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77" r:id="rId4"/>
  </p:sldMasterIdLst>
  <p:notesMasterIdLst>
    <p:notesMasterId r:id="rId6"/>
  </p:notesMasterIdLst>
  <p:sldIdLst>
    <p:sldId id="12034" r:id="rId5"/>
    <p:sldId id="11967" r:id="rId7"/>
    <p:sldId id="259" r:id="rId8"/>
    <p:sldId id="12041" r:id="rId9"/>
    <p:sldId id="11966" r:id="rId10"/>
    <p:sldId id="12042" r:id="rId11"/>
    <p:sldId id="12044" r:id="rId12"/>
    <p:sldId id="12045" r:id="rId13"/>
    <p:sldId id="12046" r:id="rId14"/>
    <p:sldId id="12047" r:id="rId15"/>
    <p:sldId id="12048" r:id="rId16"/>
    <p:sldId id="12043" r:id="rId17"/>
    <p:sldId id="12049" r:id="rId18"/>
    <p:sldId id="12051" r:id="rId19"/>
    <p:sldId id="12052" r:id="rId20"/>
    <p:sldId id="12054" r:id="rId21"/>
    <p:sldId id="12055" r:id="rId22"/>
    <p:sldId id="12056" r:id="rId23"/>
    <p:sldId id="11953" r:id="rId24"/>
    <p:sldId id="12057" r:id="rId25"/>
    <p:sldId id="12032" r:id="rId26"/>
    <p:sldId id="11976" r:id="rId27"/>
    <p:sldId id="12039" r:id="rId28"/>
    <p:sldId id="11981" r:id="rId29"/>
    <p:sldId id="12038" r:id="rId30"/>
    <p:sldId id="12018" r:id="rId31"/>
  </p:sldIdLst>
  <p:sldSz cx="12192000" cy="6858000"/>
  <p:notesSz cx="6858000" cy="9144000"/>
  <p:embeddedFontLst>
    <p:embeddedFont>
      <p:font typeface="黑体" panose="02010609060101010101" charset="-122"/>
      <p:regular r:id="rId35"/>
    </p:embeddedFont>
    <p:embeddedFont>
      <p:font typeface="微软雅黑" panose="020B0503020204020204" charset="-122"/>
      <p:regular r:id="rId36"/>
    </p:embeddedFont>
    <p:embeddedFont>
      <p:font typeface="等线" panose="02010600030101010101" charset="-122"/>
      <p:regular r:id="rId37"/>
    </p:embeddedFont>
    <p:embeddedFont>
      <p:font typeface="Impact" panose="020B0806030902050204" pitchFamily="34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FD1"/>
    <a:srgbClr val="F1FC72"/>
    <a:srgbClr val="13125A"/>
    <a:srgbClr val="1D1B6F"/>
    <a:srgbClr val="020133"/>
    <a:srgbClr val="0D8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5" d="100"/>
          <a:sy n="85" d="100"/>
        </p:scale>
        <p:origin x="-1160" y="-672"/>
      </p:cViewPr>
      <p:guideLst>
        <p:guide orient="horz" pos="221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3.xml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fld id="{1FE06572-60A5-465F-9C36-2EB87E3CC61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fld id="{79BBA1AE-8971-4005-9F51-6464DC51B2F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pitchFamily="2" charset="-122"/>
        <a:ea typeface="字魂58号-创中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pitchFamily="2" charset="-122"/>
        <a:ea typeface="字魂58号-创中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pitchFamily="2" charset="-122"/>
        <a:ea typeface="字魂58号-创中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pitchFamily="2" charset="-122"/>
        <a:ea typeface="字魂58号-创中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8号-创中黑" panose="00000500000000000000" pitchFamily="2" charset="-122"/>
        <a:ea typeface="字魂58号-创中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01DD4-3DC0-9A42-80D7-148957F96FB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从迷惑到重生最好控制在</a:t>
            </a:r>
            <a:r>
              <a:rPr lang="en-US" altLang="zh-CN" dirty="0"/>
              <a:t>22</a:t>
            </a:r>
            <a:r>
              <a:rPr lang="zh-CN" altLang="en-US" dirty="0"/>
              <a:t>秒左右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180DF83-450E-4523-A6A6-C194CB7FDF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BA1AE-8971-4005-9F51-6464DC51B2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字魂58号-创中黑" panose="00000500000000000000" pitchFamily="2" charset="-122"/>
                <a:cs typeface="字魂58号-创中黑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99" y="3886647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82905" indent="0" algn="ctr">
              <a:buNone/>
              <a:defRPr/>
            </a:lvl2pPr>
            <a:lvl3pPr marL="765175" indent="0" algn="ctr">
              <a:buNone/>
              <a:defRPr/>
            </a:lvl3pPr>
            <a:lvl4pPr marL="1148080" indent="0" algn="ctr">
              <a:buNone/>
              <a:defRPr/>
            </a:lvl4pPr>
            <a:lvl5pPr marL="1530985" indent="0" algn="ctr">
              <a:buNone/>
              <a:defRPr/>
            </a:lvl5pPr>
            <a:lvl6pPr marL="1913255" indent="0" algn="ctr">
              <a:buNone/>
              <a:defRPr/>
            </a:lvl6pPr>
            <a:lvl7pPr marL="2296160" indent="0" algn="ctr">
              <a:buNone/>
              <a:defRPr/>
            </a:lvl7pPr>
            <a:lvl8pPr marL="2679065" indent="0" algn="ctr">
              <a:buNone/>
              <a:defRPr/>
            </a:lvl8pPr>
            <a:lvl9pPr marL="306133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6801"/>
            <a:ext cx="10362901" cy="1361777"/>
          </a:xfrm>
        </p:spPr>
        <p:txBody>
          <a:bodyPr anchor="t"/>
          <a:lstStyle>
            <a:lvl1pPr algn="l">
              <a:defRPr sz="3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6613"/>
            <a:ext cx="10362901" cy="1500188"/>
          </a:xfrm>
        </p:spPr>
        <p:txBody>
          <a:bodyPr anchor="b"/>
          <a:lstStyle>
            <a:lvl1pPr marL="0" indent="0">
              <a:buNone/>
              <a:defRPr sz="1735"/>
            </a:lvl1pPr>
            <a:lvl2pPr marL="382905" indent="0">
              <a:buNone/>
              <a:defRPr sz="1465"/>
            </a:lvl2pPr>
            <a:lvl3pPr marL="765175" indent="0">
              <a:buNone/>
              <a:defRPr sz="1335"/>
            </a:lvl3pPr>
            <a:lvl4pPr marL="1148080" indent="0">
              <a:buNone/>
              <a:defRPr sz="1200"/>
            </a:lvl4pPr>
            <a:lvl5pPr marL="1530985" indent="0">
              <a:buNone/>
              <a:defRPr sz="1200"/>
            </a:lvl5pPr>
            <a:lvl6pPr marL="1913255" indent="0">
              <a:buNone/>
              <a:defRPr sz="1200"/>
            </a:lvl6pPr>
            <a:lvl7pPr marL="2296160" indent="0">
              <a:buNone/>
              <a:defRPr sz="1200"/>
            </a:lvl7pPr>
            <a:lvl8pPr marL="2679065" indent="0">
              <a:buNone/>
              <a:defRPr sz="1200"/>
            </a:lvl8pPr>
            <a:lvl9pPr marL="306133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90625" y="3536156"/>
            <a:ext cx="4833937" cy="7947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35"/>
            </a:lvl3pPr>
            <a:lvl4pPr>
              <a:defRPr sz="1465"/>
            </a:lvl4pPr>
            <a:lvl5pPr>
              <a:defRPr sz="1465"/>
            </a:lvl5pPr>
            <a:lvl6pPr>
              <a:defRPr sz="1465"/>
            </a:lvl6pPr>
            <a:lvl7pPr>
              <a:defRPr sz="1465"/>
            </a:lvl7pPr>
            <a:lvl8pPr>
              <a:defRPr sz="1465"/>
            </a:lvl8pPr>
            <a:lvl9pPr>
              <a:defRPr sz="14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67437" y="3536156"/>
            <a:ext cx="4833937" cy="7947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35"/>
            </a:lvl3pPr>
            <a:lvl4pPr>
              <a:defRPr sz="1465"/>
            </a:lvl4pPr>
            <a:lvl5pPr>
              <a:defRPr sz="1465"/>
            </a:lvl5pPr>
            <a:lvl6pPr>
              <a:defRPr sz="1465"/>
            </a:lvl6pPr>
            <a:lvl7pPr>
              <a:defRPr sz="1465"/>
            </a:lvl7pPr>
            <a:lvl8pPr>
              <a:defRPr sz="1465"/>
            </a:lvl8pPr>
            <a:lvl9pPr>
              <a:defRPr sz="14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0196" y="1534791"/>
            <a:ext cx="5386091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905" indent="0">
              <a:buNone/>
              <a:defRPr sz="1735" b="1"/>
            </a:lvl2pPr>
            <a:lvl3pPr marL="765175" indent="0">
              <a:buNone/>
              <a:defRPr sz="1465" b="1"/>
            </a:lvl3pPr>
            <a:lvl4pPr marL="1148080" indent="0">
              <a:buNone/>
              <a:defRPr sz="1335" b="1"/>
            </a:lvl4pPr>
            <a:lvl5pPr marL="1530985" indent="0">
              <a:buNone/>
              <a:defRPr sz="1335" b="1"/>
            </a:lvl5pPr>
            <a:lvl6pPr marL="1913255" indent="0">
              <a:buNone/>
              <a:defRPr sz="1335" b="1"/>
            </a:lvl6pPr>
            <a:lvl7pPr marL="2296160" indent="0">
              <a:buNone/>
              <a:defRPr sz="1335" b="1"/>
            </a:lvl7pPr>
            <a:lvl8pPr marL="2679065" indent="0">
              <a:buNone/>
              <a:defRPr sz="1335" b="1"/>
            </a:lvl8pPr>
            <a:lvl9pPr marL="3061335" indent="0">
              <a:buNone/>
              <a:defRPr sz="13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0196" y="2174379"/>
            <a:ext cx="5386091" cy="3951387"/>
          </a:xfrm>
        </p:spPr>
        <p:txBody>
          <a:bodyPr/>
          <a:lstStyle>
            <a:lvl1pPr>
              <a:defRPr sz="2000"/>
            </a:lvl1pPr>
            <a:lvl2pPr>
              <a:defRPr sz="1735"/>
            </a:lvl2pPr>
            <a:lvl3pPr>
              <a:defRPr sz="1465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740" y="1534791"/>
            <a:ext cx="5389065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905" indent="0">
              <a:buNone/>
              <a:defRPr sz="1735" b="1"/>
            </a:lvl2pPr>
            <a:lvl3pPr marL="765175" indent="0">
              <a:buNone/>
              <a:defRPr sz="1465" b="1"/>
            </a:lvl3pPr>
            <a:lvl4pPr marL="1148080" indent="0">
              <a:buNone/>
              <a:defRPr sz="1335" b="1"/>
            </a:lvl4pPr>
            <a:lvl5pPr marL="1530985" indent="0">
              <a:buNone/>
              <a:defRPr sz="1335" b="1"/>
            </a:lvl5pPr>
            <a:lvl6pPr marL="1913255" indent="0">
              <a:buNone/>
              <a:defRPr sz="1335" b="1"/>
            </a:lvl6pPr>
            <a:lvl7pPr marL="2296160" indent="0">
              <a:buNone/>
              <a:defRPr sz="1335" b="1"/>
            </a:lvl7pPr>
            <a:lvl8pPr marL="2679065" indent="0">
              <a:buNone/>
              <a:defRPr sz="1335" b="1"/>
            </a:lvl8pPr>
            <a:lvl9pPr marL="3061335" indent="0">
              <a:buNone/>
              <a:defRPr sz="13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740" y="2174379"/>
            <a:ext cx="5389065" cy="3951387"/>
          </a:xfrm>
        </p:spPr>
        <p:txBody>
          <a:bodyPr/>
          <a:lstStyle>
            <a:lvl1pPr>
              <a:defRPr sz="2000"/>
            </a:lvl1pPr>
            <a:lvl2pPr>
              <a:defRPr sz="1735"/>
            </a:lvl2pPr>
            <a:lvl3pPr>
              <a:defRPr sz="1465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0196" y="273473"/>
            <a:ext cx="4010919" cy="1161975"/>
          </a:xfrm>
        </p:spPr>
        <p:txBody>
          <a:bodyPr/>
          <a:lstStyle>
            <a:lvl1pPr algn="l">
              <a:defRPr sz="173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965" y="273472"/>
            <a:ext cx="6814840" cy="5852293"/>
          </a:xfrm>
        </p:spPr>
        <p:txBody>
          <a:bodyPr/>
          <a:lstStyle>
            <a:lvl1pPr>
              <a:defRPr sz="2665"/>
            </a:lvl1pPr>
            <a:lvl2pPr>
              <a:defRPr sz="2400"/>
            </a:lvl2pPr>
            <a:lvl3pPr>
              <a:defRPr sz="2000"/>
            </a:lvl3pPr>
            <a:lvl4pPr>
              <a:defRPr sz="1735"/>
            </a:lvl4pPr>
            <a:lvl5pPr>
              <a:defRPr sz="1735"/>
            </a:lvl5pPr>
            <a:lvl6pPr>
              <a:defRPr sz="1735"/>
            </a:lvl6pPr>
            <a:lvl7pPr>
              <a:defRPr sz="1735"/>
            </a:lvl7pPr>
            <a:lvl8pPr>
              <a:defRPr sz="1735"/>
            </a:lvl8pPr>
            <a:lvl9pPr>
              <a:defRPr sz="17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0196" y="1435448"/>
            <a:ext cx="4010919" cy="4690319"/>
          </a:xfrm>
        </p:spPr>
        <p:txBody>
          <a:bodyPr/>
          <a:lstStyle>
            <a:lvl1pPr marL="0" indent="0">
              <a:buNone/>
              <a:defRPr sz="1200"/>
            </a:lvl1pPr>
            <a:lvl2pPr marL="382905" indent="0">
              <a:buNone/>
              <a:defRPr sz="1065"/>
            </a:lvl2pPr>
            <a:lvl3pPr marL="765175" indent="0">
              <a:buNone/>
              <a:defRPr sz="800"/>
            </a:lvl3pPr>
            <a:lvl4pPr marL="1148080" indent="0">
              <a:buNone/>
              <a:defRPr sz="800"/>
            </a:lvl4pPr>
            <a:lvl5pPr marL="1530985" indent="0">
              <a:buNone/>
              <a:defRPr sz="800"/>
            </a:lvl5pPr>
            <a:lvl6pPr marL="1913255" indent="0">
              <a:buNone/>
              <a:defRPr sz="800"/>
            </a:lvl6pPr>
            <a:lvl7pPr marL="2296160" indent="0">
              <a:buNone/>
              <a:defRPr sz="800"/>
            </a:lvl7pPr>
            <a:lvl8pPr marL="2679065" indent="0">
              <a:buNone/>
              <a:defRPr sz="800"/>
            </a:lvl8pPr>
            <a:lvl9pPr marL="306133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0" y="4800824"/>
            <a:ext cx="7314903" cy="567035"/>
          </a:xfrm>
        </p:spPr>
        <p:txBody>
          <a:bodyPr/>
          <a:lstStyle>
            <a:lvl1pPr algn="l">
              <a:defRPr sz="173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0" y="612800"/>
            <a:ext cx="7314903" cy="4114353"/>
          </a:xfrm>
        </p:spPr>
        <p:txBody>
          <a:bodyPr/>
          <a:lstStyle>
            <a:lvl1pPr marL="0" indent="0">
              <a:buNone/>
              <a:defRPr sz="2665"/>
            </a:lvl1pPr>
            <a:lvl2pPr marL="382905" indent="0">
              <a:buNone/>
              <a:defRPr sz="2400"/>
            </a:lvl2pPr>
            <a:lvl3pPr marL="765175" indent="0">
              <a:buNone/>
              <a:defRPr sz="2000"/>
            </a:lvl3pPr>
            <a:lvl4pPr marL="1148080" indent="0">
              <a:buNone/>
              <a:defRPr sz="1735"/>
            </a:lvl4pPr>
            <a:lvl5pPr marL="1530985" indent="0">
              <a:buNone/>
              <a:defRPr sz="1735"/>
            </a:lvl5pPr>
            <a:lvl6pPr marL="1913255" indent="0">
              <a:buNone/>
              <a:defRPr sz="1735"/>
            </a:lvl6pPr>
            <a:lvl7pPr marL="2296160" indent="0">
              <a:buNone/>
              <a:defRPr sz="1735"/>
            </a:lvl7pPr>
            <a:lvl8pPr marL="2679065" indent="0">
              <a:buNone/>
              <a:defRPr sz="1735"/>
            </a:lvl8pPr>
            <a:lvl9pPr marL="3061335" indent="0">
              <a:buNone/>
              <a:defRPr sz="1735"/>
            </a:lvl9pPr>
          </a:lstStyle>
          <a:p>
            <a:pPr lvl="0"/>
            <a:r>
              <a:rPr lang="zh-CN" altLang="en-US" noProof="0">
                <a:sym typeface="Gill Sans" charset="0"/>
              </a:rPr>
              <a:t>单击图标添加图片</a:t>
            </a:r>
            <a:endParaRPr lang="zh-CN" altLang="en-US" noProof="0">
              <a:sym typeface="Gill Sans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0" y="5367859"/>
            <a:ext cx="7314903" cy="804788"/>
          </a:xfrm>
        </p:spPr>
        <p:txBody>
          <a:bodyPr/>
          <a:lstStyle>
            <a:lvl1pPr marL="0" indent="0">
              <a:buNone/>
              <a:defRPr sz="1200"/>
            </a:lvl1pPr>
            <a:lvl2pPr marL="382905" indent="0">
              <a:buNone/>
              <a:defRPr sz="1065"/>
            </a:lvl2pPr>
            <a:lvl3pPr marL="765175" indent="0">
              <a:buNone/>
              <a:defRPr sz="800"/>
            </a:lvl3pPr>
            <a:lvl4pPr marL="1148080" indent="0">
              <a:buNone/>
              <a:defRPr sz="800"/>
            </a:lvl4pPr>
            <a:lvl5pPr marL="1530985" indent="0">
              <a:buNone/>
              <a:defRPr sz="800"/>
            </a:lvl5pPr>
            <a:lvl6pPr marL="1913255" indent="0">
              <a:buNone/>
              <a:defRPr sz="800"/>
            </a:lvl6pPr>
            <a:lvl7pPr marL="2296160" indent="0">
              <a:buNone/>
              <a:defRPr sz="800"/>
            </a:lvl7pPr>
            <a:lvl8pPr marL="2679065" indent="0">
              <a:buNone/>
              <a:defRPr sz="800"/>
            </a:lvl8pPr>
            <a:lvl9pPr marL="306133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48687" y="1151929"/>
            <a:ext cx="2452688" cy="317896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90625" y="1151929"/>
            <a:ext cx="7215188" cy="317896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56F2-AB4F-4021-AE84-06559C2AFE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488D-29CB-46BC-9E1A-5DAFACFA8E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4.png"/><Relationship Id="rId16" Type="http://schemas.openxmlformats.org/officeDocument/2006/relationships/image" Target="../media/image3.png"/><Relationship Id="rId15" Type="http://schemas.openxmlformats.org/officeDocument/2006/relationships/image" Target="../media/image2.pn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image" Target="../media/image4.png"/><Relationship Id="rId17" Type="http://schemas.openxmlformats.org/officeDocument/2006/relationships/image" Target="../media/image3.png"/><Relationship Id="rId16" Type="http://schemas.openxmlformats.org/officeDocument/2006/relationships/image" Target="../media/image2.png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fld id="{851356F2-AB4F-4021-AE84-06559C2AFE2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fld id="{B7BF488D-29CB-46BC-9E1A-5DAFACFA8E11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图片包含 游戏机, 电脑&#10;&#10;描述已自动生成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12360" r="47174" b="66549"/>
          <a:stretch>
            <a:fillRect/>
          </a:stretch>
        </p:blipFill>
        <p:spPr>
          <a:xfrm flipH="1">
            <a:off x="9153938" y="4944049"/>
            <a:ext cx="3230218" cy="2049124"/>
          </a:xfrm>
          <a:prstGeom prst="rect">
            <a:avLst/>
          </a:prstGeom>
        </p:spPr>
      </p:pic>
      <p:pic>
        <p:nvPicPr>
          <p:cNvPr id="9" name="图片 8" descr="图片包含 游戏机, 电脑&#10;&#10;描述已自动生成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9104" r="93260" b="-528"/>
          <a:stretch>
            <a:fillRect/>
          </a:stretch>
        </p:blipFill>
        <p:spPr>
          <a:xfrm flipH="1">
            <a:off x="-19881" y="0"/>
            <a:ext cx="895370" cy="844826"/>
          </a:xfrm>
          <a:prstGeom prst="rect">
            <a:avLst/>
          </a:prstGeom>
        </p:spPr>
      </p:pic>
      <p:pic>
        <p:nvPicPr>
          <p:cNvPr id="12" name="图片 11" descr="图片包含 游戏机, 电脑&#10;&#10;描述已自动生成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5" t="12360" r="47174" b="66549"/>
          <a:stretch>
            <a:fillRect/>
          </a:stretch>
        </p:blipFill>
        <p:spPr>
          <a:xfrm rot="21010321">
            <a:off x="11175285" y="3739893"/>
            <a:ext cx="938580" cy="9961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fld id="{851356F2-AB4F-4021-AE84-06559C2AFE2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defRPr>
            </a:lvl1pPr>
          </a:lstStyle>
          <a:p>
            <a:fld id="{B7BF488D-29CB-46BC-9E1A-5DAFACFA8E11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图片包含 游戏机, 电脑&#10;&#10;描述已自动生成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12360" r="47174" b="66549"/>
          <a:stretch>
            <a:fillRect/>
          </a:stretch>
        </p:blipFill>
        <p:spPr>
          <a:xfrm flipH="1">
            <a:off x="9153938" y="4944049"/>
            <a:ext cx="3230218" cy="2049124"/>
          </a:xfrm>
          <a:prstGeom prst="rect">
            <a:avLst/>
          </a:prstGeom>
        </p:spPr>
      </p:pic>
      <p:pic>
        <p:nvPicPr>
          <p:cNvPr id="9" name="图片 8" descr="图片包含 游戏机, 电脑&#10;&#10;描述已自动生成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9104" r="93260" b="-528"/>
          <a:stretch>
            <a:fillRect/>
          </a:stretch>
        </p:blipFill>
        <p:spPr>
          <a:xfrm flipH="1">
            <a:off x="-19881" y="0"/>
            <a:ext cx="895370" cy="844826"/>
          </a:xfrm>
          <a:prstGeom prst="rect">
            <a:avLst/>
          </a:prstGeom>
        </p:spPr>
      </p:pic>
      <p:pic>
        <p:nvPicPr>
          <p:cNvPr id="12" name="图片 11" descr="图片包含 游戏机, 电脑&#10;&#10;描述已自动生成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5" t="12360" r="47174" b="66549"/>
          <a:stretch>
            <a:fillRect/>
          </a:stretch>
        </p:blipFill>
        <p:spPr>
          <a:xfrm rot="21010321">
            <a:off x="11175285" y="3739893"/>
            <a:ext cx="938580" cy="9961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8号-创中黑" panose="00000500000000000000" pitchFamily="2" charset="-122"/>
          <a:ea typeface="字魂58号-创中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151929"/>
            <a:ext cx="9810751" cy="2321719"/>
          </a:xfrm>
          <a:prstGeom prst="rect">
            <a:avLst/>
          </a:prstGeom>
          <a:noFill/>
          <a:ln>
            <a:noFill/>
          </a:ln>
        </p:spPr>
        <p:txBody>
          <a:bodyPr vert="horz" wrap="square" lIns="31887" tIns="31887" rIns="31887" bIns="31887" numCol="1" anchor="b" anchorCtr="0" compatLnSpc="1"/>
          <a:lstStyle/>
          <a:p>
            <a:pPr lvl="0"/>
            <a:r>
              <a:rPr lang="zh-CN" altLang="en-US">
                <a:sym typeface="Gill Sans" charset="0"/>
              </a:rPr>
              <a:t>单击此处编辑母版标题样式</a:t>
            </a:r>
            <a:endParaRPr lang="en-US" altLang="zh-CN">
              <a:sym typeface="Gill Sans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3536156"/>
            <a:ext cx="9810751" cy="794743"/>
          </a:xfrm>
          <a:prstGeom prst="rect">
            <a:avLst/>
          </a:prstGeom>
          <a:noFill/>
          <a:ln>
            <a:noFill/>
          </a:ln>
        </p:spPr>
        <p:txBody>
          <a:bodyPr vert="horz" wrap="square" lIns="31887" tIns="31887" rIns="31887" bIns="31887" numCol="1" anchor="t" anchorCtr="0" compatLnSpc="1"/>
          <a:lstStyle/>
          <a:p>
            <a:pPr lvl="0"/>
            <a:r>
              <a:rPr lang="zh-CN" altLang="en-US">
                <a:sym typeface="Gill Sans" charset="0"/>
              </a:rPr>
              <a:t>单击此处编辑母版文本样式</a:t>
            </a:r>
            <a:endParaRPr lang="zh-CN" altLang="en-US">
              <a:sym typeface="Gill Sans" charset="0"/>
            </a:endParaRPr>
          </a:p>
          <a:p>
            <a:pPr lvl="1"/>
            <a:r>
              <a:rPr lang="zh-CN" altLang="en-US">
                <a:sym typeface="Gill Sans" charset="0"/>
              </a:rPr>
              <a:t>第二级</a:t>
            </a:r>
            <a:endParaRPr lang="zh-CN" altLang="en-US">
              <a:sym typeface="Gill Sans" charset="0"/>
            </a:endParaRPr>
          </a:p>
          <a:p>
            <a:pPr lvl="2"/>
            <a:r>
              <a:rPr lang="zh-CN" altLang="en-US">
                <a:sym typeface="Gill Sans" charset="0"/>
              </a:rPr>
              <a:t>第三级</a:t>
            </a:r>
            <a:endParaRPr lang="zh-CN" altLang="en-US">
              <a:sym typeface="Gill Sans" charset="0"/>
            </a:endParaRPr>
          </a:p>
          <a:p>
            <a:pPr lvl="3"/>
            <a:r>
              <a:rPr lang="zh-CN" altLang="en-US">
                <a:sym typeface="Gill Sans" charset="0"/>
              </a:rPr>
              <a:t>第四级</a:t>
            </a:r>
            <a:endParaRPr lang="zh-CN" altLang="en-US">
              <a:sym typeface="Gill Sans" charset="0"/>
            </a:endParaRPr>
          </a:p>
          <a:p>
            <a:pPr lvl="4"/>
            <a:r>
              <a:rPr lang="zh-CN" altLang="en-US">
                <a:sym typeface="Gill Sans" charset="0"/>
              </a:rPr>
              <a:t>第五级</a:t>
            </a:r>
            <a:endParaRPr lang="en-US" altLang="zh-CN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065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28702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57404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86106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148080" algn="ctr" rtl="0" eaLnBrk="1" fontAlgn="base" hangingPunct="1"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287020" indent="-287020" algn="ctr" rtl="0" eaLnBrk="1" fontAlgn="base" hangingPunct="1">
        <a:spcBef>
          <a:spcPct val="0"/>
        </a:spcBef>
        <a:spcAft>
          <a:spcPct val="0"/>
        </a:spcAft>
        <a:buChar char="•"/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21665" indent="-238760" algn="ctr" rtl="0" eaLnBrk="1" fontAlgn="base" hangingPunct="1">
        <a:spcBef>
          <a:spcPct val="0"/>
        </a:spcBef>
        <a:spcAft>
          <a:spcPct val="0"/>
        </a:spcAft>
        <a:buChar char="–"/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56945" indent="-191135" algn="ctr" rtl="0" eaLnBrk="1" fontAlgn="base" hangingPunct="1">
        <a:spcBef>
          <a:spcPct val="0"/>
        </a:spcBef>
        <a:spcAft>
          <a:spcPct val="0"/>
        </a:spcAft>
        <a:buChar char="•"/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39215" indent="-191135" algn="ctr" rtl="0" eaLnBrk="1" fontAlgn="base" hangingPunct="1">
        <a:spcBef>
          <a:spcPct val="0"/>
        </a:spcBef>
        <a:spcAft>
          <a:spcPct val="0"/>
        </a:spcAft>
        <a:buChar char="–"/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22120" indent="-191135" algn="ctr" rtl="0" eaLnBrk="1" fontAlgn="base" hangingPunct="1">
        <a:spcBef>
          <a:spcPct val="0"/>
        </a:spcBef>
        <a:spcAft>
          <a:spcPct val="0"/>
        </a:spcAft>
        <a:buChar char="»"/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82905" algn="ctr" rtl="0" eaLnBrk="1" fontAlgn="base" hangingPunct="1">
        <a:spcBef>
          <a:spcPct val="0"/>
        </a:spcBef>
        <a:spcAft>
          <a:spcPct val="0"/>
        </a:spcAft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765175" algn="ctr" rtl="0" eaLnBrk="1" fontAlgn="base" hangingPunct="1">
        <a:spcBef>
          <a:spcPct val="0"/>
        </a:spcBef>
        <a:spcAft>
          <a:spcPct val="0"/>
        </a:spcAft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148080" algn="ctr" rtl="0" eaLnBrk="1" fontAlgn="base" hangingPunct="1">
        <a:spcBef>
          <a:spcPct val="0"/>
        </a:spcBef>
        <a:spcAft>
          <a:spcPct val="0"/>
        </a:spcAft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530985" algn="ctr" rtl="0" eaLnBrk="1" fontAlgn="base" hangingPunct="1">
        <a:spcBef>
          <a:spcPct val="0"/>
        </a:spcBef>
        <a:spcAft>
          <a:spcPct val="0"/>
        </a:spcAft>
        <a:defRPr sz="306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CN"/>
      </a:defPPr>
      <a:lvl1pPr marL="0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765175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3pPr>
      <a:lvl4pPr marL="1148080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530985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1913255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296160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679065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3061335" algn="l" defTabSz="765175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0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image11.wdp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4.xml"/><Relationship Id="rId2" Type="http://schemas.openxmlformats.org/officeDocument/2006/relationships/image" Target="../media/image8.GIF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microsoft.com/office/2007/relationships/hdphoto" Target="../media/image14.wdp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microsoft.com/office/2007/relationships/hdphoto" Target="../media/image14.wdp"/><Relationship Id="rId2" Type="http://schemas.openxmlformats.org/officeDocument/2006/relationships/image" Target="../media/image13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9" t="69918" r="-1" b="38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5" name="图片 4" descr="WechatIMG19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>
            <a:fillRect/>
          </a:stretch>
        </p:blipFill>
        <p:spPr>
          <a:xfrm>
            <a:off x="0" y="4069626"/>
            <a:ext cx="12192000" cy="2788374"/>
          </a:xfrm>
          <a:prstGeom prst="rect">
            <a:avLst/>
          </a:prstGeom>
        </p:spPr>
      </p:pic>
      <p:pic>
        <p:nvPicPr>
          <p:cNvPr id="10" name="图片 9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pic>
        <p:nvPicPr>
          <p:cNvPr id="14" name="图片 13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12360" r="47174" b="66549"/>
          <a:stretch>
            <a:fillRect/>
          </a:stretch>
        </p:blipFill>
        <p:spPr>
          <a:xfrm flipH="1">
            <a:off x="1829309" y="2236969"/>
            <a:ext cx="7588685" cy="462103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18440" y="1496695"/>
            <a:ext cx="1191133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00" b="1" dirty="0" smtClean="0">
                <a:solidFill>
                  <a:srgbClr val="FFFF00"/>
                </a:solidFill>
              </a:rPr>
              <a:t>基于国家课程二次开发</a:t>
            </a:r>
            <a:endParaRPr lang="en-US" altLang="zh-CN" sz="40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4000" b="1" dirty="0" smtClean="0">
                <a:solidFill>
                  <a:srgbClr val="FFFF00"/>
                </a:solidFill>
              </a:rPr>
              <a:t>促进教师专业</a:t>
            </a:r>
            <a:r>
              <a:rPr lang="zh-CN" altLang="en-US" sz="4000" b="1" dirty="0" smtClean="0">
                <a:solidFill>
                  <a:srgbClr val="FFFF00"/>
                </a:solidFill>
              </a:rPr>
              <a:t>发展</a:t>
            </a:r>
            <a:r>
              <a:rPr lang="zh-CN" altLang="zh-CN" sz="4000" b="1" dirty="0" smtClean="0">
                <a:solidFill>
                  <a:srgbClr val="FFFF00"/>
                </a:solidFill>
              </a:rPr>
              <a:t>的实践研究</a:t>
            </a:r>
            <a:endParaRPr lang="en-US" altLang="zh-CN" sz="4000" b="1" dirty="0" smtClean="0">
              <a:solidFill>
                <a:srgbClr val="FFFF00"/>
              </a:solidFill>
            </a:endParaRPr>
          </a:p>
          <a:p>
            <a:pPr algn="ctr"/>
            <a:endParaRPr lang="en-US" altLang="zh-CN" sz="40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4000" b="1" dirty="0" smtClean="0">
                <a:solidFill>
                  <a:srgbClr val="FFFF00"/>
                </a:solidFill>
              </a:rPr>
              <a:t>研究</a:t>
            </a:r>
            <a:r>
              <a:rPr lang="zh-CN" altLang="en-US" sz="4000" b="1" dirty="0" smtClean="0">
                <a:solidFill>
                  <a:srgbClr val="FFFF00"/>
                </a:solidFill>
              </a:rPr>
              <a:t>成果</a:t>
            </a:r>
            <a:endParaRPr lang="zh-CN" altLang="zh-CN" sz="4000" dirty="0">
              <a:solidFill>
                <a:srgbClr val="FFFF00"/>
              </a:solidFill>
            </a:endParaRPr>
          </a:p>
          <a:p>
            <a:endParaRPr sz="4400" b="1" spc="600" dirty="0" err="1">
              <a:solidFill>
                <a:srgbClr val="F1FC7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30000"/>
              </a:lnSpc>
            </a:pPr>
            <a:endParaRPr sz="4400" b="1" spc="600" dirty="0" err="1">
              <a:solidFill>
                <a:srgbClr val="F1FC7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47333" y="4580453"/>
            <a:ext cx="838199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周晓阳    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508000" eaLnBrk="0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苏州工业园区星海实验中学</a:t>
            </a:r>
            <a:endParaRPr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508000" eaLnBrk="0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508000" eaLnBrk="0">
              <a:lnSpc>
                <a:spcPct val="150000"/>
              </a:lnSpc>
            </a:pP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学校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16167" y="0"/>
            <a:ext cx="1167130" cy="1033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形成了国家课程二次开发策略与图谱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6941" y="2046941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41295" y="2198452"/>
            <a:ext cx="450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国家课程二次开发维度策略 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对角圆角矩形 14"/>
          <p:cNvSpPr/>
          <p:nvPr/>
        </p:nvSpPr>
        <p:spPr>
          <a:xfrm>
            <a:off x="388471" y="2988236"/>
            <a:ext cx="11430000" cy="3122706"/>
          </a:xfrm>
          <a:prstGeom prst="round2Diag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79326" y="3193488"/>
            <a:ext cx="1091502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600" dirty="0" smtClean="0">
                <a:solidFill>
                  <a:srgbClr val="FFFF00"/>
                </a:solidFill>
              </a:rPr>
              <a:t>第一</a:t>
            </a:r>
            <a:r>
              <a:rPr lang="zh-CN" altLang="en-US" sz="2600" dirty="0" smtClean="0">
                <a:solidFill>
                  <a:srgbClr val="FFFF00"/>
                </a:solidFill>
              </a:rPr>
              <a:t>，</a:t>
            </a:r>
            <a:r>
              <a:rPr lang="zh-CN" altLang="zh-CN" sz="2600" dirty="0" smtClean="0">
                <a:solidFill>
                  <a:srgbClr val="FFFF00"/>
                </a:solidFill>
              </a:rPr>
              <a:t>对</a:t>
            </a:r>
            <a:r>
              <a:rPr lang="zh-CN" altLang="zh-CN" sz="2600" dirty="0">
                <a:solidFill>
                  <a:srgbClr val="FFFF00"/>
                </a:solidFill>
              </a:rPr>
              <a:t>教材内容重新进行布局调整、重组、完善，形成专题式教学</a:t>
            </a:r>
            <a:r>
              <a:rPr lang="zh-CN" altLang="zh-CN" sz="2600" dirty="0" smtClean="0">
                <a:solidFill>
                  <a:srgbClr val="FFFF00"/>
                </a:solidFill>
              </a:rPr>
              <a:t>；</a:t>
            </a:r>
            <a:endParaRPr lang="en-US" altLang="zh-CN" sz="2600" dirty="0" smtClean="0">
              <a:solidFill>
                <a:srgbClr val="FFFF00"/>
              </a:solidFill>
            </a:endParaRPr>
          </a:p>
          <a:p>
            <a:r>
              <a:rPr lang="zh-CN" altLang="zh-CN" sz="2600" dirty="0" smtClean="0">
                <a:solidFill>
                  <a:srgbClr val="FFFF00"/>
                </a:solidFill>
              </a:rPr>
              <a:t>第二</a:t>
            </a:r>
            <a:r>
              <a:rPr lang="zh-CN" altLang="en-US" sz="2600" dirty="0" smtClean="0">
                <a:solidFill>
                  <a:srgbClr val="FFFF00"/>
                </a:solidFill>
              </a:rPr>
              <a:t>，</a:t>
            </a:r>
            <a:r>
              <a:rPr lang="zh-CN" altLang="zh-CN" sz="2600" dirty="0" smtClean="0">
                <a:solidFill>
                  <a:srgbClr val="FFFF00"/>
                </a:solidFill>
              </a:rPr>
              <a:t>对</a:t>
            </a:r>
            <a:r>
              <a:rPr lang="zh-CN" altLang="zh-CN" sz="2600" dirty="0">
                <a:solidFill>
                  <a:srgbClr val="FFFF00"/>
                </a:solidFill>
              </a:rPr>
              <a:t>教学内容进行适切的变式、拓展、深化，探索有深度的课堂教学</a:t>
            </a:r>
            <a:r>
              <a:rPr lang="zh-CN" altLang="zh-CN" sz="2600" dirty="0" smtClean="0">
                <a:solidFill>
                  <a:srgbClr val="FFFF00"/>
                </a:solidFill>
              </a:rPr>
              <a:t>；</a:t>
            </a:r>
            <a:endParaRPr lang="en-US" altLang="zh-CN" sz="2600" dirty="0" smtClean="0">
              <a:solidFill>
                <a:srgbClr val="FFFF00"/>
              </a:solidFill>
            </a:endParaRPr>
          </a:p>
          <a:p>
            <a:r>
              <a:rPr lang="zh-CN" altLang="zh-CN" sz="2600" dirty="0" smtClean="0">
                <a:solidFill>
                  <a:srgbClr val="FFFF00"/>
                </a:solidFill>
              </a:rPr>
              <a:t>第三</a:t>
            </a:r>
            <a:r>
              <a:rPr lang="zh-CN" altLang="zh-CN" sz="2600" dirty="0">
                <a:solidFill>
                  <a:srgbClr val="FFFF00"/>
                </a:solidFill>
              </a:rPr>
              <a:t>，以任务为驱动</a:t>
            </a:r>
            <a:r>
              <a:rPr lang="zh-CN" altLang="zh-CN" sz="2600" dirty="0" smtClean="0">
                <a:solidFill>
                  <a:srgbClr val="FFFF00"/>
                </a:solidFill>
              </a:rPr>
              <a:t>，实施</a:t>
            </a:r>
            <a:r>
              <a:rPr lang="zh-CN" altLang="zh-CN" sz="2600" dirty="0">
                <a:solidFill>
                  <a:srgbClr val="FFFF00"/>
                </a:solidFill>
              </a:rPr>
              <a:t>整体性情境化教学</a:t>
            </a:r>
            <a:r>
              <a:rPr lang="zh-CN" altLang="zh-CN" sz="2600" dirty="0" smtClean="0">
                <a:solidFill>
                  <a:srgbClr val="FFFF00"/>
                </a:solidFill>
              </a:rPr>
              <a:t>；</a:t>
            </a:r>
            <a:endParaRPr lang="en-US" altLang="zh-CN" sz="2600" dirty="0" smtClean="0">
              <a:solidFill>
                <a:srgbClr val="FFFF00"/>
              </a:solidFill>
            </a:endParaRPr>
          </a:p>
          <a:p>
            <a:r>
              <a:rPr lang="zh-CN" altLang="zh-CN" sz="2600" dirty="0" smtClean="0">
                <a:solidFill>
                  <a:srgbClr val="FFFF00"/>
                </a:solidFill>
              </a:rPr>
              <a:t>第四</a:t>
            </a:r>
            <a:r>
              <a:rPr lang="zh-CN" altLang="en-US" sz="2600" dirty="0" smtClean="0">
                <a:solidFill>
                  <a:srgbClr val="FFFF00"/>
                </a:solidFill>
              </a:rPr>
              <a:t>，</a:t>
            </a:r>
            <a:r>
              <a:rPr lang="zh-CN" altLang="zh-CN" sz="2600" dirty="0" smtClean="0">
                <a:solidFill>
                  <a:srgbClr val="FFFF00"/>
                </a:solidFill>
              </a:rPr>
              <a:t>是以问题解决为导</a:t>
            </a:r>
            <a:r>
              <a:rPr lang="zh-CN" altLang="zh-CN" sz="2600" dirty="0">
                <a:solidFill>
                  <a:srgbClr val="FFFF00"/>
                </a:solidFill>
              </a:rPr>
              <a:t>向，进行多学科的项目式学习</a:t>
            </a:r>
            <a:r>
              <a:rPr lang="zh-CN" altLang="zh-CN" sz="2600" dirty="0" smtClean="0">
                <a:solidFill>
                  <a:srgbClr val="FFFF00"/>
                </a:solidFill>
              </a:rPr>
              <a:t>；</a:t>
            </a:r>
            <a:endParaRPr lang="en-US" altLang="zh-CN" sz="2600" dirty="0" smtClean="0">
              <a:solidFill>
                <a:srgbClr val="FFFF00"/>
              </a:solidFill>
            </a:endParaRPr>
          </a:p>
          <a:p>
            <a:r>
              <a:rPr lang="zh-CN" altLang="zh-CN" sz="2600" dirty="0" smtClean="0">
                <a:solidFill>
                  <a:srgbClr val="FFFF00"/>
                </a:solidFill>
              </a:rPr>
              <a:t>第五</a:t>
            </a:r>
            <a:r>
              <a:rPr lang="zh-CN" altLang="en-US" sz="2600" dirty="0" smtClean="0">
                <a:solidFill>
                  <a:srgbClr val="FFFF00"/>
                </a:solidFill>
              </a:rPr>
              <a:t>，</a:t>
            </a:r>
            <a:r>
              <a:rPr lang="zh-CN" altLang="zh-CN" sz="2600" dirty="0" smtClean="0">
                <a:solidFill>
                  <a:srgbClr val="FFFF00"/>
                </a:solidFill>
              </a:rPr>
              <a:t>基于国家课</a:t>
            </a:r>
            <a:r>
              <a:rPr lang="zh-CN" altLang="zh-CN" sz="2600" dirty="0">
                <a:solidFill>
                  <a:srgbClr val="FFFF00"/>
                </a:solidFill>
              </a:rPr>
              <a:t>程的校本化的开发，形成有地方特色的校本化的课程</a:t>
            </a:r>
            <a:r>
              <a:rPr lang="zh-CN" altLang="zh-CN" sz="2600" dirty="0" smtClean="0">
                <a:solidFill>
                  <a:srgbClr val="FFFF00"/>
                </a:solidFill>
              </a:rPr>
              <a:t>；</a:t>
            </a:r>
            <a:endParaRPr lang="en-US" altLang="zh-CN" sz="2600" dirty="0" smtClean="0">
              <a:solidFill>
                <a:srgbClr val="FFFF00"/>
              </a:solidFill>
            </a:endParaRPr>
          </a:p>
          <a:p>
            <a:r>
              <a:rPr lang="zh-CN" altLang="zh-CN" sz="2600" dirty="0" smtClean="0">
                <a:solidFill>
                  <a:srgbClr val="FFFF00"/>
                </a:solidFill>
              </a:rPr>
              <a:t>第六</a:t>
            </a:r>
            <a:r>
              <a:rPr lang="zh-CN" altLang="en-US" sz="2600" dirty="0" smtClean="0">
                <a:solidFill>
                  <a:srgbClr val="FFFF00"/>
                </a:solidFill>
              </a:rPr>
              <a:t>，</a:t>
            </a:r>
            <a:r>
              <a:rPr lang="zh-CN" altLang="zh-CN" sz="2600" dirty="0" smtClean="0">
                <a:solidFill>
                  <a:srgbClr val="FFFF00"/>
                </a:solidFill>
              </a:rPr>
              <a:t>发挥评价</a:t>
            </a:r>
            <a:r>
              <a:rPr lang="zh-CN" altLang="zh-CN" sz="2600" dirty="0">
                <a:solidFill>
                  <a:srgbClr val="FFFF00"/>
                </a:solidFill>
              </a:rPr>
              <a:t>的引导、激励、赏识、改善的功能</a:t>
            </a:r>
            <a:r>
              <a:rPr lang="zh-CN" altLang="zh-CN" sz="2600" dirty="0" smtClean="0">
                <a:solidFill>
                  <a:srgbClr val="FFFF00"/>
                </a:solidFill>
              </a:rPr>
              <a:t>，探索多样化评价</a:t>
            </a:r>
            <a:r>
              <a:rPr lang="zh-CN" altLang="zh-CN" sz="2600" dirty="0">
                <a:solidFill>
                  <a:srgbClr val="FFFF00"/>
                </a:solidFill>
              </a:rPr>
              <a:t>方式。 </a:t>
            </a:r>
            <a:r>
              <a:rPr lang="zh-CN" altLang="zh-CN" sz="2600" dirty="0" smtClean="0">
                <a:solidFill>
                  <a:srgbClr val="FFFF00"/>
                </a:solidFill>
              </a:rPr>
              <a:t> </a:t>
            </a:r>
            <a:endParaRPr lang="zh-CN" altLang="en-US" sz="2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形成了国家课程二次开发策略与图谱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6941" y="2046941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41295" y="2198452"/>
            <a:ext cx="450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国家课程二次开发维度策略 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对角圆角矩形 14"/>
          <p:cNvSpPr/>
          <p:nvPr/>
        </p:nvSpPr>
        <p:spPr>
          <a:xfrm>
            <a:off x="776941" y="2988236"/>
            <a:ext cx="5214471" cy="3122706"/>
          </a:xfrm>
          <a:prstGeom prst="round2Diag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 descr="C:\Users\xh_tea\AppData\Local\Temp\企业微信截图_1624320865132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4118" y="1927301"/>
            <a:ext cx="5229411" cy="43330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120589" y="3520159"/>
            <a:ext cx="46765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为便于老师加强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课程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内容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理解、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优化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课堂教学设计，课题组推出了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基于国家课程二次开发教学设计模板。</a:t>
            </a:r>
            <a:endParaRPr lang="zh-CN" altLang="en-US" sz="28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开发了</a:t>
            </a:r>
            <a:r>
              <a:rPr lang="zh-CN" altLang="en-US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基于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</a:t>
            </a:r>
            <a:r>
              <a:rPr lang="zh-CN" altLang="en-US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线上线</a:t>
            </a:r>
            <a:r>
              <a:rPr lang="zh-CN" altLang="en-US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资源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6941" y="2046941"/>
            <a:ext cx="611094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41294" y="2198452"/>
            <a:ext cx="6155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zh-CN" sz="24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zh-CN" sz="24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开发</a:t>
            </a:r>
            <a:r>
              <a:rPr lang="zh-CN" altLang="zh-CN" sz="24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“星”系列、“海”系列校本课</a:t>
            </a:r>
            <a:r>
              <a:rPr lang="zh-CN" altLang="zh-CN" sz="24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程  </a:t>
            </a:r>
            <a:endParaRPr lang="zh-CN" altLang="en-US" sz="24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对角圆角矩形 10"/>
          <p:cNvSpPr/>
          <p:nvPr/>
        </p:nvSpPr>
        <p:spPr>
          <a:xfrm>
            <a:off x="776941" y="2988236"/>
            <a:ext cx="5214471" cy="3122706"/>
          </a:xfrm>
          <a:prstGeom prst="round2Diag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20589" y="3520159"/>
            <a:ext cx="46765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在校本课程建设中，星海出版了“星”系列和“海”系列两大套丛书，涵盖</a:t>
            </a:r>
            <a:r>
              <a:rPr lang="en-US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14</a:t>
            </a:r>
            <a:r>
              <a:rPr lang="zh-CN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类校本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教材 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8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 descr="d1dcbb3495d3d5d871e836ccb4988c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06" y="4419425"/>
            <a:ext cx="3481294" cy="2438574"/>
          </a:xfrm>
          <a:prstGeom prst="rect">
            <a:avLst/>
          </a:prstGeom>
        </p:spPr>
      </p:pic>
      <p:pic>
        <p:nvPicPr>
          <p:cNvPr id="6" name="图片 5" descr="ef44a1b85fb002530a8d476906cac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26" y="1927412"/>
            <a:ext cx="3477474" cy="2435412"/>
          </a:xfrm>
          <a:prstGeom prst="rect">
            <a:avLst/>
          </a:prstGeom>
        </p:spPr>
      </p:pic>
      <p:pic>
        <p:nvPicPr>
          <p:cNvPr id="8" name="图片 7" descr="21b0041b840f1ee4a564a251f5128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87" y="1912471"/>
            <a:ext cx="3514724" cy="2462693"/>
          </a:xfrm>
          <a:prstGeom prst="rect">
            <a:avLst/>
          </a:prstGeom>
        </p:spPr>
      </p:pic>
      <p:pic>
        <p:nvPicPr>
          <p:cNvPr id="15" name="图片 14" descr="878c0cac4ce5fde4c5e74cbe3691bf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87" y="4407647"/>
            <a:ext cx="3498808" cy="2450353"/>
          </a:xfrm>
          <a:prstGeom prst="rect">
            <a:avLst/>
          </a:prstGeom>
        </p:spPr>
      </p:pic>
      <p:pic>
        <p:nvPicPr>
          <p:cNvPr id="17" name="图片 16" descr="69ceec76d215b09ce72db823bbca25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31" y="4422588"/>
            <a:ext cx="3476483" cy="2435412"/>
          </a:xfrm>
          <a:prstGeom prst="rect">
            <a:avLst/>
          </a:prstGeom>
        </p:spPr>
      </p:pic>
      <p:pic>
        <p:nvPicPr>
          <p:cNvPr id="18" name="图片 17" descr="28cdf0b3a71c250ff82cd7f05c4573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1" y="1909452"/>
            <a:ext cx="3502421" cy="2453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开发了</a:t>
            </a:r>
            <a:r>
              <a:rPr lang="zh-CN" altLang="en-US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基于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</a:t>
            </a:r>
            <a:r>
              <a:rPr lang="zh-CN" altLang="en-US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线上线</a:t>
            </a:r>
            <a:r>
              <a:rPr lang="zh-CN" altLang="en-US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资源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6941" y="2046941"/>
            <a:ext cx="611094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41294" y="2198452"/>
            <a:ext cx="6155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FF"/>
                </a:solidFill>
              </a:rPr>
              <a:t>开发课程资源与共建“易加”互动平台互补</a:t>
            </a:r>
            <a:r>
              <a:rPr lang="zh-CN" altLang="zh-CN" sz="2400" dirty="0">
                <a:solidFill>
                  <a:srgbClr val="FFFFFF"/>
                </a:solidFill>
              </a:rPr>
              <a:t> </a:t>
            </a:r>
            <a:r>
              <a:rPr lang="zh-CN" altLang="zh-CN" sz="24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4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对角圆角矩形 10"/>
          <p:cNvSpPr/>
          <p:nvPr/>
        </p:nvSpPr>
        <p:spPr>
          <a:xfrm>
            <a:off x="776941" y="2988236"/>
            <a:ext cx="6110941" cy="3122706"/>
          </a:xfrm>
          <a:prstGeom prst="round2Diag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150470" y="3042041"/>
            <a:ext cx="5453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课题组通过自我开发和与园区教育易加互动深度合作，陆续建立起“微课视频教学”、“文档教案课件”、“学习测验”、“虚拟仿真”（物理实验、化学实验、生物实验）等教育资源平台。</a:t>
            </a:r>
            <a:r>
              <a:rPr lang="zh-CN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企业微信截图_0b2ae270-6fa6-4cb4-b35e-6c7dda5d1b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45" y="2985245"/>
            <a:ext cx="5397655" cy="3110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剪去单角的矩形 9"/>
          <p:cNvSpPr/>
          <p:nvPr/>
        </p:nvSpPr>
        <p:spPr>
          <a:xfrm>
            <a:off x="762000" y="2345764"/>
            <a:ext cx="6197599" cy="4512235"/>
          </a:xfrm>
          <a:prstGeom prst="snip1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</a:t>
            </a:r>
            <a:r>
              <a:rPr lang="zh-CN" altLang="en-US" sz="3200" kern="1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32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建立了二次开发促进教师专业</a:t>
            </a:r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</a:t>
            </a:r>
            <a:r>
              <a:rPr lang="zh-CN" altLang="zh-CN" sz="32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模型</a:t>
            </a:r>
            <a:r>
              <a:rPr lang="zh-CN" altLang="zh-CN" sz="32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03867" y="2476268"/>
            <a:ext cx="51646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</a:t>
            </a:r>
            <a:r>
              <a:rPr lang="zh-CN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了有效推动课题研究，让国家课程二次开发真正体现出推动教师发展的效能，课题组通过调研研究，逐步形成了基于国家课程二次开发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的教师专业成长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双循环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zh-CN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模型。</a:t>
            </a:r>
            <a:r>
              <a:rPr lang="zh-CN" altLang="zh-CN" sz="28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28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pic>
        <p:nvPicPr>
          <p:cNvPr id="4" name="图片 3" descr="企业微信截图_e4dcb812-15d9-4c8d-b8cb-bca2bda5cf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47" y="4695981"/>
            <a:ext cx="4482352" cy="2162018"/>
          </a:xfrm>
          <a:prstGeom prst="rect">
            <a:avLst/>
          </a:prstGeom>
        </p:spPr>
      </p:pic>
      <p:pic>
        <p:nvPicPr>
          <p:cNvPr id="5" name="图片 4" descr="企业微信截图_8b102293-1988-4082-820c-db7ef7d030d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47" y="2434077"/>
            <a:ext cx="4482353" cy="228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6521936" y="1381481"/>
            <a:ext cx="3121456" cy="3211132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lIns="121917" tIns="60958" rIns="121917" bIns="60958" rtlCol="0">
            <a:spAutoFit/>
          </a:bodyPr>
          <a:lstStyle/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sz="32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endParaRPr kumimoji="1" lang="en-US" altLang="zh-CN"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88483" y="1381481"/>
            <a:ext cx="3121456" cy="3219339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40000"/>
              </a:lnSpc>
            </a:pPr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kumimoji="1" lang="en-US" altLang="zh-CN"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26936" y="1583133"/>
            <a:ext cx="518136" cy="36118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国家课程实施</a:t>
            </a:r>
            <a:endParaRPr kumimoji="1"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8483" y="913960"/>
            <a:ext cx="3121456" cy="4675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二次开发</a:t>
            </a:r>
            <a:endParaRPr kumimoji="1"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53870" y="1710005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课程理解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53870" y="2443904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课程实施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53870" y="3152529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课程开发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53870" y="3899061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课程评价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21936" y="913960"/>
            <a:ext cx="3121456" cy="4675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专业能力</a:t>
            </a:r>
            <a:endParaRPr kumimoji="1"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237353" y="1583133"/>
            <a:ext cx="518136" cy="36118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教师素养提升</a:t>
            </a:r>
            <a:endParaRPr kumimoji="1"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33" name="直线箭头连接符 32"/>
          <p:cNvCxnSpPr>
            <a:endCxn id="14" idx="1"/>
          </p:cNvCxnSpPr>
          <p:nvPr/>
        </p:nvCxnSpPr>
        <p:spPr>
          <a:xfrm>
            <a:off x="5067627" y="1962719"/>
            <a:ext cx="17196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右箭头 66"/>
          <p:cNvSpPr/>
          <p:nvPr/>
        </p:nvSpPr>
        <p:spPr>
          <a:xfrm>
            <a:off x="5509939" y="1052953"/>
            <a:ext cx="1011997" cy="202171"/>
          </a:xfrm>
          <a:prstGeom prst="rightArrow">
            <a:avLst/>
          </a:prstGeom>
          <a:solidFill>
            <a:schemeClr val="accent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68" name="直线箭头连接符 67"/>
          <p:cNvCxnSpPr/>
          <p:nvPr/>
        </p:nvCxnSpPr>
        <p:spPr>
          <a:xfrm>
            <a:off x="5067627" y="3442120"/>
            <a:ext cx="17196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线箭头连接符 68"/>
          <p:cNvCxnSpPr>
            <a:endCxn id="16" idx="1"/>
          </p:cNvCxnSpPr>
          <p:nvPr/>
        </p:nvCxnSpPr>
        <p:spPr>
          <a:xfrm>
            <a:off x="5067627" y="2696616"/>
            <a:ext cx="1719696" cy="708627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线箭头连接符 70"/>
          <p:cNvCxnSpPr>
            <a:endCxn id="15" idx="1"/>
          </p:cNvCxnSpPr>
          <p:nvPr/>
        </p:nvCxnSpPr>
        <p:spPr>
          <a:xfrm>
            <a:off x="5067627" y="2027959"/>
            <a:ext cx="1719696" cy="668659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线箭头连接符 73"/>
          <p:cNvCxnSpPr/>
          <p:nvPr/>
        </p:nvCxnSpPr>
        <p:spPr>
          <a:xfrm flipV="1">
            <a:off x="5067627" y="2027959"/>
            <a:ext cx="1719696" cy="2121757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线箭头连接符 75"/>
          <p:cNvCxnSpPr>
            <a:endCxn id="16" idx="1"/>
          </p:cNvCxnSpPr>
          <p:nvPr/>
        </p:nvCxnSpPr>
        <p:spPr>
          <a:xfrm flipV="1">
            <a:off x="5067627" y="3405244"/>
            <a:ext cx="1719696" cy="744473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右中括号 77"/>
          <p:cNvSpPr/>
          <p:nvPr/>
        </p:nvSpPr>
        <p:spPr>
          <a:xfrm>
            <a:off x="9108300" y="1962720"/>
            <a:ext cx="187563" cy="14794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91" name="直线箭头连接符 90"/>
          <p:cNvCxnSpPr/>
          <p:nvPr/>
        </p:nvCxnSpPr>
        <p:spPr>
          <a:xfrm flipV="1">
            <a:off x="3936574" y="4582357"/>
            <a:ext cx="6319" cy="290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直线连接符 93"/>
          <p:cNvCxnSpPr/>
          <p:nvPr/>
        </p:nvCxnSpPr>
        <p:spPr>
          <a:xfrm>
            <a:off x="3936574" y="4872976"/>
            <a:ext cx="413977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直线连接符 95"/>
          <p:cNvCxnSpPr>
            <a:endCxn id="19" idx="2"/>
          </p:cNvCxnSpPr>
          <p:nvPr/>
        </p:nvCxnSpPr>
        <p:spPr>
          <a:xfrm flipV="1">
            <a:off x="8076346" y="4592613"/>
            <a:ext cx="6318" cy="280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圆角右箭头 106"/>
          <p:cNvSpPr/>
          <p:nvPr/>
        </p:nvSpPr>
        <p:spPr>
          <a:xfrm>
            <a:off x="1510179" y="1053981"/>
            <a:ext cx="878304" cy="52915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8" name="圆角右箭头 107"/>
          <p:cNvSpPr/>
          <p:nvPr/>
        </p:nvSpPr>
        <p:spPr>
          <a:xfrm rot="5400000">
            <a:off x="9855991" y="841381"/>
            <a:ext cx="547077" cy="97227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3949211" y="5399617"/>
            <a:ext cx="4133453" cy="4296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“四位一体”专业发展模块</a:t>
            </a:r>
            <a:endParaRPr kumimoji="1"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1" name="圆角右箭头 110"/>
          <p:cNvSpPr/>
          <p:nvPr/>
        </p:nvSpPr>
        <p:spPr>
          <a:xfrm flipV="1">
            <a:off x="1510180" y="5195012"/>
            <a:ext cx="2432713" cy="57104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3" name="圆角右箭头 112"/>
          <p:cNvSpPr/>
          <p:nvPr/>
        </p:nvSpPr>
        <p:spPr>
          <a:xfrm rot="16200000" flipV="1">
            <a:off x="9089880" y="4187793"/>
            <a:ext cx="505760" cy="252019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4" name="右中括号 113"/>
          <p:cNvSpPr/>
          <p:nvPr/>
        </p:nvSpPr>
        <p:spPr>
          <a:xfrm rot="16200000">
            <a:off x="5940167" y="3048464"/>
            <a:ext cx="277983" cy="624384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16" name="直线连接符 115"/>
          <p:cNvCxnSpPr/>
          <p:nvPr/>
        </p:nvCxnSpPr>
        <p:spPr>
          <a:xfrm>
            <a:off x="5042352" y="6031396"/>
            <a:ext cx="0" cy="277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直线连接符 117"/>
          <p:cNvCxnSpPr/>
          <p:nvPr/>
        </p:nvCxnSpPr>
        <p:spPr>
          <a:xfrm>
            <a:off x="7090624" y="6031396"/>
            <a:ext cx="0" cy="277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直线连接符 119"/>
          <p:cNvCxnSpPr/>
          <p:nvPr/>
        </p:nvCxnSpPr>
        <p:spPr>
          <a:xfrm>
            <a:off x="6094264" y="5753412"/>
            <a:ext cx="0" cy="277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直线连接符 120"/>
          <p:cNvCxnSpPr/>
          <p:nvPr/>
        </p:nvCxnSpPr>
        <p:spPr>
          <a:xfrm>
            <a:off x="8980925" y="2696617"/>
            <a:ext cx="442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直线箭头连接符 126"/>
          <p:cNvCxnSpPr/>
          <p:nvPr/>
        </p:nvCxnSpPr>
        <p:spPr>
          <a:xfrm flipH="1" flipV="1">
            <a:off x="9137895" y="4139140"/>
            <a:ext cx="285343" cy="10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直线连接符 130"/>
          <p:cNvCxnSpPr/>
          <p:nvPr/>
        </p:nvCxnSpPr>
        <p:spPr>
          <a:xfrm>
            <a:off x="9423237" y="2696617"/>
            <a:ext cx="0" cy="14531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787323" y="1710005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专业理念力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87323" y="2443904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专业知识力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87323" y="3152529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专业技能力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87323" y="3899061"/>
            <a:ext cx="2413757" cy="5054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专业发展力</a:t>
            </a:r>
            <a:endParaRPr kumimoji="1"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88483" y="6200180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</a:t>
            </a:r>
            <a:endParaRPr kumimoji="1"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486304" y="6200181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</a:t>
            </a:r>
            <a:endParaRPr kumimoji="1"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19757" y="6200181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赛</a:t>
            </a:r>
            <a:endParaRPr kumimoji="1"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73485" y="6200181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</a:t>
            </a:r>
            <a:endParaRPr kumimoji="1"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37" name="直线箭头连接符 136"/>
          <p:cNvCxnSpPr/>
          <p:nvPr/>
        </p:nvCxnSpPr>
        <p:spPr>
          <a:xfrm flipH="1">
            <a:off x="1845073" y="5083724"/>
            <a:ext cx="8392281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矩形 137"/>
          <p:cNvSpPr/>
          <p:nvPr/>
        </p:nvSpPr>
        <p:spPr>
          <a:xfrm>
            <a:off x="2388482" y="276888"/>
            <a:ext cx="7193721" cy="444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国家课程二次开发促进教师专业发展模型</a:t>
            </a:r>
            <a:endParaRPr kumimoji="1"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40" name="直线箭头连接符 139"/>
          <p:cNvCxnSpPr/>
          <p:nvPr/>
        </p:nvCxnSpPr>
        <p:spPr>
          <a:xfrm flipV="1">
            <a:off x="5067627" y="2696618"/>
            <a:ext cx="1719696" cy="708625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直线箭头连接符 141"/>
          <p:cNvCxnSpPr>
            <a:stCxn id="8" idx="3"/>
          </p:cNvCxnSpPr>
          <p:nvPr/>
        </p:nvCxnSpPr>
        <p:spPr>
          <a:xfrm flipV="1">
            <a:off x="5067627" y="1962720"/>
            <a:ext cx="1719696" cy="1442523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直线箭头连接符 143"/>
          <p:cNvCxnSpPr/>
          <p:nvPr/>
        </p:nvCxnSpPr>
        <p:spPr>
          <a:xfrm>
            <a:off x="5067627" y="2696617"/>
            <a:ext cx="1719696" cy="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31" grpId="0" animBg="1"/>
      <p:bldP spid="67" grpId="0" animBg="1"/>
      <p:bldP spid="78" grpId="0" animBg="1"/>
      <p:bldP spid="107" grpId="0" animBg="1"/>
      <p:bldP spid="108" grpId="0" animBg="1"/>
      <p:bldP spid="110" grpId="0" animBg="1"/>
      <p:bldP spid="111" grpId="0" animBg="1"/>
      <p:bldP spid="113" grpId="0" animBg="1"/>
      <p:bldP spid="114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中括号 3"/>
          <p:cNvSpPr/>
          <p:nvPr/>
        </p:nvSpPr>
        <p:spPr>
          <a:xfrm rot="16200000">
            <a:off x="5929472" y="-1485608"/>
            <a:ext cx="138992" cy="624384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962161" y="1566819"/>
            <a:ext cx="0" cy="277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7010433" y="1566819"/>
            <a:ext cx="0" cy="277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308292" y="1705813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</a:t>
            </a:r>
            <a:endParaRPr kumimoji="1"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06113" y="1705813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</a:t>
            </a:r>
            <a:endParaRPr kumimoji="1"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39567" y="1705813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赛</a:t>
            </a:r>
            <a:endParaRPr kumimoji="1"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3295" y="1705813"/>
            <a:ext cx="1023635" cy="480155"/>
          </a:xfrm>
          <a:prstGeom prst="rect">
            <a:avLst/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</a:t>
            </a:r>
            <a:endParaRPr kumimoji="1"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26169" y="2552402"/>
            <a:ext cx="569381" cy="329790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理论文献学习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37986" y="2552401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教学观摩学习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49804" y="2552400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教育技术学习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38453" y="2552403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评价维度开发优化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32088" y="2552401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二次开发课堂实施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23990" y="2552401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国家课程开发设计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21" name="直线连接符 20"/>
          <p:cNvCxnSpPr>
            <a:stCxn id="7" idx="2"/>
            <a:endCxn id="15" idx="0"/>
          </p:cNvCxnSpPr>
          <p:nvPr/>
        </p:nvCxnSpPr>
        <p:spPr>
          <a:xfrm>
            <a:off x="2820110" y="2185968"/>
            <a:ext cx="2567" cy="366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>
            <a:off x="4944205" y="2205952"/>
            <a:ext cx="0" cy="366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/>
          <p:cNvCxnSpPr/>
          <p:nvPr/>
        </p:nvCxnSpPr>
        <p:spPr>
          <a:xfrm>
            <a:off x="7010433" y="2174364"/>
            <a:ext cx="0" cy="366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/>
          <p:cNvCxnSpPr/>
          <p:nvPr/>
        </p:nvCxnSpPr>
        <p:spPr>
          <a:xfrm>
            <a:off x="9102936" y="2185969"/>
            <a:ext cx="0" cy="3664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923914" y="2552401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撰写教学随笔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958504" y="2552401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撰写文献综述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41053" y="2552401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撰写专业论文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73641" y="2552401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撰写案例研究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77962" y="2540796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教师基本功竞赛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764301" y="2540796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教师优质课竞赛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301597" y="2540796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教师专业素养竞赛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811097" y="2540796"/>
            <a:ext cx="569381" cy="329790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vert="eaVert" wrap="square" lIns="121917" tIns="60958" rIns="121917" bIns="60958" rtlCol="0">
            <a:spAutoFit/>
          </a:bodyPr>
          <a:lstStyle/>
          <a:p>
            <a:r>
              <a:rPr kumimoji="1" lang="zh-CN" altLang="en-US" sz="21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教师微课开发竞赛</a:t>
            </a:r>
            <a:endParaRPr kumimoji="1" lang="zh-CN" altLang="en-US" sz="21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842016" y="863418"/>
            <a:ext cx="4133453" cy="4296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“四位一体”专业发展模块</a:t>
            </a:r>
            <a:endParaRPr kumimoji="1"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69" name="直线连接符 68"/>
          <p:cNvCxnSpPr/>
          <p:nvPr/>
        </p:nvCxnSpPr>
        <p:spPr>
          <a:xfrm>
            <a:off x="5896507" y="1293029"/>
            <a:ext cx="0" cy="277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723888" cy="6740308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en-US" altLang="en-US" sz="3600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endParaRPr lang="en-US" altLang="zh-CN" sz="3600" b="1" dirty="0" smtClean="0">
              <a:solidFill>
                <a:srgbClr val="FFFFFF"/>
              </a:solidFill>
            </a:endParaRPr>
          </a:p>
          <a:p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en-US" altLang="zh-CN" sz="3600" dirty="0" smtClean="0">
              <a:solidFill>
                <a:srgbClr val="FFFFFF"/>
              </a:solidFill>
            </a:endParaRPr>
          </a:p>
          <a:p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53728" y="216257"/>
            <a:ext cx="621919" cy="6617195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建立了二次开发促进教师专业</a:t>
            </a:r>
            <a:r>
              <a:rPr lang="zh-CN" altLang="en-US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发展</a:t>
            </a:r>
            <a:r>
              <a:rPr lang="zh-CN" altLang="zh-CN" sz="24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模型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4234" y="0"/>
            <a:ext cx="79188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232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</a:t>
            </a:r>
            <a:r>
              <a:rPr lang="zh-CN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形成了二次开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</a:t>
            </a:r>
            <a:r>
              <a:rPr lang="zh-CN" altLang="zh-CN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促进教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师</a:t>
            </a:r>
            <a:r>
              <a:rPr lang="zh-CN" altLang="zh-CN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专业发展测评方</a:t>
            </a:r>
            <a:r>
              <a:rPr lang="zh-CN" altLang="zh-CN" sz="28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案</a:t>
            </a:r>
            <a:r>
              <a:rPr lang="zh-CN" altLang="zh-CN" sz="28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zh-CN" sz="28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6941" y="2046941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1295" y="2198452"/>
            <a:ext cx="450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dirty="0">
                <a:solidFill>
                  <a:srgbClr val="FFFFFF"/>
                </a:solidFill>
              </a:rPr>
              <a:t>注重课程评价，提升开发实效</a:t>
            </a:r>
            <a:r>
              <a:rPr lang="zh-CN" altLang="zh-CN" sz="2400" dirty="0">
                <a:solidFill>
                  <a:srgbClr val="FFFFFF"/>
                </a:solidFill>
              </a:rPr>
              <a:t> </a:t>
            </a:r>
            <a:endParaRPr lang="zh-CN" altLang="en-US" sz="24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对角圆角矩形 14"/>
          <p:cNvSpPr/>
          <p:nvPr/>
        </p:nvSpPr>
        <p:spPr>
          <a:xfrm>
            <a:off x="776941" y="2988236"/>
            <a:ext cx="5214471" cy="3122706"/>
          </a:xfrm>
          <a:prstGeom prst="round2Diag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16000" y="2997218"/>
            <a:ext cx="4796117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>
                <a:solidFill>
                  <a:srgbClr val="FFFF00"/>
                </a:solidFill>
              </a:rPr>
              <a:t>以《基于国家课程二次开发“畅游式”苏式课堂教学评估标准》，准确衡量教师课堂教学中对国家课程进行适切二次开发行为，并从课堂教学实施效果上来凸显教师专业发展情况。</a:t>
            </a:r>
            <a:endParaRPr lang="zh-CN" altLang="zh-CN" sz="2800" dirty="0">
              <a:solidFill>
                <a:srgbClr val="FFFF00"/>
              </a:solidFill>
            </a:endParaRPr>
          </a:p>
        </p:txBody>
      </p:sp>
      <p:pic>
        <p:nvPicPr>
          <p:cNvPr id="14" name="图片 13" descr="C:\Users\xh_tea\AppData\Local\Temp\企业微信截图_1624264439580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2748" y="2075068"/>
            <a:ext cx="5539723" cy="4170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12360" r="47174" b="66549"/>
          <a:stretch>
            <a:fillRect/>
          </a:stretch>
        </p:blipFill>
        <p:spPr>
          <a:xfrm flipH="1">
            <a:off x="5116703" y="2336119"/>
            <a:ext cx="6802604" cy="4315305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3821947" y="4071066"/>
            <a:ext cx="1620957" cy="523220"/>
          </a:xfrm>
          <a:prstGeom prst="rect">
            <a:avLst/>
          </a:prstGeom>
          <a:ln>
            <a:noFill/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1FC72"/>
                </a:solidFill>
                <a:sym typeface="+mn-ea"/>
              </a:rPr>
              <a:t>教学评价</a:t>
            </a:r>
            <a:endParaRPr lang="zh-CN" altLang="en-US" sz="2800" b="1" dirty="0">
              <a:solidFill>
                <a:srgbClr val="F1FC72"/>
              </a:solidFill>
              <a:sym typeface="+mn-ea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5872458" y="2803532"/>
            <a:ext cx="1620957" cy="523220"/>
          </a:xfrm>
          <a:prstGeom prst="rect">
            <a:avLst/>
          </a:prstGeom>
          <a:ln>
            <a:noFill/>
            <a:prstDash val="lgDash"/>
          </a:ln>
        </p:spPr>
        <p:txBody>
          <a:bodyPr wrap="non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 smtClean="0">
                <a:solidFill>
                  <a:srgbClr val="F1FC72"/>
                </a:solidFill>
                <a:sym typeface="+mn-ea"/>
              </a:rPr>
              <a:t>信息评价</a:t>
            </a:r>
            <a:endParaRPr lang="zh-CN" altLang="en-US" sz="2800" b="1" dirty="0">
              <a:solidFill>
                <a:srgbClr val="F1FC72"/>
              </a:solidFill>
              <a:sym typeface="+mn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7965999" y="1655050"/>
            <a:ext cx="1620957" cy="523220"/>
          </a:xfrm>
          <a:prstGeom prst="rect">
            <a:avLst/>
          </a:prstGeom>
          <a:ln>
            <a:noFill/>
            <a:prstDash val="lgDash"/>
          </a:ln>
        </p:spPr>
        <p:txBody>
          <a:bodyPr wrap="non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 smtClean="0">
                <a:solidFill>
                  <a:srgbClr val="F1FC72"/>
                </a:solidFill>
                <a:sym typeface="+mn-ea"/>
              </a:rPr>
              <a:t>师生评价</a:t>
            </a:r>
            <a:endParaRPr lang="zh-CN" altLang="en-US" sz="2800" b="1" dirty="0">
              <a:solidFill>
                <a:srgbClr val="F1FC72"/>
              </a:solidFill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9800000">
            <a:off x="3526789" y="3192440"/>
            <a:ext cx="8052435" cy="291938"/>
            <a:chOff x="503557" y="2475941"/>
            <a:chExt cx="4932015" cy="178373"/>
          </a:xfrm>
        </p:grpSpPr>
        <p:cxnSp>
          <p:nvCxnSpPr>
            <p:cNvPr id="103" name="直接连接符 102"/>
            <p:cNvCxnSpPr/>
            <p:nvPr/>
          </p:nvCxnSpPr>
          <p:spPr>
            <a:xfrm>
              <a:off x="503557" y="2588606"/>
              <a:ext cx="4932015" cy="14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îṡļíḓe"/>
            <p:cNvSpPr/>
            <p:nvPr/>
          </p:nvSpPr>
          <p:spPr>
            <a:xfrm>
              <a:off x="816120" y="2494284"/>
              <a:ext cx="151349" cy="151348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3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7" name="i$ḻïḍé"/>
            <p:cNvSpPr/>
            <p:nvPr/>
          </p:nvSpPr>
          <p:spPr>
            <a:xfrm>
              <a:off x="2482018" y="2475941"/>
              <a:ext cx="151349" cy="151348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325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0" name="ïṧľíḍé"/>
            <p:cNvSpPr/>
            <p:nvPr/>
          </p:nvSpPr>
          <p:spPr>
            <a:xfrm>
              <a:off x="4283966" y="2502966"/>
              <a:ext cx="151349" cy="151348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3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4" name="ïśļíḑè"/>
          <p:cNvSpPr/>
          <p:nvPr/>
        </p:nvSpPr>
        <p:spPr>
          <a:xfrm>
            <a:off x="1149404" y="3729197"/>
            <a:ext cx="1269682" cy="1090136"/>
          </a:xfrm>
          <a:prstGeom prst="hexagon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 defTabSz="913765"/>
            <a:endParaRPr lang="en-ID" sz="2000" b="1">
              <a:solidFill>
                <a:schemeClr val="bg1"/>
              </a:solidFill>
            </a:endParaRPr>
          </a:p>
        </p:txBody>
      </p:sp>
      <p:sp>
        <p:nvSpPr>
          <p:cNvPr id="19" name="išḷîḍé"/>
          <p:cNvSpPr/>
          <p:nvPr/>
        </p:nvSpPr>
        <p:spPr>
          <a:xfrm>
            <a:off x="40165" y="4463098"/>
            <a:ext cx="1269682" cy="1090136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0" name="işľíḋe"/>
          <p:cNvSpPr/>
          <p:nvPr/>
        </p:nvSpPr>
        <p:spPr>
          <a:xfrm>
            <a:off x="1108393" y="5066506"/>
            <a:ext cx="1269682" cy="1090136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 defTabSz="913765"/>
            <a:endParaRPr lang="en-ID" sz="2000" b="1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303059" y="5334319"/>
            <a:ext cx="3810000" cy="10156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以</a:t>
            </a: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苏州工业园区星海实验中学课程评价方案（试行）</a:t>
            </a: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》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为抓手进行课程评价 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0354" y="4137904"/>
            <a:ext cx="4019176" cy="10156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以“云痕”大数据来推进师生评价多元化 ，过雷达图等数据形式将动态发展变化过程可视化、直观化 </a:t>
            </a:r>
            <a:r>
              <a:rPr lang="zh-CN" altLang="en-US" sz="2000" dirty="0" smtClean="0">
                <a:solidFill>
                  <a:schemeClr val="bg1"/>
                </a:solidFill>
                <a:sym typeface="+mn-ea"/>
              </a:rPr>
              <a:t>。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íśḻîḓe"/>
          <p:cNvSpPr/>
          <p:nvPr/>
        </p:nvSpPr>
        <p:spPr bwMode="auto">
          <a:xfrm>
            <a:off x="9375775" y="2020702"/>
            <a:ext cx="2221865" cy="6502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endParaRPr lang="zh-CN" altLang="en-US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71648" y="2744490"/>
            <a:ext cx="3481294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教师评价坚持师德考量为首；</a:t>
            </a:r>
            <a:r>
              <a:rPr lang="zh-CN" altLang="en-US" dirty="0">
                <a:solidFill>
                  <a:schemeClr val="bg1"/>
                </a:solidFill>
                <a:sym typeface="+mn-ea"/>
              </a:rPr>
              <a:t>学生评价主要围绕道德品质、公民素养、学习能力、交流合作、运动健康、审美鉴赏等方面 。</a:t>
            </a:r>
            <a:endParaRPr lang="zh-CN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87139" y="978256"/>
            <a:ext cx="8570626" cy="5232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</a:t>
            </a:r>
            <a:r>
              <a:rPr lang="zh-CN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形成了二次开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</a:t>
            </a:r>
            <a:r>
              <a:rPr lang="zh-CN" altLang="zh-CN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促进教</a:t>
            </a:r>
            <a:r>
              <a:rPr lang="zh-CN" altLang="en-US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师</a:t>
            </a:r>
            <a:r>
              <a:rPr lang="zh-CN" altLang="zh-CN" sz="28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专业发展测评方</a:t>
            </a:r>
            <a:r>
              <a:rPr lang="zh-CN" altLang="zh-CN" sz="28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案</a:t>
            </a:r>
            <a:r>
              <a:rPr lang="zh-CN" altLang="zh-CN" sz="28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zh-CN" sz="28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ldLvl="0" animBg="1"/>
      <p:bldP spid="69" grpId="0" bldLvl="0" animBg="1"/>
      <p:bldP spid="70" grpId="0" bldLvl="0" animBg="1"/>
      <p:bldP spid="14" grpId="0" bldLvl="0" animBg="1"/>
      <p:bldP spid="19" grpId="0" bldLvl="0" animBg="1"/>
      <p:bldP spid="20" grpId="0" bldLvl="0" animBg="1"/>
      <p:bldP spid="44" grpId="0" bldLvl="0" animBg="1"/>
      <p:bldP spid="4" grpId="0" bldLvl="0" animBg="1"/>
      <p:bldP spid="5" grpId="0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9" t="69918" r="-1" b="38"/>
          <a:stretch>
            <a:fillRect/>
          </a:stretch>
        </p:blipFill>
        <p:spPr>
          <a:xfrm>
            <a:off x="104776" y="-1"/>
            <a:ext cx="12192000" cy="6858001"/>
          </a:xfrm>
          <a:prstGeom prst="rect">
            <a:avLst/>
          </a:prstGeom>
        </p:spPr>
      </p:pic>
      <p:pic>
        <p:nvPicPr>
          <p:cNvPr id="15" name="图片 14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9872" r="67771" b="78998"/>
          <a:stretch>
            <a:fillRect/>
          </a:stretch>
        </p:blipFill>
        <p:spPr>
          <a:xfrm>
            <a:off x="0" y="0"/>
            <a:ext cx="3373120" cy="1839595"/>
          </a:xfrm>
          <a:prstGeom prst="rect">
            <a:avLst/>
          </a:prstGeom>
        </p:spPr>
      </p:pic>
      <p:pic>
        <p:nvPicPr>
          <p:cNvPr id="17" name="图片 16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12360" r="47174" b="66549"/>
          <a:stretch>
            <a:fillRect/>
          </a:stretch>
        </p:blipFill>
        <p:spPr>
          <a:xfrm flipH="1">
            <a:off x="4647027" y="1080069"/>
            <a:ext cx="6802604" cy="4315305"/>
          </a:xfrm>
          <a:prstGeom prst="rect">
            <a:avLst/>
          </a:prstGeom>
        </p:spPr>
      </p:pic>
      <p:pic>
        <p:nvPicPr>
          <p:cNvPr id="18" name="图片 17" descr="图片包含 游戏机, 电脑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12360" r="47174" b="66549"/>
          <a:stretch>
            <a:fillRect/>
          </a:stretch>
        </p:blipFill>
        <p:spPr>
          <a:xfrm>
            <a:off x="123393" y="1636293"/>
            <a:ext cx="3734747" cy="236917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35985" y="409998"/>
            <a:ext cx="6163515" cy="58734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1FC72"/>
                </a:solidFill>
              </a:rPr>
              <a:t>2016</a:t>
            </a:r>
            <a:r>
              <a:rPr lang="zh-CN" altLang="zh-CN" sz="2800" dirty="0">
                <a:solidFill>
                  <a:srgbClr val="F1FC72"/>
                </a:solidFill>
              </a:rPr>
              <a:t>年</a:t>
            </a:r>
            <a:r>
              <a:rPr lang="en-US" altLang="zh-CN" sz="2800" dirty="0">
                <a:solidFill>
                  <a:srgbClr val="F1FC72"/>
                </a:solidFill>
              </a:rPr>
              <a:t>1</a:t>
            </a:r>
            <a:r>
              <a:rPr lang="zh-CN" altLang="zh-CN" sz="2800" dirty="0">
                <a:solidFill>
                  <a:srgbClr val="F1FC72"/>
                </a:solidFill>
              </a:rPr>
              <a:t>月</a:t>
            </a:r>
            <a:r>
              <a:rPr lang="zh-CN" altLang="zh-CN" sz="2800" dirty="0" smtClean="0">
                <a:solidFill>
                  <a:srgbClr val="F1FC72"/>
                </a:solidFill>
              </a:rPr>
              <a:t>在总结江苏省十二五规划课题</a:t>
            </a:r>
            <a:r>
              <a:rPr lang="zh-CN" altLang="en-US" sz="2800" dirty="0" smtClean="0">
                <a:solidFill>
                  <a:srgbClr val="F1FC72"/>
                </a:solidFill>
              </a:rPr>
              <a:t>“</a:t>
            </a:r>
            <a:r>
              <a:rPr lang="zh-CN" altLang="zh-CN" sz="2800" dirty="0" smtClean="0">
                <a:solidFill>
                  <a:srgbClr val="F1FC72"/>
                </a:solidFill>
              </a:rPr>
              <a:t>中学网络课程促进学生畅游式学习研究</a:t>
            </a:r>
            <a:r>
              <a:rPr lang="zh-CN" altLang="en-US" sz="2800" dirty="0" smtClean="0">
                <a:solidFill>
                  <a:srgbClr val="F1FC72"/>
                </a:solidFill>
              </a:rPr>
              <a:t>”</a:t>
            </a:r>
            <a:r>
              <a:rPr lang="zh-CN" altLang="zh-CN" sz="2800" dirty="0" smtClean="0">
                <a:solidFill>
                  <a:srgbClr val="F1FC72"/>
                </a:solidFill>
              </a:rPr>
              <a:t>研究成果基础上</a:t>
            </a:r>
            <a:r>
              <a:rPr lang="zh-CN" altLang="zh-CN" sz="2800" dirty="0">
                <a:solidFill>
                  <a:srgbClr val="F1FC72"/>
                </a:solidFill>
              </a:rPr>
              <a:t>，叠加了“国家课程改革”与“教师专业成长”之间</a:t>
            </a:r>
            <a:r>
              <a:rPr lang="zh-CN" altLang="zh-CN" sz="2800" dirty="0" smtClean="0">
                <a:solidFill>
                  <a:srgbClr val="F1FC72"/>
                </a:solidFill>
              </a:rPr>
              <a:t>的互补互促关系</a:t>
            </a:r>
            <a:r>
              <a:rPr lang="zh-CN" altLang="en-US" sz="2800" dirty="0" smtClean="0">
                <a:solidFill>
                  <a:srgbClr val="F1FC72"/>
                </a:solidFill>
              </a:rPr>
              <a:t>开展深入研究</a:t>
            </a:r>
            <a:r>
              <a:rPr lang="zh-CN" altLang="zh-CN" sz="2800" dirty="0" smtClean="0">
                <a:solidFill>
                  <a:srgbClr val="F1FC72"/>
                </a:solidFill>
              </a:rPr>
              <a:t>，</a:t>
            </a:r>
            <a:r>
              <a:rPr lang="en-US" altLang="zh-CN" sz="2800" dirty="0" smtClean="0">
                <a:solidFill>
                  <a:srgbClr val="F1FC72"/>
                </a:solidFill>
              </a:rPr>
              <a:t>2018</a:t>
            </a:r>
            <a:r>
              <a:rPr lang="zh-CN" altLang="en-US" sz="2800" dirty="0" smtClean="0">
                <a:solidFill>
                  <a:srgbClr val="F1FC72"/>
                </a:solidFill>
              </a:rPr>
              <a:t>年</a:t>
            </a:r>
            <a:r>
              <a:rPr lang="zh-CN" altLang="zh-CN" sz="2800" dirty="0" smtClean="0">
                <a:solidFill>
                  <a:srgbClr val="F1FC72"/>
                </a:solidFill>
              </a:rPr>
              <a:t>以</a:t>
            </a:r>
            <a:r>
              <a:rPr lang="zh-CN" altLang="zh-CN" sz="2800" dirty="0">
                <a:solidFill>
                  <a:srgbClr val="F1FC72"/>
                </a:solidFill>
              </a:rPr>
              <a:t>“</a:t>
            </a:r>
            <a:r>
              <a:rPr lang="zh-CN" altLang="zh-CN" sz="2800" dirty="0" smtClean="0">
                <a:solidFill>
                  <a:srgbClr val="F1FC72"/>
                </a:solidFill>
              </a:rPr>
              <a:t>基于国家课程二次开发促进教师专业发</a:t>
            </a:r>
            <a:r>
              <a:rPr lang="zh-CN" altLang="zh-CN" sz="2800" dirty="0">
                <a:solidFill>
                  <a:srgbClr val="F1FC72"/>
                </a:solidFill>
              </a:rPr>
              <a:t>展的实</a:t>
            </a:r>
            <a:r>
              <a:rPr lang="zh-CN" altLang="zh-CN" sz="2800" dirty="0" smtClean="0">
                <a:solidFill>
                  <a:srgbClr val="F1FC72"/>
                </a:solidFill>
              </a:rPr>
              <a:t>践研究</a:t>
            </a:r>
            <a:r>
              <a:rPr lang="zh-CN" altLang="en-US" sz="2800" dirty="0" smtClean="0">
                <a:solidFill>
                  <a:srgbClr val="F1FC72"/>
                </a:solidFill>
              </a:rPr>
              <a:t>”</a:t>
            </a:r>
            <a:r>
              <a:rPr lang="zh-CN" altLang="zh-CN" sz="2800" dirty="0" smtClean="0">
                <a:solidFill>
                  <a:srgbClr val="F1FC72"/>
                </a:solidFill>
              </a:rPr>
              <a:t>为标题申报</a:t>
            </a:r>
            <a:r>
              <a:rPr lang="zh-CN" altLang="en-US" sz="2800" dirty="0" smtClean="0">
                <a:solidFill>
                  <a:srgbClr val="F1FC72"/>
                </a:solidFill>
              </a:rPr>
              <a:t>成</a:t>
            </a:r>
            <a:r>
              <a:rPr lang="zh-CN" altLang="zh-CN" sz="2800" dirty="0" smtClean="0">
                <a:solidFill>
                  <a:srgbClr val="F1FC72"/>
                </a:solidFill>
              </a:rPr>
              <a:t>为江苏省十三五规划立项课题 </a:t>
            </a:r>
            <a:r>
              <a:rPr lang="zh-CN" altLang="zh-CN" sz="2800" dirty="0">
                <a:solidFill>
                  <a:srgbClr val="F1FC72"/>
                </a:solidFill>
                <a:latin typeface="黑体" panose="02010609060101010101" charset="-122"/>
                <a:ea typeface="黑体" panose="02010609060101010101" charset="-122"/>
              </a:rPr>
              <a:t>（立项编号</a:t>
            </a:r>
            <a:r>
              <a:rPr lang="en-US" altLang="zh-CN" sz="2800" dirty="0">
                <a:solidFill>
                  <a:srgbClr val="F1FC72"/>
                </a:solidFill>
                <a:latin typeface="黑体" panose="02010609060101010101" charset="-122"/>
                <a:ea typeface="黑体" panose="02010609060101010101" charset="-122"/>
              </a:rPr>
              <a:t>J-c/2018/40</a:t>
            </a:r>
            <a:r>
              <a:rPr lang="zh-CN" altLang="zh-CN" sz="2800" dirty="0" smtClean="0">
                <a:solidFill>
                  <a:srgbClr val="F1FC72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sz="2800" dirty="0" smtClean="0">
                <a:solidFill>
                  <a:srgbClr val="F1FC72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 dirty="0">
              <a:solidFill>
                <a:srgbClr val="F1FC7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1568450" y="2028190"/>
            <a:ext cx="4205605" cy="3884930"/>
            <a:chOff x="-2470" y="3194"/>
            <a:chExt cx="6623" cy="6118"/>
          </a:xfrm>
        </p:grpSpPr>
        <p:grpSp>
          <p:nvGrpSpPr>
            <p:cNvPr id="4" name="îšľïde"/>
            <p:cNvGrpSpPr/>
            <p:nvPr/>
          </p:nvGrpSpPr>
          <p:grpSpPr>
            <a:xfrm>
              <a:off x="-2470" y="3485"/>
              <a:ext cx="5600" cy="5402"/>
              <a:chOff x="3876600" y="1470671"/>
              <a:chExt cx="4438800" cy="4438796"/>
            </a:xfrm>
          </p:grpSpPr>
          <p:sp>
            <p:nvSpPr>
              <p:cNvPr id="39" name="îšḷíďè"/>
              <p:cNvSpPr/>
              <p:nvPr/>
            </p:nvSpPr>
            <p:spPr>
              <a:xfrm>
                <a:off x="3876600" y="1470671"/>
                <a:ext cx="4438800" cy="4438796"/>
              </a:xfrm>
              <a:prstGeom prst="ellipse">
                <a:avLst/>
              </a:prstGeom>
              <a:solidFill>
                <a:schemeClr val="bg1">
                  <a:lumMod val="95000"/>
                  <a:alpha val="36000"/>
                </a:schemeClr>
              </a:solidFill>
              <a:ln w="15680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40" name="iSḷïďê"/>
              <p:cNvGrpSpPr/>
              <p:nvPr/>
            </p:nvGrpSpPr>
            <p:grpSpPr>
              <a:xfrm>
                <a:off x="5154522" y="2525600"/>
                <a:ext cx="2253657" cy="2587372"/>
                <a:chOff x="4936636" y="2100415"/>
                <a:chExt cx="2253657" cy="2587372"/>
              </a:xfrm>
            </p:grpSpPr>
            <p:sp>
              <p:nvSpPr>
                <p:cNvPr id="49" name="îṩľiḋé"/>
                <p:cNvSpPr/>
                <p:nvPr/>
              </p:nvSpPr>
              <p:spPr>
                <a:xfrm>
                  <a:off x="6633276" y="3693923"/>
                  <a:ext cx="307356" cy="209795"/>
                </a:xfrm>
                <a:custGeom>
                  <a:avLst/>
                  <a:gdLst>
                    <a:gd name="connsiteX0" fmla="*/ 269830 w 307356"/>
                    <a:gd name="connsiteY0" fmla="*/ 137 h 209795"/>
                    <a:gd name="connsiteX1" fmla="*/ 303727 w 307356"/>
                    <a:gd name="connsiteY1" fmla="*/ 105596 h 209795"/>
                    <a:gd name="connsiteX2" fmla="*/ 67229 w 307356"/>
                    <a:gd name="connsiteY2" fmla="*/ 209485 h 209795"/>
                    <a:gd name="connsiteX3" fmla="*/ 1631 w 307356"/>
                    <a:gd name="connsiteY3" fmla="*/ 111245 h 209795"/>
                    <a:gd name="connsiteX4" fmla="*/ 269830 w 307356"/>
                    <a:gd name="connsiteY4" fmla="*/ 137 h 209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356" h="209795">
                      <a:moveTo>
                        <a:pt x="269830" y="137"/>
                      </a:moveTo>
                      <a:cubicBezTo>
                        <a:pt x="314399" y="6885"/>
                        <a:pt x="309377" y="73110"/>
                        <a:pt x="303727" y="105596"/>
                      </a:cubicBezTo>
                      <a:cubicBezTo>
                        <a:pt x="298078" y="138081"/>
                        <a:pt x="86532" y="215292"/>
                        <a:pt x="67229" y="209485"/>
                      </a:cubicBezTo>
                      <a:cubicBezTo>
                        <a:pt x="47926" y="203836"/>
                        <a:pt x="-10452" y="132431"/>
                        <a:pt x="1631" y="111245"/>
                      </a:cubicBezTo>
                      <a:cubicBezTo>
                        <a:pt x="24073" y="71384"/>
                        <a:pt x="245662" y="-3630"/>
                        <a:pt x="269830" y="137"/>
                      </a:cubicBezTo>
                      <a:close/>
                    </a:path>
                  </a:pathLst>
                </a:custGeom>
                <a:solidFill>
                  <a:srgbClr val="5161A9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0" name="išlïḍe"/>
                <p:cNvSpPr/>
                <p:nvPr/>
              </p:nvSpPr>
              <p:spPr>
                <a:xfrm>
                  <a:off x="5916912" y="3759285"/>
                  <a:ext cx="1165519" cy="851411"/>
                </a:xfrm>
                <a:custGeom>
                  <a:avLst/>
                  <a:gdLst>
                    <a:gd name="connsiteX0" fmla="*/ 186993 w 1165519"/>
                    <a:gd name="connsiteY0" fmla="*/ 318907 h 851411"/>
                    <a:gd name="connsiteX1" fmla="*/ 435987 w 1165519"/>
                    <a:gd name="connsiteY1" fmla="*/ 408084 h 851411"/>
                    <a:gd name="connsiteX2" fmla="*/ 704597 w 1165519"/>
                    <a:gd name="connsiteY2" fmla="*/ 594874 h 851411"/>
                    <a:gd name="connsiteX3" fmla="*/ 772727 w 1165519"/>
                    <a:gd name="connsiteY3" fmla="*/ 646095 h 851411"/>
                    <a:gd name="connsiteX4" fmla="*/ 694737 w 1165519"/>
                    <a:gd name="connsiteY4" fmla="*/ 704414 h 851411"/>
                    <a:gd name="connsiteX5" fmla="*/ 471857 w 1165519"/>
                    <a:gd name="connsiteY5" fmla="*/ 825390 h 851411"/>
                    <a:gd name="connsiteX6" fmla="*/ 400761 w 1165519"/>
                    <a:gd name="connsiteY6" fmla="*/ 851411 h 851411"/>
                    <a:gd name="connsiteX7" fmla="*/ 238251 w 1165519"/>
                    <a:gd name="connsiteY7" fmla="*/ 789745 h 851411"/>
                    <a:gd name="connsiteX8" fmla="*/ 17446 w 1165519"/>
                    <a:gd name="connsiteY8" fmla="*/ 398041 h 851411"/>
                    <a:gd name="connsiteX9" fmla="*/ 186993 w 1165519"/>
                    <a:gd name="connsiteY9" fmla="*/ 318907 h 851411"/>
                    <a:gd name="connsiteX10" fmla="*/ 1015755 w 1165519"/>
                    <a:gd name="connsiteY10" fmla="*/ 424 h 851411"/>
                    <a:gd name="connsiteX11" fmla="*/ 1057599 w 1165519"/>
                    <a:gd name="connsiteY11" fmla="*/ 9318 h 851411"/>
                    <a:gd name="connsiteX12" fmla="*/ 1144250 w 1165519"/>
                    <a:gd name="connsiteY12" fmla="*/ 103558 h 851411"/>
                    <a:gd name="connsiteX13" fmla="*/ 1165519 w 1165519"/>
                    <a:gd name="connsiteY13" fmla="*/ 136677 h 851411"/>
                    <a:gd name="connsiteX14" fmla="*/ 1114867 w 1165519"/>
                    <a:gd name="connsiteY14" fmla="*/ 241824 h 851411"/>
                    <a:gd name="connsiteX15" fmla="*/ 888925 w 1165519"/>
                    <a:gd name="connsiteY15" fmla="*/ 544195 h 851411"/>
                    <a:gd name="connsiteX16" fmla="*/ 863768 w 1165519"/>
                    <a:gd name="connsiteY16" fmla="*/ 567059 h 851411"/>
                    <a:gd name="connsiteX17" fmla="*/ 827005 w 1165519"/>
                    <a:gd name="connsiteY17" fmla="*/ 475978 h 851411"/>
                    <a:gd name="connsiteX18" fmla="*/ 725057 w 1165519"/>
                    <a:gd name="connsiteY18" fmla="*/ 141926 h 851411"/>
                    <a:gd name="connsiteX19" fmla="*/ 1015755 w 1165519"/>
                    <a:gd name="connsiteY19" fmla="*/ 424 h 851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65519" h="851411">
                      <a:moveTo>
                        <a:pt x="186993" y="318907"/>
                      </a:moveTo>
                      <a:cubicBezTo>
                        <a:pt x="265205" y="323811"/>
                        <a:pt x="356658" y="356767"/>
                        <a:pt x="435987" y="408084"/>
                      </a:cubicBezTo>
                      <a:cubicBezTo>
                        <a:pt x="529127" y="468425"/>
                        <a:pt x="622031" y="534063"/>
                        <a:pt x="704597" y="594874"/>
                      </a:cubicBezTo>
                      <a:lnTo>
                        <a:pt x="772727" y="646095"/>
                      </a:lnTo>
                      <a:lnTo>
                        <a:pt x="694737" y="704414"/>
                      </a:lnTo>
                      <a:cubicBezTo>
                        <a:pt x="624933" y="751573"/>
                        <a:pt x="550346" y="792192"/>
                        <a:pt x="471857" y="825390"/>
                      </a:cubicBezTo>
                      <a:lnTo>
                        <a:pt x="400761" y="851411"/>
                      </a:lnTo>
                      <a:lnTo>
                        <a:pt x="238251" y="789745"/>
                      </a:lnTo>
                      <a:cubicBezTo>
                        <a:pt x="30158" y="661374"/>
                        <a:pt x="-35440" y="519977"/>
                        <a:pt x="17446" y="398041"/>
                      </a:cubicBezTo>
                      <a:cubicBezTo>
                        <a:pt x="43811" y="337151"/>
                        <a:pt x="108782" y="314003"/>
                        <a:pt x="186993" y="318907"/>
                      </a:cubicBezTo>
                      <a:close/>
                      <a:moveTo>
                        <a:pt x="1015755" y="424"/>
                      </a:moveTo>
                      <a:cubicBezTo>
                        <a:pt x="1030852" y="1437"/>
                        <a:pt x="1044966" y="4296"/>
                        <a:pt x="1057599" y="9318"/>
                      </a:cubicBezTo>
                      <a:cubicBezTo>
                        <a:pt x="1076549" y="16851"/>
                        <a:pt x="1108000" y="50943"/>
                        <a:pt x="1144250" y="103558"/>
                      </a:cubicBezTo>
                      <a:lnTo>
                        <a:pt x="1165519" y="136677"/>
                      </a:lnTo>
                      <a:lnTo>
                        <a:pt x="1114867" y="241824"/>
                      </a:lnTo>
                      <a:cubicBezTo>
                        <a:pt x="1054270" y="353374"/>
                        <a:pt x="977966" y="455153"/>
                        <a:pt x="888925" y="544195"/>
                      </a:cubicBezTo>
                      <a:lnTo>
                        <a:pt x="863768" y="567059"/>
                      </a:lnTo>
                      <a:lnTo>
                        <a:pt x="827005" y="475978"/>
                      </a:lnTo>
                      <a:cubicBezTo>
                        <a:pt x="768607" y="332364"/>
                        <a:pt x="707246" y="179198"/>
                        <a:pt x="725057" y="141926"/>
                      </a:cubicBezTo>
                      <a:cubicBezTo>
                        <a:pt x="756228" y="76701"/>
                        <a:pt x="910075" y="-6667"/>
                        <a:pt x="1015755" y="424"/>
                      </a:cubicBezTo>
                      <a:close/>
                    </a:path>
                  </a:pathLst>
                </a:custGeom>
                <a:solidFill>
                  <a:srgbClr val="5161A9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1" name="íşḷíḓé"/>
                <p:cNvSpPr/>
                <p:nvPr/>
              </p:nvSpPr>
              <p:spPr>
                <a:xfrm>
                  <a:off x="4964489" y="3959226"/>
                  <a:ext cx="1247855" cy="728561"/>
                </a:xfrm>
                <a:custGeom>
                  <a:avLst/>
                  <a:gdLst>
                    <a:gd name="connsiteX0" fmla="*/ 642841 w 1247855"/>
                    <a:gd name="connsiteY0" fmla="*/ 444 h 728561"/>
                    <a:gd name="connsiteX1" fmla="*/ 1168704 w 1247855"/>
                    <a:gd name="connsiteY1" fmla="*/ 114141 h 728561"/>
                    <a:gd name="connsiteX2" fmla="*/ 1207466 w 1247855"/>
                    <a:gd name="connsiteY2" fmla="*/ 168911 h 728561"/>
                    <a:gd name="connsiteX3" fmla="*/ 1237597 w 1247855"/>
                    <a:gd name="connsiteY3" fmla="*/ 262443 h 728561"/>
                    <a:gd name="connsiteX4" fmla="*/ 1246071 w 1247855"/>
                    <a:gd name="connsiteY4" fmla="*/ 460179 h 728561"/>
                    <a:gd name="connsiteX5" fmla="*/ 1238852 w 1247855"/>
                    <a:gd name="connsiteY5" fmla="*/ 558419 h 728561"/>
                    <a:gd name="connsiteX6" fmla="*/ 1224540 w 1247855"/>
                    <a:gd name="connsiteY6" fmla="*/ 689934 h 728561"/>
                    <a:gd name="connsiteX7" fmla="*/ 1177985 w 1247855"/>
                    <a:gd name="connsiteY7" fmla="*/ 701904 h 728561"/>
                    <a:gd name="connsiteX8" fmla="*/ 913550 w 1247855"/>
                    <a:gd name="connsiteY8" fmla="*/ 728561 h 728561"/>
                    <a:gd name="connsiteX9" fmla="*/ 78930 w 1247855"/>
                    <a:gd name="connsiteY9" fmla="*/ 428941 h 728561"/>
                    <a:gd name="connsiteX10" fmla="*/ 0 w 1247855"/>
                    <a:gd name="connsiteY10" fmla="*/ 357204 h 728561"/>
                    <a:gd name="connsiteX11" fmla="*/ 9852 w 1247855"/>
                    <a:gd name="connsiteY11" fmla="*/ 319999 h 728561"/>
                    <a:gd name="connsiteX12" fmla="*/ 44121 w 1247855"/>
                    <a:gd name="connsiteY12" fmla="*/ 225250 h 728561"/>
                    <a:gd name="connsiteX13" fmla="*/ 105953 w 1247855"/>
                    <a:gd name="connsiteY13" fmla="*/ 126853 h 728561"/>
                    <a:gd name="connsiteX14" fmla="*/ 111446 w 1247855"/>
                    <a:gd name="connsiteY14" fmla="*/ 121674 h 728561"/>
                    <a:gd name="connsiteX15" fmla="*/ 642841 w 1247855"/>
                    <a:gd name="connsiteY15" fmla="*/ 444 h 728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47855" h="728561">
                      <a:moveTo>
                        <a:pt x="642841" y="444"/>
                      </a:moveTo>
                      <a:cubicBezTo>
                        <a:pt x="864489" y="-4382"/>
                        <a:pt x="1085216" y="29947"/>
                        <a:pt x="1168704" y="114141"/>
                      </a:cubicBezTo>
                      <a:cubicBezTo>
                        <a:pt x="1184397" y="129992"/>
                        <a:pt x="1197108" y="148353"/>
                        <a:pt x="1207466" y="168911"/>
                      </a:cubicBezTo>
                      <a:cubicBezTo>
                        <a:pt x="1221433" y="196217"/>
                        <a:pt x="1231163" y="227604"/>
                        <a:pt x="1237597" y="262443"/>
                      </a:cubicBezTo>
                      <a:cubicBezTo>
                        <a:pt x="1248269" y="320508"/>
                        <a:pt x="1249681" y="387519"/>
                        <a:pt x="1246071" y="460179"/>
                      </a:cubicBezTo>
                      <a:cubicBezTo>
                        <a:pt x="1244659" y="491879"/>
                        <a:pt x="1242148" y="524835"/>
                        <a:pt x="1238852" y="558419"/>
                      </a:cubicBezTo>
                      <a:lnTo>
                        <a:pt x="1224540" y="689934"/>
                      </a:lnTo>
                      <a:lnTo>
                        <a:pt x="1177985" y="701904"/>
                      </a:lnTo>
                      <a:cubicBezTo>
                        <a:pt x="1092570" y="719382"/>
                        <a:pt x="1004132" y="728561"/>
                        <a:pt x="913550" y="728561"/>
                      </a:cubicBezTo>
                      <a:cubicBezTo>
                        <a:pt x="596514" y="728561"/>
                        <a:pt x="305739" y="616120"/>
                        <a:pt x="78930" y="428941"/>
                      </a:cubicBezTo>
                      <a:lnTo>
                        <a:pt x="0" y="357204"/>
                      </a:lnTo>
                      <a:lnTo>
                        <a:pt x="9852" y="319999"/>
                      </a:lnTo>
                      <a:cubicBezTo>
                        <a:pt x="20621" y="284845"/>
                        <a:pt x="32038" y="253027"/>
                        <a:pt x="44121" y="225250"/>
                      </a:cubicBezTo>
                      <a:cubicBezTo>
                        <a:pt x="62953" y="181309"/>
                        <a:pt x="83512" y="147725"/>
                        <a:pt x="105953" y="126853"/>
                      </a:cubicBezTo>
                      <a:cubicBezTo>
                        <a:pt x="107679" y="124970"/>
                        <a:pt x="109405" y="123244"/>
                        <a:pt x="111446" y="121674"/>
                      </a:cubicBezTo>
                      <a:cubicBezTo>
                        <a:pt x="198622" y="49250"/>
                        <a:pt x="421193" y="5269"/>
                        <a:pt x="642841" y="444"/>
                      </a:cubicBezTo>
                      <a:close/>
                    </a:path>
                  </a:pathLst>
                </a:custGeom>
                <a:solidFill>
                  <a:srgbClr val="5669B6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2" name="ïs1iḋe"/>
                <p:cNvSpPr/>
                <p:nvPr/>
              </p:nvSpPr>
              <p:spPr>
                <a:xfrm>
                  <a:off x="5079590" y="4415214"/>
                  <a:ext cx="1130970" cy="152108"/>
                </a:xfrm>
                <a:custGeom>
                  <a:avLst/>
                  <a:gdLst>
                    <a:gd name="connsiteX0" fmla="*/ 0 w 1130970"/>
                    <a:gd name="connsiteY0" fmla="*/ 0 h 152108"/>
                    <a:gd name="connsiteX1" fmla="*/ 104982 w 1130970"/>
                    <a:gd name="connsiteY1" fmla="*/ 16313 h 152108"/>
                    <a:gd name="connsiteX2" fmla="*/ 347717 w 1130970"/>
                    <a:gd name="connsiteY2" fmla="*/ 37930 h 152108"/>
                    <a:gd name="connsiteX3" fmla="*/ 1130970 w 1130970"/>
                    <a:gd name="connsiteY3" fmla="*/ 4346 h 152108"/>
                    <a:gd name="connsiteX4" fmla="*/ 1123751 w 1130970"/>
                    <a:gd name="connsiteY4" fmla="*/ 102586 h 152108"/>
                    <a:gd name="connsiteX5" fmla="*/ 333280 w 1130970"/>
                    <a:gd name="connsiteY5" fmla="*/ 146841 h 152108"/>
                    <a:gd name="connsiteX6" fmla="*/ 223746 w 1130970"/>
                    <a:gd name="connsiteY6" fmla="*/ 138643 h 152108"/>
                    <a:gd name="connsiteX7" fmla="*/ 173023 w 1130970"/>
                    <a:gd name="connsiteY7" fmla="*/ 114208 h 152108"/>
                    <a:gd name="connsiteX8" fmla="*/ 64839 w 1130970"/>
                    <a:gd name="connsiteY8" fmla="*/ 48486 h 152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30970" h="152108">
                      <a:moveTo>
                        <a:pt x="0" y="0"/>
                      </a:moveTo>
                      <a:lnTo>
                        <a:pt x="104982" y="16313"/>
                      </a:lnTo>
                      <a:cubicBezTo>
                        <a:pt x="185606" y="26121"/>
                        <a:pt x="266583" y="33301"/>
                        <a:pt x="347717" y="37930"/>
                      </a:cubicBezTo>
                      <a:cubicBezTo>
                        <a:pt x="609639" y="52995"/>
                        <a:pt x="871717" y="40284"/>
                        <a:pt x="1130970" y="4346"/>
                      </a:cubicBezTo>
                      <a:cubicBezTo>
                        <a:pt x="1129558" y="36047"/>
                        <a:pt x="1127047" y="69003"/>
                        <a:pt x="1123751" y="102586"/>
                      </a:cubicBezTo>
                      <a:cubicBezTo>
                        <a:pt x="862929" y="146841"/>
                        <a:pt x="597398" y="160965"/>
                        <a:pt x="333280" y="146841"/>
                      </a:cubicBezTo>
                      <a:lnTo>
                        <a:pt x="223746" y="138643"/>
                      </a:lnTo>
                      <a:lnTo>
                        <a:pt x="173023" y="114208"/>
                      </a:lnTo>
                      <a:cubicBezTo>
                        <a:pt x="135839" y="94009"/>
                        <a:pt x="99742" y="72065"/>
                        <a:pt x="64839" y="48486"/>
                      </a:cubicBezTo>
                      <a:close/>
                    </a:path>
                  </a:pathLst>
                </a:custGeom>
                <a:solidFill>
                  <a:srgbClr val="5669B6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3" name="íṩliďè"/>
                <p:cNvSpPr/>
                <p:nvPr/>
              </p:nvSpPr>
              <p:spPr>
                <a:xfrm>
                  <a:off x="5008454" y="4086235"/>
                  <a:ext cx="1193475" cy="175503"/>
                </a:xfrm>
                <a:custGeom>
                  <a:avLst/>
                  <a:gdLst>
                    <a:gd name="connsiteX0" fmla="*/ 0 w 1193475"/>
                    <a:gd name="connsiteY0" fmla="*/ 98397 h 175503"/>
                    <a:gd name="connsiteX1" fmla="*/ 447730 w 1193475"/>
                    <a:gd name="connsiteY1" fmla="*/ 165564 h 175503"/>
                    <a:gd name="connsiteX2" fmla="*/ 1193476 w 1193475"/>
                    <a:gd name="connsiteY2" fmla="*/ 135433 h 175503"/>
                    <a:gd name="connsiteX3" fmla="*/ 1163345 w 1193475"/>
                    <a:gd name="connsiteY3" fmla="*/ 41901 h 175503"/>
                    <a:gd name="connsiteX4" fmla="*/ 467660 w 1193475"/>
                    <a:gd name="connsiteY4" fmla="*/ 59634 h 175503"/>
                    <a:gd name="connsiteX5" fmla="*/ 61832 w 1193475"/>
                    <a:gd name="connsiteY5" fmla="*/ 0 h 175503"/>
                    <a:gd name="connsiteX6" fmla="*/ 0 w 1193475"/>
                    <a:gd name="connsiteY6" fmla="*/ 98397 h 175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3475" h="175503">
                      <a:moveTo>
                        <a:pt x="0" y="98397"/>
                      </a:moveTo>
                      <a:cubicBezTo>
                        <a:pt x="147360" y="131196"/>
                        <a:pt x="297231" y="153637"/>
                        <a:pt x="447730" y="165564"/>
                      </a:cubicBezTo>
                      <a:cubicBezTo>
                        <a:pt x="697881" y="185652"/>
                        <a:pt x="947405" y="175137"/>
                        <a:pt x="1193476" y="135433"/>
                      </a:cubicBezTo>
                      <a:cubicBezTo>
                        <a:pt x="1187041" y="100594"/>
                        <a:pt x="1177312" y="69207"/>
                        <a:pt x="1163345" y="41901"/>
                      </a:cubicBezTo>
                      <a:cubicBezTo>
                        <a:pt x="932967" y="72346"/>
                        <a:pt x="699137" y="78309"/>
                        <a:pt x="467660" y="59634"/>
                      </a:cubicBezTo>
                      <a:cubicBezTo>
                        <a:pt x="331129" y="48492"/>
                        <a:pt x="195695" y="28405"/>
                        <a:pt x="61832" y="0"/>
                      </a:cubicBezTo>
                      <a:cubicBezTo>
                        <a:pt x="39547" y="20715"/>
                        <a:pt x="18832" y="54456"/>
                        <a:pt x="0" y="98397"/>
                      </a:cubicBezTo>
                      <a:close/>
                    </a:path>
                  </a:pathLst>
                </a:custGeom>
                <a:solidFill>
                  <a:srgbClr val="5669B6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4" name="ïṩlîḍe"/>
                <p:cNvSpPr/>
                <p:nvPr/>
              </p:nvSpPr>
              <p:spPr>
                <a:xfrm>
                  <a:off x="5570460" y="3735960"/>
                  <a:ext cx="299712" cy="386976"/>
                </a:xfrm>
                <a:custGeom>
                  <a:avLst/>
                  <a:gdLst>
                    <a:gd name="connsiteX0" fmla="*/ 10485 w 299712"/>
                    <a:gd name="connsiteY0" fmla="*/ 324223 h 386976"/>
                    <a:gd name="connsiteX1" fmla="*/ 153137 w 299712"/>
                    <a:gd name="connsiteY1" fmla="*/ 382603 h 386976"/>
                    <a:gd name="connsiteX2" fmla="*/ 255771 w 299712"/>
                    <a:gd name="connsiteY2" fmla="*/ 349490 h 386976"/>
                    <a:gd name="connsiteX3" fmla="*/ 273661 w 299712"/>
                    <a:gd name="connsiteY3" fmla="*/ 221903 h 386976"/>
                    <a:gd name="connsiteX4" fmla="*/ 299712 w 299712"/>
                    <a:gd name="connsiteY4" fmla="*/ 36095 h 386976"/>
                    <a:gd name="connsiteX5" fmla="*/ 42185 w 299712"/>
                    <a:gd name="connsiteY5" fmla="*/ 0 h 386976"/>
                    <a:gd name="connsiteX6" fmla="*/ 20372 w 299712"/>
                    <a:gd name="connsiteY6" fmla="*/ 156462 h 386976"/>
                    <a:gd name="connsiteX7" fmla="*/ 284 w 299712"/>
                    <a:gd name="connsiteY7" fmla="*/ 299428 h 386976"/>
                    <a:gd name="connsiteX8" fmla="*/ 10485 w 299712"/>
                    <a:gd name="connsiteY8" fmla="*/ 324223 h 38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712" h="386976">
                      <a:moveTo>
                        <a:pt x="10485" y="324223"/>
                      </a:moveTo>
                      <a:cubicBezTo>
                        <a:pt x="30572" y="340074"/>
                        <a:pt x="75926" y="368792"/>
                        <a:pt x="153137" y="382603"/>
                      </a:cubicBezTo>
                      <a:cubicBezTo>
                        <a:pt x="262519" y="402219"/>
                        <a:pt x="255771" y="349490"/>
                        <a:pt x="255771" y="349490"/>
                      </a:cubicBezTo>
                      <a:lnTo>
                        <a:pt x="273661" y="221903"/>
                      </a:lnTo>
                      <a:lnTo>
                        <a:pt x="299712" y="36095"/>
                      </a:lnTo>
                      <a:lnTo>
                        <a:pt x="42185" y="0"/>
                      </a:lnTo>
                      <a:lnTo>
                        <a:pt x="20372" y="156462"/>
                      </a:lnTo>
                      <a:lnTo>
                        <a:pt x="284" y="299428"/>
                      </a:lnTo>
                      <a:cubicBezTo>
                        <a:pt x="-1128" y="308687"/>
                        <a:pt x="2795" y="318103"/>
                        <a:pt x="10485" y="324223"/>
                      </a:cubicBezTo>
                      <a:close/>
                    </a:path>
                  </a:pathLst>
                </a:custGeom>
                <a:solidFill>
                  <a:srgbClr val="8B9DEB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5" name="ïṡlíḑê"/>
                <p:cNvSpPr/>
                <p:nvPr/>
              </p:nvSpPr>
              <p:spPr>
                <a:xfrm>
                  <a:off x="5590832" y="3736117"/>
                  <a:ext cx="279340" cy="222000"/>
                </a:xfrm>
                <a:custGeom>
                  <a:avLst/>
                  <a:gdLst>
                    <a:gd name="connsiteX0" fmla="*/ 0 w 279340"/>
                    <a:gd name="connsiteY0" fmla="*/ 156305 h 222000"/>
                    <a:gd name="connsiteX1" fmla="*/ 84587 w 279340"/>
                    <a:gd name="connsiteY1" fmla="*/ 191458 h 222000"/>
                    <a:gd name="connsiteX2" fmla="*/ 197108 w 279340"/>
                    <a:gd name="connsiteY2" fmla="*/ 217038 h 222000"/>
                    <a:gd name="connsiteX3" fmla="*/ 253290 w 279340"/>
                    <a:gd name="connsiteY3" fmla="*/ 221903 h 222000"/>
                    <a:gd name="connsiteX4" fmla="*/ 279341 w 279340"/>
                    <a:gd name="connsiteY4" fmla="*/ 36095 h 222000"/>
                    <a:gd name="connsiteX5" fmla="*/ 21814 w 279340"/>
                    <a:gd name="connsiteY5" fmla="*/ 0 h 222000"/>
                    <a:gd name="connsiteX6" fmla="*/ 0 w 279340"/>
                    <a:gd name="connsiteY6" fmla="*/ 156305 h 22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9340" h="222000">
                      <a:moveTo>
                        <a:pt x="0" y="156305"/>
                      </a:moveTo>
                      <a:cubicBezTo>
                        <a:pt x="27463" y="170586"/>
                        <a:pt x="55397" y="182356"/>
                        <a:pt x="84587" y="191458"/>
                      </a:cubicBezTo>
                      <a:cubicBezTo>
                        <a:pt x="121466" y="203228"/>
                        <a:pt x="159130" y="210761"/>
                        <a:pt x="197108" y="217038"/>
                      </a:cubicBezTo>
                      <a:cubicBezTo>
                        <a:pt x="215469" y="220020"/>
                        <a:pt x="234458" y="222531"/>
                        <a:pt x="253290" y="221903"/>
                      </a:cubicBezTo>
                      <a:lnTo>
                        <a:pt x="279341" y="36095"/>
                      </a:lnTo>
                      <a:lnTo>
                        <a:pt x="21814" y="0"/>
                      </a:lnTo>
                      <a:lnTo>
                        <a:pt x="0" y="156305"/>
                      </a:lnTo>
                      <a:close/>
                    </a:path>
                  </a:pathLst>
                </a:custGeom>
                <a:solidFill>
                  <a:srgbClr val="5060A8">
                    <a:alpha val="40000"/>
                  </a:srgbClr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6" name="îṣľîdê"/>
                <p:cNvSpPr/>
                <p:nvPr/>
              </p:nvSpPr>
              <p:spPr>
                <a:xfrm>
                  <a:off x="6191437" y="2589373"/>
                  <a:ext cx="280275" cy="520110"/>
                </a:xfrm>
                <a:custGeom>
                  <a:avLst/>
                  <a:gdLst>
                    <a:gd name="connsiteX0" fmla="*/ 292 w 280275"/>
                    <a:gd name="connsiteY0" fmla="*/ 66261 h 520110"/>
                    <a:gd name="connsiteX1" fmla="*/ 222039 w 280275"/>
                    <a:gd name="connsiteY1" fmla="*/ 231197 h 520110"/>
                    <a:gd name="connsiteX2" fmla="*/ 139178 w 280275"/>
                    <a:gd name="connsiteY2" fmla="*/ 520111 h 520110"/>
                    <a:gd name="connsiteX3" fmla="*/ 292 w 280275"/>
                    <a:gd name="connsiteY3" fmla="*/ 66261 h 520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0275" h="520110">
                      <a:moveTo>
                        <a:pt x="292" y="66261"/>
                      </a:moveTo>
                      <a:cubicBezTo>
                        <a:pt x="127408" y="-108406"/>
                        <a:pt x="308979" y="103140"/>
                        <a:pt x="222039" y="231197"/>
                      </a:cubicBezTo>
                      <a:cubicBezTo>
                        <a:pt x="366417" y="343875"/>
                        <a:pt x="204933" y="515560"/>
                        <a:pt x="139178" y="520111"/>
                      </a:cubicBezTo>
                      <a:cubicBezTo>
                        <a:pt x="127565" y="449648"/>
                        <a:pt x="-7084" y="216132"/>
                        <a:pt x="292" y="66261"/>
                      </a:cubicBezTo>
                      <a:close/>
                    </a:path>
                  </a:pathLst>
                </a:custGeom>
                <a:solidFill>
                  <a:srgbClr val="323C66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58" name="iṧľiḍé"/>
                <p:cNvGrpSpPr/>
                <p:nvPr/>
              </p:nvGrpSpPr>
              <p:grpSpPr>
                <a:xfrm>
                  <a:off x="5400019" y="3159546"/>
                  <a:ext cx="117054" cy="215039"/>
                  <a:chOff x="5400019" y="3159546"/>
                  <a:chExt cx="117054" cy="215039"/>
                </a:xfrm>
                <a:solidFill>
                  <a:srgbClr val="FFFFFF"/>
                </a:solidFill>
              </p:grpSpPr>
              <p:sp>
                <p:nvSpPr>
                  <p:cNvPr id="92" name="íṩlíḑê"/>
                  <p:cNvSpPr/>
                  <p:nvPr/>
                </p:nvSpPr>
                <p:spPr>
                  <a:xfrm>
                    <a:off x="5468110" y="3159546"/>
                    <a:ext cx="48963" cy="81014"/>
                  </a:xfrm>
                  <a:custGeom>
                    <a:avLst/>
                    <a:gdLst>
                      <a:gd name="connsiteX0" fmla="*/ 24482 w 48963"/>
                      <a:gd name="connsiteY0" fmla="*/ 0 h 81014"/>
                      <a:gd name="connsiteX1" fmla="*/ 24482 w 48963"/>
                      <a:gd name="connsiteY1" fmla="*/ 80977 h 81014"/>
                      <a:gd name="connsiteX2" fmla="*/ 24482 w 48963"/>
                      <a:gd name="connsiteY2" fmla="*/ 0 h 81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963" h="81014">
                        <a:moveTo>
                          <a:pt x="24482" y="0"/>
                        </a:moveTo>
                        <a:cubicBezTo>
                          <a:pt x="24482" y="0"/>
                          <a:pt x="79565" y="79251"/>
                          <a:pt x="24482" y="80977"/>
                        </a:cubicBezTo>
                        <a:cubicBezTo>
                          <a:pt x="-30602" y="83018"/>
                          <a:pt x="24482" y="0"/>
                          <a:pt x="24482" y="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60000"/>
                      <a:lumOff val="40000"/>
                    </a:schemeClr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íšḻïdê"/>
                  <p:cNvSpPr/>
                  <p:nvPr/>
                </p:nvSpPr>
                <p:spPr>
                  <a:xfrm>
                    <a:off x="5400019" y="3264063"/>
                    <a:ext cx="66818" cy="110522"/>
                  </a:xfrm>
                  <a:custGeom>
                    <a:avLst/>
                    <a:gdLst>
                      <a:gd name="connsiteX0" fmla="*/ 33409 w 66818"/>
                      <a:gd name="connsiteY0" fmla="*/ 0 h 110522"/>
                      <a:gd name="connsiteX1" fmla="*/ 33409 w 66818"/>
                      <a:gd name="connsiteY1" fmla="*/ 110481 h 110522"/>
                      <a:gd name="connsiteX2" fmla="*/ 33409 w 66818"/>
                      <a:gd name="connsiteY2" fmla="*/ 0 h 11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18" h="110522">
                        <a:moveTo>
                          <a:pt x="33409" y="0"/>
                        </a:moveTo>
                        <a:cubicBezTo>
                          <a:pt x="33409" y="0"/>
                          <a:pt x="108580" y="107970"/>
                          <a:pt x="33409" y="110481"/>
                        </a:cubicBezTo>
                        <a:cubicBezTo>
                          <a:pt x="-41762" y="112992"/>
                          <a:pt x="33409" y="0"/>
                          <a:pt x="33409" y="0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60000"/>
                      <a:lumOff val="40000"/>
                    </a:schemeClr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9" name="ïṣļîḋè"/>
                <p:cNvSpPr/>
                <p:nvPr/>
              </p:nvSpPr>
              <p:spPr>
                <a:xfrm>
                  <a:off x="4963751" y="2100415"/>
                  <a:ext cx="1420183" cy="1257087"/>
                </a:xfrm>
                <a:custGeom>
                  <a:avLst/>
                  <a:gdLst>
                    <a:gd name="connsiteX0" fmla="*/ 66831 w 1420183"/>
                    <a:gd name="connsiteY0" fmla="*/ 1009697 h 1257087"/>
                    <a:gd name="connsiteX1" fmla="*/ 292971 w 1420183"/>
                    <a:gd name="connsiteY1" fmla="*/ 1142462 h 1257087"/>
                    <a:gd name="connsiteX2" fmla="*/ 374419 w 1420183"/>
                    <a:gd name="connsiteY2" fmla="*/ 1255454 h 1257087"/>
                    <a:gd name="connsiteX3" fmla="*/ 420558 w 1420183"/>
                    <a:gd name="connsiteY3" fmla="*/ 1008128 h 1257087"/>
                    <a:gd name="connsiteX4" fmla="*/ 571056 w 1420183"/>
                    <a:gd name="connsiteY4" fmla="*/ 942373 h 1257087"/>
                    <a:gd name="connsiteX5" fmla="*/ 623001 w 1420183"/>
                    <a:gd name="connsiteY5" fmla="*/ 818553 h 1257087"/>
                    <a:gd name="connsiteX6" fmla="*/ 602286 w 1420183"/>
                    <a:gd name="connsiteY6" fmla="*/ 781987 h 1257087"/>
                    <a:gd name="connsiteX7" fmla="*/ 690482 w 1420183"/>
                    <a:gd name="connsiteY7" fmla="*/ 669780 h 1257087"/>
                    <a:gd name="connsiteX8" fmla="*/ 691738 w 1420183"/>
                    <a:gd name="connsiteY8" fmla="*/ 662247 h 1257087"/>
                    <a:gd name="connsiteX9" fmla="*/ 823875 w 1420183"/>
                    <a:gd name="connsiteY9" fmla="*/ 654401 h 1257087"/>
                    <a:gd name="connsiteX10" fmla="*/ 1002936 w 1420183"/>
                    <a:gd name="connsiteY10" fmla="*/ 534033 h 1257087"/>
                    <a:gd name="connsiteX11" fmla="*/ 1255912 w 1420183"/>
                    <a:gd name="connsiteY11" fmla="*/ 561653 h 1257087"/>
                    <a:gd name="connsiteX12" fmla="*/ 1259522 w 1420183"/>
                    <a:gd name="connsiteY12" fmla="*/ 563537 h 1257087"/>
                    <a:gd name="connsiteX13" fmla="*/ 1329200 w 1420183"/>
                    <a:gd name="connsiteY13" fmla="*/ 524617 h 1257087"/>
                    <a:gd name="connsiteX14" fmla="*/ 1385225 w 1420183"/>
                    <a:gd name="connsiteY14" fmla="*/ 457293 h 1257087"/>
                    <a:gd name="connsiteX15" fmla="*/ 1413316 w 1420183"/>
                    <a:gd name="connsiteY15" fmla="*/ 284667 h 1257087"/>
                    <a:gd name="connsiteX16" fmla="*/ 1288554 w 1420183"/>
                    <a:gd name="connsiteY16" fmla="*/ 183602 h 1257087"/>
                    <a:gd name="connsiteX17" fmla="*/ 1264857 w 1420183"/>
                    <a:gd name="connsiteY17" fmla="*/ 187212 h 1257087"/>
                    <a:gd name="connsiteX18" fmla="*/ 1243201 w 1420183"/>
                    <a:gd name="connsiteY18" fmla="*/ 91325 h 1257087"/>
                    <a:gd name="connsiteX19" fmla="*/ 1062100 w 1420183"/>
                    <a:gd name="connsiteY19" fmla="*/ 1089 h 1257087"/>
                    <a:gd name="connsiteX20" fmla="*/ 881627 w 1420183"/>
                    <a:gd name="connsiteY20" fmla="*/ 120358 h 1257087"/>
                    <a:gd name="connsiteX21" fmla="*/ 826700 w 1420183"/>
                    <a:gd name="connsiteY21" fmla="*/ 260656 h 1257087"/>
                    <a:gd name="connsiteX22" fmla="*/ 808182 w 1420183"/>
                    <a:gd name="connsiteY22" fmla="*/ 243394 h 1257087"/>
                    <a:gd name="connsiteX23" fmla="*/ 663490 w 1420183"/>
                    <a:gd name="connsiteY23" fmla="*/ 224091 h 1257087"/>
                    <a:gd name="connsiteX24" fmla="*/ 573096 w 1420183"/>
                    <a:gd name="connsiteY24" fmla="*/ 300988 h 1257087"/>
                    <a:gd name="connsiteX25" fmla="*/ 260957 w 1420183"/>
                    <a:gd name="connsiteY25" fmla="*/ 317152 h 1257087"/>
                    <a:gd name="connsiteX26" fmla="*/ 66831 w 1420183"/>
                    <a:gd name="connsiteY26" fmla="*/ 1009697 h 1257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20183" h="1257087">
                      <a:moveTo>
                        <a:pt x="66831" y="1009697"/>
                      </a:moveTo>
                      <a:cubicBezTo>
                        <a:pt x="117991" y="1104328"/>
                        <a:pt x="221410" y="1096010"/>
                        <a:pt x="292971" y="1142462"/>
                      </a:cubicBezTo>
                      <a:cubicBezTo>
                        <a:pt x="337697" y="1171338"/>
                        <a:pt x="351350" y="1270990"/>
                        <a:pt x="374419" y="1255454"/>
                      </a:cubicBezTo>
                      <a:cubicBezTo>
                        <a:pt x="436094" y="1214338"/>
                        <a:pt x="420558" y="1008128"/>
                        <a:pt x="420558" y="1008128"/>
                      </a:cubicBezTo>
                      <a:cubicBezTo>
                        <a:pt x="420558" y="1008128"/>
                        <a:pt x="514090" y="988354"/>
                        <a:pt x="571056" y="942373"/>
                      </a:cubicBezTo>
                      <a:cubicBezTo>
                        <a:pt x="601972" y="917420"/>
                        <a:pt x="635556" y="857943"/>
                        <a:pt x="623001" y="818553"/>
                      </a:cubicBezTo>
                      <a:cubicBezTo>
                        <a:pt x="618607" y="804429"/>
                        <a:pt x="611388" y="792031"/>
                        <a:pt x="602286" y="781987"/>
                      </a:cubicBezTo>
                      <a:cubicBezTo>
                        <a:pt x="643559" y="755623"/>
                        <a:pt x="677771" y="718743"/>
                        <a:pt x="690482" y="669780"/>
                      </a:cubicBezTo>
                      <a:cubicBezTo>
                        <a:pt x="691110" y="667269"/>
                        <a:pt x="691267" y="664758"/>
                        <a:pt x="691738" y="662247"/>
                      </a:cubicBezTo>
                      <a:cubicBezTo>
                        <a:pt x="730971" y="667112"/>
                        <a:pt x="776639" y="667112"/>
                        <a:pt x="823875" y="654401"/>
                      </a:cubicBezTo>
                      <a:cubicBezTo>
                        <a:pt x="956013" y="619248"/>
                        <a:pt x="1002936" y="534033"/>
                        <a:pt x="1002936" y="534033"/>
                      </a:cubicBezTo>
                      <a:cubicBezTo>
                        <a:pt x="1002936" y="534033"/>
                        <a:pt x="1135074" y="622857"/>
                        <a:pt x="1255912" y="561653"/>
                      </a:cubicBezTo>
                      <a:cubicBezTo>
                        <a:pt x="1256383" y="563223"/>
                        <a:pt x="1257638" y="564321"/>
                        <a:pt x="1259522" y="563537"/>
                      </a:cubicBezTo>
                      <a:cubicBezTo>
                        <a:pt x="1285886" y="553179"/>
                        <a:pt x="1307543" y="543135"/>
                        <a:pt x="1329200" y="524617"/>
                      </a:cubicBezTo>
                      <a:cubicBezTo>
                        <a:pt x="1351641" y="505471"/>
                        <a:pt x="1370473" y="482716"/>
                        <a:pt x="1385225" y="457293"/>
                      </a:cubicBezTo>
                      <a:cubicBezTo>
                        <a:pt x="1414728" y="406290"/>
                        <a:pt x="1429951" y="342575"/>
                        <a:pt x="1413316" y="284667"/>
                      </a:cubicBezTo>
                      <a:cubicBezTo>
                        <a:pt x="1397466" y="229897"/>
                        <a:pt x="1348189" y="182347"/>
                        <a:pt x="1288554" y="183602"/>
                      </a:cubicBezTo>
                      <a:cubicBezTo>
                        <a:pt x="1280394" y="183759"/>
                        <a:pt x="1272547" y="185171"/>
                        <a:pt x="1264857" y="187212"/>
                      </a:cubicBezTo>
                      <a:cubicBezTo>
                        <a:pt x="1265171" y="154256"/>
                        <a:pt x="1258737" y="121457"/>
                        <a:pt x="1243201" y="91325"/>
                      </a:cubicBezTo>
                      <a:cubicBezTo>
                        <a:pt x="1209146" y="25257"/>
                        <a:pt x="1134132" y="-6444"/>
                        <a:pt x="1062100" y="1089"/>
                      </a:cubicBezTo>
                      <a:cubicBezTo>
                        <a:pt x="985673" y="9093"/>
                        <a:pt x="922900" y="57428"/>
                        <a:pt x="881627" y="120358"/>
                      </a:cubicBezTo>
                      <a:cubicBezTo>
                        <a:pt x="853536" y="163201"/>
                        <a:pt x="837215" y="211065"/>
                        <a:pt x="826700" y="260656"/>
                      </a:cubicBezTo>
                      <a:cubicBezTo>
                        <a:pt x="821051" y="254536"/>
                        <a:pt x="815087" y="248572"/>
                        <a:pt x="808182" y="243394"/>
                      </a:cubicBezTo>
                      <a:cubicBezTo>
                        <a:pt x="766752" y="211850"/>
                        <a:pt x="711668" y="204474"/>
                        <a:pt x="663490" y="224091"/>
                      </a:cubicBezTo>
                      <a:cubicBezTo>
                        <a:pt x="626140" y="239313"/>
                        <a:pt x="595067" y="267247"/>
                        <a:pt x="573096" y="300988"/>
                      </a:cubicBezTo>
                      <a:cubicBezTo>
                        <a:pt x="467324" y="311659"/>
                        <a:pt x="349310" y="277448"/>
                        <a:pt x="260957" y="317152"/>
                      </a:cubicBezTo>
                      <a:cubicBezTo>
                        <a:pt x="-26388" y="446465"/>
                        <a:pt x="-52282" y="789049"/>
                        <a:pt x="66831" y="1009697"/>
                      </a:cubicBezTo>
                      <a:close/>
                    </a:path>
                  </a:pathLst>
                </a:custGeom>
                <a:solidFill>
                  <a:srgbClr val="323C66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0" name="ï$lïḍé"/>
                <p:cNvGrpSpPr/>
                <p:nvPr/>
              </p:nvGrpSpPr>
              <p:grpSpPr>
                <a:xfrm>
                  <a:off x="5006467" y="3153747"/>
                  <a:ext cx="287785" cy="358064"/>
                  <a:chOff x="5006467" y="3153747"/>
                  <a:chExt cx="287785" cy="358064"/>
                </a:xfrm>
                <a:solidFill>
                  <a:schemeClr val="accent1"/>
                </a:solidFill>
              </p:grpSpPr>
              <p:sp>
                <p:nvSpPr>
                  <p:cNvPr id="90" name="iṣļiḑé"/>
                  <p:cNvSpPr/>
                  <p:nvPr/>
                </p:nvSpPr>
                <p:spPr>
                  <a:xfrm>
                    <a:off x="5006467" y="3153747"/>
                    <a:ext cx="287785" cy="358064"/>
                  </a:xfrm>
                  <a:custGeom>
                    <a:avLst/>
                    <a:gdLst>
                      <a:gd name="connsiteX0" fmla="*/ 278346 w 287785"/>
                      <a:gd name="connsiteY0" fmla="*/ 303815 h 358064"/>
                      <a:gd name="connsiteX1" fmla="*/ 94734 w 287785"/>
                      <a:gd name="connsiteY1" fmla="*/ 329395 h 358064"/>
                      <a:gd name="connsiteX2" fmla="*/ 22388 w 287785"/>
                      <a:gd name="connsiteY2" fmla="*/ 45503 h 358064"/>
                      <a:gd name="connsiteX3" fmla="*/ 256218 w 287785"/>
                      <a:gd name="connsiteY3" fmla="*/ 97762 h 358064"/>
                      <a:gd name="connsiteX4" fmla="*/ 278346 w 287785"/>
                      <a:gd name="connsiteY4" fmla="*/ 303815 h 358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85" h="358064">
                        <a:moveTo>
                          <a:pt x="278346" y="303815"/>
                        </a:moveTo>
                        <a:cubicBezTo>
                          <a:pt x="259043" y="359526"/>
                          <a:pt x="168179" y="379456"/>
                          <a:pt x="94734" y="329395"/>
                        </a:cubicBezTo>
                        <a:cubicBezTo>
                          <a:pt x="21289" y="279333"/>
                          <a:pt x="-32225" y="127893"/>
                          <a:pt x="22388" y="45503"/>
                        </a:cubicBezTo>
                        <a:cubicBezTo>
                          <a:pt x="77001" y="-36887"/>
                          <a:pt x="206784" y="-165"/>
                          <a:pt x="256218" y="97762"/>
                        </a:cubicBezTo>
                        <a:cubicBezTo>
                          <a:pt x="293411" y="171991"/>
                          <a:pt x="293411" y="260344"/>
                          <a:pt x="278346" y="303815"/>
                        </a:cubicBezTo>
                        <a:close/>
                      </a:path>
                    </a:pathLst>
                  </a:custGeom>
                  <a:solidFill>
                    <a:srgbClr val="8B9DEB"/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îšľíḍê"/>
                  <p:cNvSpPr/>
                  <p:nvPr/>
                </p:nvSpPr>
                <p:spPr>
                  <a:xfrm>
                    <a:off x="5074491" y="3247735"/>
                    <a:ext cx="138159" cy="162679"/>
                  </a:xfrm>
                  <a:custGeom>
                    <a:avLst/>
                    <a:gdLst>
                      <a:gd name="connsiteX0" fmla="*/ 1600 w 138159"/>
                      <a:gd name="connsiteY0" fmla="*/ 10050 h 162679"/>
                      <a:gd name="connsiteX1" fmla="*/ 3954 w 138159"/>
                      <a:gd name="connsiteY1" fmla="*/ 948 h 162679"/>
                      <a:gd name="connsiteX2" fmla="*/ 55115 w 138159"/>
                      <a:gd name="connsiteY2" fmla="*/ 16328 h 162679"/>
                      <a:gd name="connsiteX3" fmla="*/ 97957 w 138159"/>
                      <a:gd name="connsiteY3" fmla="*/ 52108 h 162679"/>
                      <a:gd name="connsiteX4" fmla="*/ 138132 w 138159"/>
                      <a:gd name="connsiteY4" fmla="*/ 156312 h 162679"/>
                      <a:gd name="connsiteX5" fmla="*/ 125264 w 138159"/>
                      <a:gd name="connsiteY5" fmla="*/ 158038 h 162679"/>
                      <a:gd name="connsiteX6" fmla="*/ 82578 w 138159"/>
                      <a:gd name="connsiteY6" fmla="*/ 65761 h 162679"/>
                      <a:gd name="connsiteX7" fmla="*/ 72534 w 138159"/>
                      <a:gd name="connsiteY7" fmla="*/ 55875 h 162679"/>
                      <a:gd name="connsiteX8" fmla="*/ 68140 w 138159"/>
                      <a:gd name="connsiteY8" fmla="*/ 60740 h 162679"/>
                      <a:gd name="connsiteX9" fmla="*/ 60607 w 138159"/>
                      <a:gd name="connsiteY9" fmla="*/ 69371 h 162679"/>
                      <a:gd name="connsiteX10" fmla="*/ 47268 w 138159"/>
                      <a:gd name="connsiteY10" fmla="*/ 88360 h 162679"/>
                      <a:gd name="connsiteX11" fmla="*/ 24827 w 138159"/>
                      <a:gd name="connsiteY11" fmla="*/ 129790 h 162679"/>
                      <a:gd name="connsiteX12" fmla="*/ 17608 w 138159"/>
                      <a:gd name="connsiteY12" fmla="*/ 128849 h 162679"/>
                      <a:gd name="connsiteX13" fmla="*/ 31889 w 138159"/>
                      <a:gd name="connsiteY13" fmla="*/ 79415 h 162679"/>
                      <a:gd name="connsiteX14" fmla="*/ 47739 w 138159"/>
                      <a:gd name="connsiteY14" fmla="*/ 58386 h 162679"/>
                      <a:gd name="connsiteX15" fmla="*/ 56684 w 138159"/>
                      <a:gd name="connsiteY15" fmla="*/ 49440 h 162679"/>
                      <a:gd name="connsiteX16" fmla="*/ 61235 w 138159"/>
                      <a:gd name="connsiteY16" fmla="*/ 45831 h 162679"/>
                      <a:gd name="connsiteX17" fmla="*/ 44757 w 138159"/>
                      <a:gd name="connsiteY17" fmla="*/ 33904 h 162679"/>
                      <a:gd name="connsiteX18" fmla="*/ 1600 w 138159"/>
                      <a:gd name="connsiteY18" fmla="*/ 10050 h 162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38159" h="162679">
                        <a:moveTo>
                          <a:pt x="1600" y="10050"/>
                        </a:moveTo>
                        <a:cubicBezTo>
                          <a:pt x="-1381" y="7226"/>
                          <a:pt x="31" y="1890"/>
                          <a:pt x="3954" y="948"/>
                        </a:cubicBezTo>
                        <a:cubicBezTo>
                          <a:pt x="21374" y="-3289"/>
                          <a:pt x="40677" y="7539"/>
                          <a:pt x="55115" y="16328"/>
                        </a:cubicBezTo>
                        <a:cubicBezTo>
                          <a:pt x="70965" y="25900"/>
                          <a:pt x="85874" y="37984"/>
                          <a:pt x="97957" y="52108"/>
                        </a:cubicBezTo>
                        <a:cubicBezTo>
                          <a:pt x="122439" y="80670"/>
                          <a:pt x="138917" y="118334"/>
                          <a:pt x="138132" y="156312"/>
                        </a:cubicBezTo>
                        <a:cubicBezTo>
                          <a:pt x="137975" y="163374"/>
                          <a:pt x="126833" y="165414"/>
                          <a:pt x="125264" y="158038"/>
                        </a:cubicBezTo>
                        <a:cubicBezTo>
                          <a:pt x="118202" y="124141"/>
                          <a:pt x="105804" y="91969"/>
                          <a:pt x="82578" y="65761"/>
                        </a:cubicBezTo>
                        <a:cubicBezTo>
                          <a:pt x="79439" y="62152"/>
                          <a:pt x="75830" y="59170"/>
                          <a:pt x="72534" y="55875"/>
                        </a:cubicBezTo>
                        <a:cubicBezTo>
                          <a:pt x="71122" y="57601"/>
                          <a:pt x="69552" y="59170"/>
                          <a:pt x="68140" y="60740"/>
                        </a:cubicBezTo>
                        <a:cubicBezTo>
                          <a:pt x="65629" y="63564"/>
                          <a:pt x="63118" y="66389"/>
                          <a:pt x="60607" y="69371"/>
                        </a:cubicBezTo>
                        <a:cubicBezTo>
                          <a:pt x="55585" y="75334"/>
                          <a:pt x="51348" y="81769"/>
                          <a:pt x="47268" y="88360"/>
                        </a:cubicBezTo>
                        <a:cubicBezTo>
                          <a:pt x="39107" y="101856"/>
                          <a:pt x="34086" y="116922"/>
                          <a:pt x="24827" y="129790"/>
                        </a:cubicBezTo>
                        <a:cubicBezTo>
                          <a:pt x="23100" y="132144"/>
                          <a:pt x="18235" y="132458"/>
                          <a:pt x="17608" y="128849"/>
                        </a:cubicBezTo>
                        <a:cubicBezTo>
                          <a:pt x="14940" y="111115"/>
                          <a:pt x="22786" y="94166"/>
                          <a:pt x="31889" y="79415"/>
                        </a:cubicBezTo>
                        <a:cubicBezTo>
                          <a:pt x="36440" y="71882"/>
                          <a:pt x="41932" y="64820"/>
                          <a:pt x="47739" y="58386"/>
                        </a:cubicBezTo>
                        <a:cubicBezTo>
                          <a:pt x="50564" y="55247"/>
                          <a:pt x="53545" y="52108"/>
                          <a:pt x="56684" y="49440"/>
                        </a:cubicBezTo>
                        <a:cubicBezTo>
                          <a:pt x="58096" y="48185"/>
                          <a:pt x="59666" y="46930"/>
                          <a:pt x="61235" y="45831"/>
                        </a:cubicBezTo>
                        <a:cubicBezTo>
                          <a:pt x="55899" y="41594"/>
                          <a:pt x="50564" y="37513"/>
                          <a:pt x="44757" y="33904"/>
                        </a:cubicBezTo>
                        <a:cubicBezTo>
                          <a:pt x="31104" y="25587"/>
                          <a:pt x="13214" y="21349"/>
                          <a:pt x="1600" y="10050"/>
                        </a:cubicBezTo>
                        <a:close/>
                      </a:path>
                    </a:pathLst>
                  </a:custGeom>
                  <a:solidFill>
                    <a:srgbClr val="5060A8">
                      <a:alpha val="45000"/>
                    </a:srgbClr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2" name="îŝḷíďé"/>
                <p:cNvSpPr/>
                <p:nvPr/>
              </p:nvSpPr>
              <p:spPr>
                <a:xfrm>
                  <a:off x="6112985" y="2922237"/>
                  <a:ext cx="189923" cy="141301"/>
                </a:xfrm>
                <a:custGeom>
                  <a:avLst/>
                  <a:gdLst>
                    <a:gd name="connsiteX0" fmla="*/ 189224 w 189923"/>
                    <a:gd name="connsiteY0" fmla="*/ 122120 h 141301"/>
                    <a:gd name="connsiteX1" fmla="*/ 188126 w 189923"/>
                    <a:gd name="connsiteY1" fmla="*/ 124945 h 141301"/>
                    <a:gd name="connsiteX2" fmla="*/ 170863 w 189923"/>
                    <a:gd name="connsiteY2" fmla="*/ 138441 h 141301"/>
                    <a:gd name="connsiteX3" fmla="*/ 94594 w 189923"/>
                    <a:gd name="connsiteY3" fmla="*/ 126357 h 141301"/>
                    <a:gd name="connsiteX4" fmla="*/ 17226 w 189923"/>
                    <a:gd name="connsiteY4" fmla="*/ 67193 h 141301"/>
                    <a:gd name="connsiteX5" fmla="*/ 2788 w 189923"/>
                    <a:gd name="connsiteY5" fmla="*/ 40201 h 141301"/>
                    <a:gd name="connsiteX6" fmla="*/ 3729 w 189923"/>
                    <a:gd name="connsiteY6" fmla="*/ 20741 h 141301"/>
                    <a:gd name="connsiteX7" fmla="*/ 277 w 189923"/>
                    <a:gd name="connsiteY7" fmla="*/ 9756 h 141301"/>
                    <a:gd name="connsiteX8" fmla="*/ 24288 w 189923"/>
                    <a:gd name="connsiteY8" fmla="*/ 9756 h 141301"/>
                    <a:gd name="connsiteX9" fmla="*/ 56145 w 189923"/>
                    <a:gd name="connsiteY9" fmla="*/ 28902 h 141301"/>
                    <a:gd name="connsiteX10" fmla="*/ 106521 w 189923"/>
                    <a:gd name="connsiteY10" fmla="*/ 44438 h 141301"/>
                    <a:gd name="connsiteX11" fmla="*/ 161604 w 189923"/>
                    <a:gd name="connsiteY11" fmla="*/ 51657 h 141301"/>
                    <a:gd name="connsiteX12" fmla="*/ 173531 w 189923"/>
                    <a:gd name="connsiteY12" fmla="*/ 71117 h 141301"/>
                    <a:gd name="connsiteX13" fmla="*/ 168980 w 189923"/>
                    <a:gd name="connsiteY13" fmla="*/ 94029 h 141301"/>
                    <a:gd name="connsiteX14" fmla="*/ 184359 w 189923"/>
                    <a:gd name="connsiteY14" fmla="*/ 104386 h 141301"/>
                    <a:gd name="connsiteX15" fmla="*/ 189224 w 189923"/>
                    <a:gd name="connsiteY15" fmla="*/ 122120 h 141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9923" h="141301">
                      <a:moveTo>
                        <a:pt x="189224" y="122120"/>
                      </a:moveTo>
                      <a:cubicBezTo>
                        <a:pt x="188910" y="123062"/>
                        <a:pt x="188597" y="124003"/>
                        <a:pt x="188126" y="124945"/>
                      </a:cubicBezTo>
                      <a:cubicBezTo>
                        <a:pt x="184830" y="131693"/>
                        <a:pt x="178082" y="136244"/>
                        <a:pt x="170863" y="138441"/>
                      </a:cubicBezTo>
                      <a:cubicBezTo>
                        <a:pt x="146068" y="146131"/>
                        <a:pt x="117192" y="137029"/>
                        <a:pt x="94594" y="126357"/>
                      </a:cubicBezTo>
                      <a:cubicBezTo>
                        <a:pt x="65090" y="112547"/>
                        <a:pt x="39353" y="90890"/>
                        <a:pt x="17226" y="67193"/>
                      </a:cubicBezTo>
                      <a:cubicBezTo>
                        <a:pt x="10164" y="59504"/>
                        <a:pt x="3102" y="50715"/>
                        <a:pt x="2788" y="40201"/>
                      </a:cubicBezTo>
                      <a:cubicBezTo>
                        <a:pt x="2631" y="33610"/>
                        <a:pt x="5142" y="27175"/>
                        <a:pt x="3729" y="20741"/>
                      </a:cubicBezTo>
                      <a:cubicBezTo>
                        <a:pt x="2945" y="16975"/>
                        <a:pt x="905" y="13522"/>
                        <a:pt x="277" y="9756"/>
                      </a:cubicBezTo>
                      <a:cubicBezTo>
                        <a:pt x="-2705" y="-10175"/>
                        <a:pt x="19266" y="5989"/>
                        <a:pt x="24288" y="9756"/>
                      </a:cubicBezTo>
                      <a:cubicBezTo>
                        <a:pt x="34174" y="17289"/>
                        <a:pt x="44846" y="23566"/>
                        <a:pt x="56145" y="28902"/>
                      </a:cubicBezTo>
                      <a:cubicBezTo>
                        <a:pt x="72152" y="36434"/>
                        <a:pt x="89101" y="41613"/>
                        <a:pt x="106521" y="44438"/>
                      </a:cubicBezTo>
                      <a:cubicBezTo>
                        <a:pt x="124568" y="47263"/>
                        <a:pt x="145283" y="41143"/>
                        <a:pt x="161604" y="51657"/>
                      </a:cubicBezTo>
                      <a:cubicBezTo>
                        <a:pt x="168038" y="55737"/>
                        <a:pt x="173374" y="63427"/>
                        <a:pt x="173531" y="71117"/>
                      </a:cubicBezTo>
                      <a:cubicBezTo>
                        <a:pt x="173688" y="78806"/>
                        <a:pt x="165527" y="86339"/>
                        <a:pt x="168980" y="94029"/>
                      </a:cubicBezTo>
                      <a:cubicBezTo>
                        <a:pt x="171648" y="99678"/>
                        <a:pt x="179338" y="100463"/>
                        <a:pt x="184359" y="104386"/>
                      </a:cubicBezTo>
                      <a:cubicBezTo>
                        <a:pt x="189538" y="108467"/>
                        <a:pt x="190951" y="115842"/>
                        <a:pt x="189224" y="122120"/>
                      </a:cubicBezTo>
                      <a:close/>
                    </a:path>
                  </a:pathLst>
                </a:custGeom>
                <a:solidFill>
                  <a:srgbClr val="323C66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63" name="íṣḻíďe"/>
                <p:cNvGrpSpPr/>
                <p:nvPr/>
              </p:nvGrpSpPr>
              <p:grpSpPr>
                <a:xfrm>
                  <a:off x="5593500" y="3104481"/>
                  <a:ext cx="714894" cy="524636"/>
                  <a:chOff x="5593500" y="3104481"/>
                  <a:chExt cx="714894" cy="524636"/>
                </a:xfrm>
                <a:solidFill>
                  <a:schemeClr val="accent1"/>
                </a:solidFill>
              </p:grpSpPr>
              <p:grpSp>
                <p:nvGrpSpPr>
                  <p:cNvPr id="80" name="iŝḻíḋe"/>
                  <p:cNvGrpSpPr/>
                  <p:nvPr/>
                </p:nvGrpSpPr>
                <p:grpSpPr>
                  <a:xfrm>
                    <a:off x="5911774" y="3500235"/>
                    <a:ext cx="242198" cy="128882"/>
                    <a:chOff x="5911774" y="3500235"/>
                    <a:chExt cx="242198" cy="128882"/>
                  </a:xfrm>
                  <a:solidFill>
                    <a:schemeClr val="accent1"/>
                  </a:solidFill>
                </p:grpSpPr>
                <p:sp>
                  <p:nvSpPr>
                    <p:cNvPr id="88" name="iṣļîḑè"/>
                    <p:cNvSpPr/>
                    <p:nvPr/>
                  </p:nvSpPr>
                  <p:spPr>
                    <a:xfrm>
                      <a:off x="5911781" y="3500235"/>
                      <a:ext cx="242191" cy="128882"/>
                    </a:xfrm>
                    <a:custGeom>
                      <a:avLst/>
                      <a:gdLst>
                        <a:gd name="connsiteX0" fmla="*/ 10808 w 242191"/>
                        <a:gd name="connsiteY0" fmla="*/ 115044 h 128882"/>
                        <a:gd name="connsiteX1" fmla="*/ 139493 w 242191"/>
                        <a:gd name="connsiteY1" fmla="*/ 105314 h 128882"/>
                        <a:gd name="connsiteX2" fmla="*/ 164131 w 242191"/>
                        <a:gd name="connsiteY2" fmla="*/ 106884 h 128882"/>
                        <a:gd name="connsiteX3" fmla="*/ 235693 w 242191"/>
                        <a:gd name="connsiteY3" fmla="*/ 95114 h 128882"/>
                        <a:gd name="connsiteX4" fmla="*/ 126624 w 242191"/>
                        <a:gd name="connsiteY4" fmla="*/ 13 h 128882"/>
                        <a:gd name="connsiteX5" fmla="*/ 32935 w 242191"/>
                        <a:gd name="connsiteY5" fmla="*/ 34538 h 128882"/>
                        <a:gd name="connsiteX6" fmla="*/ 10808 w 242191"/>
                        <a:gd name="connsiteY6" fmla="*/ 115044 h 128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191" h="128882">
                          <a:moveTo>
                            <a:pt x="10808" y="115044"/>
                          </a:moveTo>
                          <a:cubicBezTo>
                            <a:pt x="56789" y="151767"/>
                            <a:pt x="89274" y="103588"/>
                            <a:pt x="139493" y="105314"/>
                          </a:cubicBezTo>
                          <a:cubicBezTo>
                            <a:pt x="148752" y="105471"/>
                            <a:pt x="156912" y="106099"/>
                            <a:pt x="164131" y="106884"/>
                          </a:cubicBezTo>
                          <a:cubicBezTo>
                            <a:pt x="203207" y="110336"/>
                            <a:pt x="215919" y="115986"/>
                            <a:pt x="235693" y="95114"/>
                          </a:cubicBezTo>
                          <a:cubicBezTo>
                            <a:pt x="259076" y="70475"/>
                            <a:pt x="218587" y="-1086"/>
                            <a:pt x="126624" y="13"/>
                          </a:cubicBezTo>
                          <a:cubicBezTo>
                            <a:pt x="88176" y="483"/>
                            <a:pt x="55534" y="15235"/>
                            <a:pt x="32935" y="34538"/>
                          </a:cubicBezTo>
                          <a:cubicBezTo>
                            <a:pt x="1235" y="62158"/>
                            <a:pt x="-10535" y="98096"/>
                            <a:pt x="10808" y="115044"/>
                          </a:cubicBezTo>
                          <a:close/>
                        </a:path>
                      </a:pathLst>
                    </a:custGeom>
                    <a:solidFill>
                      <a:srgbClr val="5060A8"/>
                    </a:solidFill>
                    <a:ln w="1568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9" name="íSḷiḑê"/>
                    <p:cNvSpPr/>
                    <p:nvPr/>
                  </p:nvSpPr>
                  <p:spPr>
                    <a:xfrm>
                      <a:off x="5911774" y="3533994"/>
                      <a:ext cx="164137" cy="95123"/>
                    </a:xfrm>
                    <a:custGeom>
                      <a:avLst/>
                      <a:gdLst>
                        <a:gd name="connsiteX0" fmla="*/ 10814 w 164137"/>
                        <a:gd name="connsiteY0" fmla="*/ 81285 h 95123"/>
                        <a:gd name="connsiteX1" fmla="*/ 139499 w 164137"/>
                        <a:gd name="connsiteY1" fmla="*/ 71555 h 95123"/>
                        <a:gd name="connsiteX2" fmla="*/ 164138 w 164137"/>
                        <a:gd name="connsiteY2" fmla="*/ 73124 h 95123"/>
                        <a:gd name="connsiteX3" fmla="*/ 119726 w 164137"/>
                        <a:gd name="connsiteY3" fmla="*/ 21494 h 95123"/>
                        <a:gd name="connsiteX4" fmla="*/ 32785 w 164137"/>
                        <a:gd name="connsiteY4" fmla="*/ 778 h 95123"/>
                        <a:gd name="connsiteX5" fmla="*/ 10814 w 164137"/>
                        <a:gd name="connsiteY5" fmla="*/ 81285 h 951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64137" h="95123">
                          <a:moveTo>
                            <a:pt x="10814" y="81285"/>
                          </a:moveTo>
                          <a:cubicBezTo>
                            <a:pt x="56795" y="118007"/>
                            <a:pt x="89281" y="69829"/>
                            <a:pt x="139499" y="71555"/>
                          </a:cubicBezTo>
                          <a:cubicBezTo>
                            <a:pt x="148758" y="71712"/>
                            <a:pt x="156919" y="72340"/>
                            <a:pt x="164138" y="73124"/>
                          </a:cubicBezTo>
                          <a:cubicBezTo>
                            <a:pt x="154094" y="52409"/>
                            <a:pt x="138871" y="34205"/>
                            <a:pt x="119726" y="21494"/>
                          </a:cubicBezTo>
                          <a:cubicBezTo>
                            <a:pt x="94459" y="4702"/>
                            <a:pt x="63073" y="-2517"/>
                            <a:pt x="32785" y="778"/>
                          </a:cubicBezTo>
                          <a:cubicBezTo>
                            <a:pt x="1241" y="28399"/>
                            <a:pt x="-10529" y="64336"/>
                            <a:pt x="10814" y="81285"/>
                          </a:cubicBezTo>
                          <a:close/>
                        </a:path>
                      </a:pathLst>
                    </a:custGeom>
                    <a:solidFill>
                      <a:srgbClr val="6B7CC0"/>
                    </a:solidFill>
                    <a:ln w="1568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81" name="i$ľíḍè"/>
                  <p:cNvGrpSpPr/>
                  <p:nvPr/>
                </p:nvGrpSpPr>
                <p:grpSpPr>
                  <a:xfrm>
                    <a:off x="5629124" y="3211548"/>
                    <a:ext cx="657910" cy="137490"/>
                    <a:chOff x="5629124" y="3211548"/>
                    <a:chExt cx="657910" cy="137490"/>
                  </a:xfrm>
                  <a:solidFill>
                    <a:srgbClr val="323C66"/>
                  </a:solidFill>
                </p:grpSpPr>
                <p:sp>
                  <p:nvSpPr>
                    <p:cNvPr id="86" name="îṡḻïḑé"/>
                    <p:cNvSpPr/>
                    <p:nvPr/>
                  </p:nvSpPr>
                  <p:spPr>
                    <a:xfrm>
                      <a:off x="5629124" y="3254447"/>
                      <a:ext cx="180939" cy="94591"/>
                    </a:xfrm>
                    <a:custGeom>
                      <a:avLst/>
                      <a:gdLst>
                        <a:gd name="connsiteX0" fmla="*/ 16791 w 180939"/>
                        <a:gd name="connsiteY0" fmla="*/ 62660 h 94591"/>
                        <a:gd name="connsiteX1" fmla="*/ 38605 w 180939"/>
                        <a:gd name="connsiteY1" fmla="*/ 42101 h 94591"/>
                        <a:gd name="connsiteX2" fmla="*/ 91021 w 180939"/>
                        <a:gd name="connsiteY2" fmla="*/ 8832 h 94591"/>
                        <a:gd name="connsiteX3" fmla="*/ 150812 w 180939"/>
                        <a:gd name="connsiteY3" fmla="*/ 2397 h 94591"/>
                        <a:gd name="connsiteX4" fmla="*/ 180159 w 180939"/>
                        <a:gd name="connsiteY4" fmla="*/ 44612 h 94591"/>
                        <a:gd name="connsiteX5" fmla="*/ 168702 w 180939"/>
                        <a:gd name="connsiteY5" fmla="*/ 43043 h 94591"/>
                        <a:gd name="connsiteX6" fmla="*/ 129312 w 180939"/>
                        <a:gd name="connsiteY6" fmla="*/ 20131 h 94591"/>
                        <a:gd name="connsiteX7" fmla="*/ 83802 w 180939"/>
                        <a:gd name="connsiteY7" fmla="*/ 35039 h 94591"/>
                        <a:gd name="connsiteX8" fmla="*/ 45196 w 180939"/>
                        <a:gd name="connsiteY8" fmla="*/ 63915 h 94591"/>
                        <a:gd name="connsiteX9" fmla="*/ 6747 w 180939"/>
                        <a:gd name="connsiteY9" fmla="*/ 94360 h 94591"/>
                        <a:gd name="connsiteX10" fmla="*/ 156 w 180939"/>
                        <a:gd name="connsiteY10" fmla="*/ 87769 h 94591"/>
                        <a:gd name="connsiteX11" fmla="*/ 16791 w 180939"/>
                        <a:gd name="connsiteY11" fmla="*/ 62660 h 94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0939" h="94591">
                          <a:moveTo>
                            <a:pt x="16791" y="62660"/>
                          </a:moveTo>
                          <a:cubicBezTo>
                            <a:pt x="23539" y="55284"/>
                            <a:pt x="30915" y="48536"/>
                            <a:pt x="38605" y="42101"/>
                          </a:cubicBezTo>
                          <a:cubicBezTo>
                            <a:pt x="54455" y="28605"/>
                            <a:pt x="71561" y="16678"/>
                            <a:pt x="91021" y="8832"/>
                          </a:cubicBezTo>
                          <a:cubicBezTo>
                            <a:pt x="109068" y="1613"/>
                            <a:pt x="131666" y="-3095"/>
                            <a:pt x="150812" y="2397"/>
                          </a:cubicBezTo>
                          <a:cubicBezTo>
                            <a:pt x="169801" y="7733"/>
                            <a:pt x="184553" y="24211"/>
                            <a:pt x="180159" y="44612"/>
                          </a:cubicBezTo>
                          <a:cubicBezTo>
                            <a:pt x="178746" y="51360"/>
                            <a:pt x="169016" y="49477"/>
                            <a:pt x="168702" y="43043"/>
                          </a:cubicBezTo>
                          <a:cubicBezTo>
                            <a:pt x="167604" y="23269"/>
                            <a:pt x="145005" y="18875"/>
                            <a:pt x="129312" y="20131"/>
                          </a:cubicBezTo>
                          <a:cubicBezTo>
                            <a:pt x="113305" y="21386"/>
                            <a:pt x="97769" y="27193"/>
                            <a:pt x="83802" y="35039"/>
                          </a:cubicBezTo>
                          <a:cubicBezTo>
                            <a:pt x="69678" y="43043"/>
                            <a:pt x="57123" y="53087"/>
                            <a:pt x="45196" y="63915"/>
                          </a:cubicBezTo>
                          <a:cubicBezTo>
                            <a:pt x="33740" y="74429"/>
                            <a:pt x="21970" y="89966"/>
                            <a:pt x="6747" y="94360"/>
                          </a:cubicBezTo>
                          <a:cubicBezTo>
                            <a:pt x="2667" y="95615"/>
                            <a:pt x="-785" y="91535"/>
                            <a:pt x="156" y="87769"/>
                          </a:cubicBezTo>
                          <a:cubicBezTo>
                            <a:pt x="2353" y="77725"/>
                            <a:pt x="9886" y="70035"/>
                            <a:pt x="16791" y="62660"/>
                          </a:cubicBezTo>
                          <a:close/>
                        </a:path>
                      </a:pathLst>
                    </a:custGeom>
                    <a:solidFill>
                      <a:srgbClr val="323C66"/>
                    </a:solidFill>
                    <a:ln w="1568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7" name="ísľiḋe"/>
                    <p:cNvSpPr/>
                    <p:nvPr/>
                  </p:nvSpPr>
                  <p:spPr>
                    <a:xfrm>
                      <a:off x="6144624" y="3211548"/>
                      <a:ext cx="142410" cy="87119"/>
                    </a:xfrm>
                    <a:custGeom>
                      <a:avLst/>
                      <a:gdLst>
                        <a:gd name="connsiteX0" fmla="*/ 8970 w 142410"/>
                        <a:gd name="connsiteY0" fmla="*/ 56752 h 87119"/>
                        <a:gd name="connsiteX1" fmla="*/ 26232 w 142410"/>
                        <a:gd name="connsiteY1" fmla="*/ 36665 h 87119"/>
                        <a:gd name="connsiteX2" fmla="*/ 72371 w 142410"/>
                        <a:gd name="connsiteY2" fmla="*/ 5906 h 87119"/>
                        <a:gd name="connsiteX3" fmla="*/ 126984 w 142410"/>
                        <a:gd name="connsiteY3" fmla="*/ 8103 h 87119"/>
                        <a:gd name="connsiteX4" fmla="*/ 138754 w 142410"/>
                        <a:gd name="connsiteY4" fmla="*/ 50945 h 87119"/>
                        <a:gd name="connsiteX5" fmla="*/ 128082 w 142410"/>
                        <a:gd name="connsiteY5" fmla="*/ 46237 h 87119"/>
                        <a:gd name="connsiteX6" fmla="*/ 110663 w 142410"/>
                        <a:gd name="connsiteY6" fmla="*/ 18931 h 87119"/>
                        <a:gd name="connsiteX7" fmla="*/ 68134 w 142410"/>
                        <a:gd name="connsiteY7" fmla="*/ 28818 h 87119"/>
                        <a:gd name="connsiteX8" fmla="*/ 36119 w 142410"/>
                        <a:gd name="connsiteY8" fmla="*/ 54398 h 87119"/>
                        <a:gd name="connsiteX9" fmla="*/ 23251 w 142410"/>
                        <a:gd name="connsiteY9" fmla="*/ 70876 h 87119"/>
                        <a:gd name="connsiteX10" fmla="*/ 8185 w 142410"/>
                        <a:gd name="connsiteY10" fmla="*/ 86569 h 87119"/>
                        <a:gd name="connsiteX11" fmla="*/ 339 w 142410"/>
                        <a:gd name="connsiteY11" fmla="*/ 81861 h 87119"/>
                        <a:gd name="connsiteX12" fmla="*/ 8970 w 142410"/>
                        <a:gd name="connsiteY12" fmla="*/ 56752 h 87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42410" h="87119">
                          <a:moveTo>
                            <a:pt x="8970" y="56752"/>
                          </a:moveTo>
                          <a:cubicBezTo>
                            <a:pt x="13992" y="49533"/>
                            <a:pt x="19955" y="42785"/>
                            <a:pt x="26232" y="36665"/>
                          </a:cubicBezTo>
                          <a:cubicBezTo>
                            <a:pt x="39415" y="23796"/>
                            <a:pt x="55108" y="12654"/>
                            <a:pt x="72371" y="5906"/>
                          </a:cubicBezTo>
                          <a:cubicBezTo>
                            <a:pt x="89633" y="-999"/>
                            <a:pt x="110976" y="-3667"/>
                            <a:pt x="126984" y="8103"/>
                          </a:cubicBezTo>
                          <a:cubicBezTo>
                            <a:pt x="140009" y="17676"/>
                            <a:pt x="147228" y="36194"/>
                            <a:pt x="138754" y="50945"/>
                          </a:cubicBezTo>
                          <a:cubicBezTo>
                            <a:pt x="135144" y="57380"/>
                            <a:pt x="125571" y="53299"/>
                            <a:pt x="128082" y="46237"/>
                          </a:cubicBezTo>
                          <a:cubicBezTo>
                            <a:pt x="132476" y="34311"/>
                            <a:pt x="121648" y="21756"/>
                            <a:pt x="110663" y="18931"/>
                          </a:cubicBezTo>
                          <a:cubicBezTo>
                            <a:pt x="96068" y="15165"/>
                            <a:pt x="80688" y="21756"/>
                            <a:pt x="68134" y="28818"/>
                          </a:cubicBezTo>
                          <a:cubicBezTo>
                            <a:pt x="56207" y="35566"/>
                            <a:pt x="45221" y="44197"/>
                            <a:pt x="36119" y="54398"/>
                          </a:cubicBezTo>
                          <a:cubicBezTo>
                            <a:pt x="31411" y="59577"/>
                            <a:pt x="27174" y="65069"/>
                            <a:pt x="23251" y="70876"/>
                          </a:cubicBezTo>
                          <a:cubicBezTo>
                            <a:pt x="18857" y="77310"/>
                            <a:pt x="15247" y="82803"/>
                            <a:pt x="8185" y="86569"/>
                          </a:cubicBezTo>
                          <a:cubicBezTo>
                            <a:pt x="4733" y="88452"/>
                            <a:pt x="809" y="85157"/>
                            <a:pt x="339" y="81861"/>
                          </a:cubicBezTo>
                          <a:cubicBezTo>
                            <a:pt x="-1388" y="72131"/>
                            <a:pt x="3791" y="64285"/>
                            <a:pt x="8970" y="56752"/>
                          </a:cubicBezTo>
                          <a:close/>
                        </a:path>
                      </a:pathLst>
                    </a:custGeom>
                    <a:solidFill>
                      <a:srgbClr val="323C66"/>
                    </a:solidFill>
                    <a:ln w="1568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82" name="ïšlîďé"/>
                  <p:cNvSpPr/>
                  <p:nvPr/>
                </p:nvSpPr>
                <p:spPr>
                  <a:xfrm>
                    <a:off x="5593500" y="3267202"/>
                    <a:ext cx="267224" cy="187806"/>
                  </a:xfrm>
                  <a:custGeom>
                    <a:avLst/>
                    <a:gdLst>
                      <a:gd name="connsiteX0" fmla="*/ 256429 w 267224"/>
                      <a:gd name="connsiteY0" fmla="*/ 0 h 187806"/>
                      <a:gd name="connsiteX1" fmla="*/ 205582 w 267224"/>
                      <a:gd name="connsiteY1" fmla="*/ 163210 h 187806"/>
                      <a:gd name="connsiteX2" fmla="*/ 0 w 267224"/>
                      <a:gd name="connsiteY2" fmla="*/ 131981 h 187806"/>
                      <a:gd name="connsiteX3" fmla="*/ 256429 w 267224"/>
                      <a:gd name="connsiteY3" fmla="*/ 0 h 187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224" h="187806">
                        <a:moveTo>
                          <a:pt x="256429" y="0"/>
                        </a:moveTo>
                        <a:cubicBezTo>
                          <a:pt x="256429" y="0"/>
                          <a:pt x="302096" y="102791"/>
                          <a:pt x="205582" y="163210"/>
                        </a:cubicBezTo>
                        <a:cubicBezTo>
                          <a:pt x="93846" y="233045"/>
                          <a:pt x="0" y="131981"/>
                          <a:pt x="0" y="131981"/>
                        </a:cubicBezTo>
                        <a:cubicBezTo>
                          <a:pt x="0" y="131981"/>
                          <a:pt x="229750" y="110481"/>
                          <a:pt x="256429" y="0"/>
                        </a:cubicBezTo>
                        <a:close/>
                      </a:path>
                    </a:pathLst>
                  </a:custGeom>
                  <a:solidFill>
                    <a:srgbClr val="5060A8">
                      <a:alpha val="15000"/>
                    </a:srgbClr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îŝḷïďê"/>
                  <p:cNvSpPr/>
                  <p:nvPr/>
                </p:nvSpPr>
                <p:spPr>
                  <a:xfrm>
                    <a:off x="6133977" y="3304081"/>
                    <a:ext cx="174417" cy="116537"/>
                  </a:xfrm>
                  <a:custGeom>
                    <a:avLst/>
                    <a:gdLst>
                      <a:gd name="connsiteX0" fmla="*/ 0 w 174417"/>
                      <a:gd name="connsiteY0" fmla="*/ 4394 h 116537"/>
                      <a:gd name="connsiteX1" fmla="*/ 102791 w 174417"/>
                      <a:gd name="connsiteY1" fmla="*/ 113619 h 116537"/>
                      <a:gd name="connsiteX2" fmla="*/ 166663 w 174417"/>
                      <a:gd name="connsiteY2" fmla="*/ 0 h 116537"/>
                      <a:gd name="connsiteX3" fmla="*/ 0 w 174417"/>
                      <a:gd name="connsiteY3" fmla="*/ 4394 h 116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17" h="116537">
                        <a:moveTo>
                          <a:pt x="0" y="4394"/>
                        </a:moveTo>
                        <a:cubicBezTo>
                          <a:pt x="0" y="4394"/>
                          <a:pt x="21814" y="91649"/>
                          <a:pt x="102791" y="113619"/>
                        </a:cubicBezTo>
                        <a:cubicBezTo>
                          <a:pt x="183769" y="135590"/>
                          <a:pt x="180787" y="27149"/>
                          <a:pt x="166663" y="0"/>
                        </a:cubicBezTo>
                        <a:cubicBezTo>
                          <a:pt x="157090" y="32485"/>
                          <a:pt x="74072" y="58693"/>
                          <a:pt x="0" y="4394"/>
                        </a:cubicBezTo>
                        <a:close/>
                      </a:path>
                    </a:pathLst>
                  </a:custGeom>
                  <a:solidFill>
                    <a:srgbClr val="5060A8">
                      <a:alpha val="15000"/>
                    </a:srgbClr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ïslïďè"/>
                  <p:cNvSpPr/>
                  <p:nvPr/>
                </p:nvSpPr>
                <p:spPr>
                  <a:xfrm>
                    <a:off x="6023344" y="3104481"/>
                    <a:ext cx="129014" cy="349803"/>
                  </a:xfrm>
                  <a:custGeom>
                    <a:avLst/>
                    <a:gdLst>
                      <a:gd name="connsiteX0" fmla="*/ 3605 w 129014"/>
                      <a:gd name="connsiteY0" fmla="*/ 2178 h 349803"/>
                      <a:gd name="connsiteX1" fmla="*/ 9569 w 129014"/>
                      <a:gd name="connsiteY1" fmla="*/ 2178 h 349803"/>
                      <a:gd name="connsiteX2" fmla="*/ 15689 w 129014"/>
                      <a:gd name="connsiteY2" fmla="*/ 64323 h 349803"/>
                      <a:gd name="connsiteX3" fmla="*/ 17415 w 129014"/>
                      <a:gd name="connsiteY3" fmla="*/ 130706 h 349803"/>
                      <a:gd name="connsiteX4" fmla="*/ 20240 w 129014"/>
                      <a:gd name="connsiteY4" fmla="*/ 253898 h 349803"/>
                      <a:gd name="connsiteX5" fmla="*/ 118951 w 129014"/>
                      <a:gd name="connsiteY5" fmla="*/ 277595 h 349803"/>
                      <a:gd name="connsiteX6" fmla="*/ 101061 w 129014"/>
                      <a:gd name="connsiteY6" fmla="*/ 349627 h 349803"/>
                      <a:gd name="connsiteX7" fmla="*/ 98550 w 129014"/>
                      <a:gd name="connsiteY7" fmla="*/ 343664 h 349803"/>
                      <a:gd name="connsiteX8" fmla="*/ 102473 w 129014"/>
                      <a:gd name="connsiteY8" fmla="*/ 279164 h 349803"/>
                      <a:gd name="connsiteX9" fmla="*/ 14748 w 129014"/>
                      <a:gd name="connsiteY9" fmla="*/ 271161 h 349803"/>
                      <a:gd name="connsiteX10" fmla="*/ 4861 w 129014"/>
                      <a:gd name="connsiteY10" fmla="*/ 263628 h 349803"/>
                      <a:gd name="connsiteX11" fmla="*/ 1722 w 129014"/>
                      <a:gd name="connsiteY11" fmla="*/ 130706 h 349803"/>
                      <a:gd name="connsiteX12" fmla="*/ 310 w 129014"/>
                      <a:gd name="connsiteY12" fmla="*/ 64323 h 349803"/>
                      <a:gd name="connsiteX13" fmla="*/ 3605 w 129014"/>
                      <a:gd name="connsiteY13" fmla="*/ 2178 h 349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29014" h="349803">
                        <a:moveTo>
                          <a:pt x="3605" y="2178"/>
                        </a:moveTo>
                        <a:cubicBezTo>
                          <a:pt x="4390" y="-804"/>
                          <a:pt x="8627" y="-647"/>
                          <a:pt x="9569" y="2178"/>
                        </a:cubicBezTo>
                        <a:cubicBezTo>
                          <a:pt x="15532" y="21794"/>
                          <a:pt x="14904" y="44079"/>
                          <a:pt x="15689" y="64323"/>
                        </a:cubicBezTo>
                        <a:cubicBezTo>
                          <a:pt x="16631" y="86451"/>
                          <a:pt x="16945" y="108578"/>
                          <a:pt x="17415" y="130706"/>
                        </a:cubicBezTo>
                        <a:cubicBezTo>
                          <a:pt x="18357" y="171822"/>
                          <a:pt x="19456" y="212782"/>
                          <a:pt x="20240" y="253898"/>
                        </a:cubicBezTo>
                        <a:cubicBezTo>
                          <a:pt x="55393" y="246522"/>
                          <a:pt x="95254" y="246209"/>
                          <a:pt x="118951" y="277595"/>
                        </a:cubicBezTo>
                        <a:cubicBezTo>
                          <a:pt x="136841" y="301292"/>
                          <a:pt x="130878" y="339113"/>
                          <a:pt x="101061" y="349627"/>
                        </a:cubicBezTo>
                        <a:cubicBezTo>
                          <a:pt x="97608" y="350883"/>
                          <a:pt x="95097" y="345076"/>
                          <a:pt x="98550" y="343664"/>
                        </a:cubicBezTo>
                        <a:cubicBezTo>
                          <a:pt x="125699" y="331423"/>
                          <a:pt x="123188" y="295956"/>
                          <a:pt x="102473" y="279164"/>
                        </a:cubicBezTo>
                        <a:cubicBezTo>
                          <a:pt x="77678" y="259077"/>
                          <a:pt x="43309" y="263942"/>
                          <a:pt x="14748" y="271161"/>
                        </a:cubicBezTo>
                        <a:cubicBezTo>
                          <a:pt x="9726" y="272416"/>
                          <a:pt x="5018" y="268807"/>
                          <a:pt x="4861" y="263628"/>
                        </a:cubicBezTo>
                        <a:cubicBezTo>
                          <a:pt x="3762" y="219373"/>
                          <a:pt x="2664" y="175118"/>
                          <a:pt x="1722" y="130706"/>
                        </a:cubicBezTo>
                        <a:cubicBezTo>
                          <a:pt x="1251" y="108578"/>
                          <a:pt x="467" y="86451"/>
                          <a:pt x="310" y="64323"/>
                        </a:cubicBezTo>
                        <a:cubicBezTo>
                          <a:pt x="153" y="44079"/>
                          <a:pt x="-1260" y="21951"/>
                          <a:pt x="3605" y="2178"/>
                        </a:cubicBezTo>
                        <a:close/>
                      </a:path>
                    </a:pathLst>
                  </a:custGeom>
                  <a:solidFill>
                    <a:srgbClr val="5060A8">
                      <a:alpha val="45000"/>
                    </a:srgbClr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iṩľíḑê"/>
                  <p:cNvSpPr/>
                  <p:nvPr/>
                </p:nvSpPr>
                <p:spPr>
                  <a:xfrm>
                    <a:off x="6004213" y="3168805"/>
                    <a:ext cx="137595" cy="283154"/>
                  </a:xfrm>
                  <a:custGeom>
                    <a:avLst/>
                    <a:gdLst>
                      <a:gd name="connsiteX0" fmla="*/ 117680 w 137595"/>
                      <a:gd name="connsiteY0" fmla="*/ 279341 h 283154"/>
                      <a:gd name="connsiteX1" fmla="*/ 121604 w 137595"/>
                      <a:gd name="connsiteY1" fmla="*/ 214841 h 283154"/>
                      <a:gd name="connsiteX2" fmla="*/ 33878 w 137595"/>
                      <a:gd name="connsiteY2" fmla="*/ 206838 h 283154"/>
                      <a:gd name="connsiteX3" fmla="*/ 23991 w 137595"/>
                      <a:gd name="connsiteY3" fmla="*/ 199305 h 283154"/>
                      <a:gd name="connsiteX4" fmla="*/ 20853 w 137595"/>
                      <a:gd name="connsiteY4" fmla="*/ 66383 h 283154"/>
                      <a:gd name="connsiteX5" fmla="*/ 19440 w 137595"/>
                      <a:gd name="connsiteY5" fmla="*/ 0 h 283154"/>
                      <a:gd name="connsiteX6" fmla="*/ 2335 w 137595"/>
                      <a:gd name="connsiteY6" fmla="*/ 226297 h 283154"/>
                      <a:gd name="connsiteX7" fmla="*/ 117680 w 137595"/>
                      <a:gd name="connsiteY7" fmla="*/ 279341 h 283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7595" h="283154">
                        <a:moveTo>
                          <a:pt x="117680" y="279341"/>
                        </a:moveTo>
                        <a:cubicBezTo>
                          <a:pt x="144830" y="267100"/>
                          <a:pt x="142319" y="231633"/>
                          <a:pt x="121604" y="214841"/>
                        </a:cubicBezTo>
                        <a:cubicBezTo>
                          <a:pt x="96808" y="194754"/>
                          <a:pt x="62440" y="199619"/>
                          <a:pt x="33878" y="206838"/>
                        </a:cubicBezTo>
                        <a:cubicBezTo>
                          <a:pt x="28856" y="208093"/>
                          <a:pt x="24148" y="204484"/>
                          <a:pt x="23991" y="199305"/>
                        </a:cubicBezTo>
                        <a:cubicBezTo>
                          <a:pt x="22893" y="155050"/>
                          <a:pt x="21794" y="110795"/>
                          <a:pt x="20853" y="66383"/>
                        </a:cubicBezTo>
                        <a:cubicBezTo>
                          <a:pt x="20382" y="44255"/>
                          <a:pt x="19597" y="22128"/>
                          <a:pt x="19440" y="0"/>
                        </a:cubicBezTo>
                        <a:cubicBezTo>
                          <a:pt x="19440" y="0"/>
                          <a:pt x="-8023" y="162583"/>
                          <a:pt x="2335" y="226297"/>
                        </a:cubicBezTo>
                        <a:cubicBezTo>
                          <a:pt x="12692" y="290169"/>
                          <a:pt x="84881" y="286560"/>
                          <a:pt x="117680" y="279341"/>
                        </a:cubicBezTo>
                        <a:close/>
                      </a:path>
                    </a:pathLst>
                  </a:custGeom>
                  <a:solidFill>
                    <a:srgbClr val="6B7CC0">
                      <a:alpha val="74000"/>
                    </a:srgbClr>
                  </a:solidFill>
                  <a:ln w="156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66" name="iš1iḑê"/>
                <p:cNvSpPr/>
                <p:nvPr/>
              </p:nvSpPr>
              <p:spPr>
                <a:xfrm>
                  <a:off x="5785223" y="4287326"/>
                  <a:ext cx="533010" cy="400461"/>
                </a:xfrm>
                <a:custGeom>
                  <a:avLst/>
                  <a:gdLst>
                    <a:gd name="connsiteX0" fmla="*/ 321586 w 533010"/>
                    <a:gd name="connsiteY0" fmla="*/ 2 h 400461"/>
                    <a:gd name="connsiteX1" fmla="*/ 447465 w 533010"/>
                    <a:gd name="connsiteY1" fmla="*/ 33524 h 400461"/>
                    <a:gd name="connsiteX2" fmla="*/ 468180 w 533010"/>
                    <a:gd name="connsiteY2" fmla="*/ 73699 h 400461"/>
                    <a:gd name="connsiteX3" fmla="*/ 312660 w 533010"/>
                    <a:gd name="connsiteY3" fmla="*/ 74484 h 400461"/>
                    <a:gd name="connsiteX4" fmla="*/ 493917 w 533010"/>
                    <a:gd name="connsiteY4" fmla="*/ 94571 h 400461"/>
                    <a:gd name="connsiteX5" fmla="*/ 523264 w 533010"/>
                    <a:gd name="connsiteY5" fmla="*/ 146202 h 400461"/>
                    <a:gd name="connsiteX6" fmla="*/ 347342 w 533010"/>
                    <a:gd name="connsiteY6" fmla="*/ 156089 h 400461"/>
                    <a:gd name="connsiteX7" fmla="*/ 483089 w 533010"/>
                    <a:gd name="connsiteY7" fmla="*/ 154676 h 400461"/>
                    <a:gd name="connsiteX8" fmla="*/ 498939 w 533010"/>
                    <a:gd name="connsiteY8" fmla="*/ 212114 h 400461"/>
                    <a:gd name="connsiteX9" fmla="*/ 364918 w 533010"/>
                    <a:gd name="connsiteY9" fmla="*/ 227493 h 400461"/>
                    <a:gd name="connsiteX10" fmla="*/ 497527 w 533010"/>
                    <a:gd name="connsiteY10" fmla="*/ 228592 h 400461"/>
                    <a:gd name="connsiteX11" fmla="*/ 469593 w 533010"/>
                    <a:gd name="connsiteY11" fmla="*/ 268610 h 400461"/>
                    <a:gd name="connsiteX12" fmla="*/ 307638 w 533010"/>
                    <a:gd name="connsiteY12" fmla="*/ 355394 h 400461"/>
                    <a:gd name="connsiteX13" fmla="*/ 277339 w 533010"/>
                    <a:gd name="connsiteY13" fmla="*/ 386000 h 400461"/>
                    <a:gd name="connsiteX14" fmla="*/ 226971 w 533010"/>
                    <a:gd name="connsiteY14" fmla="*/ 393687 h 400461"/>
                    <a:gd name="connsiteX15" fmla="*/ 92816 w 533010"/>
                    <a:gd name="connsiteY15" fmla="*/ 400461 h 400461"/>
                    <a:gd name="connsiteX16" fmla="*/ 23052 w 533010"/>
                    <a:gd name="connsiteY16" fmla="*/ 396938 h 400461"/>
                    <a:gd name="connsiteX17" fmla="*/ 6013 w 533010"/>
                    <a:gd name="connsiteY17" fmla="*/ 361828 h 400461"/>
                    <a:gd name="connsiteX18" fmla="*/ 36771 w 533010"/>
                    <a:gd name="connsiteY18" fmla="*/ 252132 h 400461"/>
                    <a:gd name="connsiteX19" fmla="*/ 268248 w 533010"/>
                    <a:gd name="connsiteY19" fmla="*/ 4805 h 400461"/>
                    <a:gd name="connsiteX20" fmla="*/ 321586 w 533010"/>
                    <a:gd name="connsiteY20" fmla="*/ 2 h 400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33010" h="400461">
                      <a:moveTo>
                        <a:pt x="321586" y="2"/>
                      </a:moveTo>
                      <a:cubicBezTo>
                        <a:pt x="372108" y="186"/>
                        <a:pt x="414156" y="14339"/>
                        <a:pt x="447465" y="33524"/>
                      </a:cubicBezTo>
                      <a:cubicBezTo>
                        <a:pt x="474458" y="49217"/>
                        <a:pt x="490779" y="68834"/>
                        <a:pt x="468180" y="73699"/>
                      </a:cubicBezTo>
                      <a:cubicBezTo>
                        <a:pt x="435224" y="80918"/>
                        <a:pt x="371353" y="40115"/>
                        <a:pt x="312660" y="74484"/>
                      </a:cubicBezTo>
                      <a:cubicBezTo>
                        <a:pt x="348754" y="66637"/>
                        <a:pt x="419374" y="63812"/>
                        <a:pt x="493917" y="94571"/>
                      </a:cubicBezTo>
                      <a:cubicBezTo>
                        <a:pt x="528913" y="109009"/>
                        <a:pt x="536760" y="138042"/>
                        <a:pt x="523264" y="146202"/>
                      </a:cubicBezTo>
                      <a:cubicBezTo>
                        <a:pt x="492505" y="164720"/>
                        <a:pt x="420002" y="116856"/>
                        <a:pt x="347342" y="156089"/>
                      </a:cubicBezTo>
                      <a:cubicBezTo>
                        <a:pt x="386575" y="143691"/>
                        <a:pt x="451545" y="142593"/>
                        <a:pt x="483089" y="154676"/>
                      </a:cubicBezTo>
                      <a:cubicBezTo>
                        <a:pt x="544607" y="178530"/>
                        <a:pt x="548530" y="215095"/>
                        <a:pt x="498939" y="212114"/>
                      </a:cubicBezTo>
                      <a:cubicBezTo>
                        <a:pt x="449348" y="209132"/>
                        <a:pt x="418433" y="190457"/>
                        <a:pt x="364918" y="227493"/>
                      </a:cubicBezTo>
                      <a:cubicBezTo>
                        <a:pt x="437108" y="216351"/>
                        <a:pt x="473516" y="218705"/>
                        <a:pt x="497527" y="228592"/>
                      </a:cubicBezTo>
                      <a:cubicBezTo>
                        <a:pt x="521538" y="238165"/>
                        <a:pt x="518085" y="262646"/>
                        <a:pt x="469593" y="268610"/>
                      </a:cubicBezTo>
                      <a:cubicBezTo>
                        <a:pt x="420316" y="274573"/>
                        <a:pt x="368057" y="286500"/>
                        <a:pt x="307638" y="355394"/>
                      </a:cubicBezTo>
                      <a:lnTo>
                        <a:pt x="277339" y="386000"/>
                      </a:lnTo>
                      <a:lnTo>
                        <a:pt x="226971" y="393687"/>
                      </a:lnTo>
                      <a:cubicBezTo>
                        <a:pt x="182862" y="398167"/>
                        <a:pt x="138107" y="400461"/>
                        <a:pt x="92816" y="400461"/>
                      </a:cubicBezTo>
                      <a:lnTo>
                        <a:pt x="23052" y="396938"/>
                      </a:lnTo>
                      <a:lnTo>
                        <a:pt x="6013" y="361828"/>
                      </a:lnTo>
                      <a:cubicBezTo>
                        <a:pt x="-11250" y="305175"/>
                        <a:pt x="11662" y="289325"/>
                        <a:pt x="36771" y="252132"/>
                      </a:cubicBezTo>
                      <a:cubicBezTo>
                        <a:pt x="121829" y="125958"/>
                        <a:pt x="193391" y="18459"/>
                        <a:pt x="268248" y="4805"/>
                      </a:cubicBezTo>
                      <a:cubicBezTo>
                        <a:pt x="286962" y="1431"/>
                        <a:pt x="304745" y="-60"/>
                        <a:pt x="321586" y="2"/>
                      </a:cubicBezTo>
                      <a:close/>
                    </a:path>
                  </a:pathLst>
                </a:custGeom>
                <a:solidFill>
                  <a:srgbClr val="8B9DEB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" name="iṧľïďè"/>
                <p:cNvSpPr/>
                <p:nvPr/>
              </p:nvSpPr>
              <p:spPr>
                <a:xfrm>
                  <a:off x="5721748" y="4547103"/>
                  <a:ext cx="224985" cy="140683"/>
                </a:xfrm>
                <a:custGeom>
                  <a:avLst/>
                  <a:gdLst>
                    <a:gd name="connsiteX0" fmla="*/ 63053 w 224985"/>
                    <a:gd name="connsiteY0" fmla="*/ 43 h 140683"/>
                    <a:gd name="connsiteX1" fmla="*/ 216273 w 224985"/>
                    <a:gd name="connsiteY1" fmla="*/ 127381 h 140683"/>
                    <a:gd name="connsiteX2" fmla="*/ 224985 w 224985"/>
                    <a:gd name="connsiteY2" fmla="*/ 137215 h 140683"/>
                    <a:gd name="connsiteX3" fmla="*/ 156291 w 224985"/>
                    <a:gd name="connsiteY3" fmla="*/ 140683 h 140683"/>
                    <a:gd name="connsiteX4" fmla="*/ 24450 w 224985"/>
                    <a:gd name="connsiteY4" fmla="*/ 134026 h 140683"/>
                    <a:gd name="connsiteX5" fmla="*/ 7789 w 224985"/>
                    <a:gd name="connsiteY5" fmla="*/ 113525 h 140683"/>
                    <a:gd name="connsiteX6" fmla="*/ 123 w 224985"/>
                    <a:gd name="connsiteY6" fmla="*/ 100009 h 140683"/>
                    <a:gd name="connsiteX7" fmla="*/ 63053 w 224985"/>
                    <a:gd name="connsiteY7" fmla="*/ 43 h 140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985" h="140683">
                      <a:moveTo>
                        <a:pt x="63053" y="43"/>
                      </a:moveTo>
                      <a:cubicBezTo>
                        <a:pt x="91595" y="2691"/>
                        <a:pt x="164214" y="70872"/>
                        <a:pt x="216273" y="127381"/>
                      </a:cubicBezTo>
                      <a:lnTo>
                        <a:pt x="224985" y="137215"/>
                      </a:lnTo>
                      <a:lnTo>
                        <a:pt x="156291" y="140683"/>
                      </a:lnTo>
                      <a:lnTo>
                        <a:pt x="24450" y="134026"/>
                      </a:lnTo>
                      <a:lnTo>
                        <a:pt x="7789" y="113525"/>
                      </a:lnTo>
                      <a:cubicBezTo>
                        <a:pt x="3193" y="107209"/>
                        <a:pt x="457" y="102501"/>
                        <a:pt x="123" y="100009"/>
                      </a:cubicBezTo>
                      <a:cubicBezTo>
                        <a:pt x="-2545" y="80079"/>
                        <a:pt x="38885" y="-2154"/>
                        <a:pt x="63053" y="43"/>
                      </a:cubicBezTo>
                      <a:close/>
                    </a:path>
                  </a:pathLst>
                </a:custGeom>
                <a:solidFill>
                  <a:srgbClr val="5161A9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" name="íṣliďê"/>
                <p:cNvSpPr/>
                <p:nvPr/>
              </p:nvSpPr>
              <p:spPr>
                <a:xfrm>
                  <a:off x="4936636" y="4050448"/>
                  <a:ext cx="410052" cy="386531"/>
                </a:xfrm>
                <a:custGeom>
                  <a:avLst/>
                  <a:gdLst>
                    <a:gd name="connsiteX0" fmla="*/ 241463 w 410052"/>
                    <a:gd name="connsiteY0" fmla="*/ 6 h 386531"/>
                    <a:gd name="connsiteX1" fmla="*/ 402633 w 410052"/>
                    <a:gd name="connsiteY1" fmla="*/ 386531 h 386531"/>
                    <a:gd name="connsiteX2" fmla="*/ 152226 w 410052"/>
                    <a:gd name="connsiteY2" fmla="*/ 371699 h 386531"/>
                    <a:gd name="connsiteX3" fmla="*/ 106783 w 410052"/>
                    <a:gd name="connsiteY3" fmla="*/ 337718 h 386531"/>
                    <a:gd name="connsiteX4" fmla="*/ 13606 w 410052"/>
                    <a:gd name="connsiteY4" fmla="*/ 253032 h 386531"/>
                    <a:gd name="connsiteX5" fmla="*/ 0 w 410052"/>
                    <a:gd name="connsiteY5" fmla="*/ 238062 h 386531"/>
                    <a:gd name="connsiteX6" fmla="*/ 10381 w 410052"/>
                    <a:gd name="connsiteY6" fmla="*/ 202641 h 386531"/>
                    <a:gd name="connsiteX7" fmla="*/ 241463 w 410052"/>
                    <a:gd name="connsiteY7" fmla="*/ 6 h 386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0052" h="386531">
                      <a:moveTo>
                        <a:pt x="241463" y="6"/>
                      </a:moveTo>
                      <a:cubicBezTo>
                        <a:pt x="374228" y="-1250"/>
                        <a:pt x="431822" y="199781"/>
                        <a:pt x="402633" y="386531"/>
                      </a:cubicBezTo>
                      <a:lnTo>
                        <a:pt x="152226" y="371699"/>
                      </a:lnTo>
                      <a:lnTo>
                        <a:pt x="106783" y="337718"/>
                      </a:lnTo>
                      <a:cubicBezTo>
                        <a:pt x="74382" y="310978"/>
                        <a:pt x="43286" y="282712"/>
                        <a:pt x="13606" y="253032"/>
                      </a:cubicBezTo>
                      <a:lnTo>
                        <a:pt x="0" y="238062"/>
                      </a:lnTo>
                      <a:lnTo>
                        <a:pt x="10381" y="202641"/>
                      </a:lnTo>
                      <a:cubicBezTo>
                        <a:pt x="59205" y="67301"/>
                        <a:pt x="141771" y="947"/>
                        <a:pt x="241463" y="6"/>
                      </a:cubicBezTo>
                      <a:close/>
                    </a:path>
                  </a:pathLst>
                </a:custGeom>
                <a:solidFill>
                  <a:srgbClr val="5161A9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" name="îṡlíḍe"/>
                <p:cNvSpPr/>
                <p:nvPr/>
              </p:nvSpPr>
              <p:spPr>
                <a:xfrm>
                  <a:off x="5699901" y="4592657"/>
                  <a:ext cx="166866" cy="94560"/>
                </a:xfrm>
                <a:custGeom>
                  <a:avLst/>
                  <a:gdLst>
                    <a:gd name="connsiteX0" fmla="*/ 0 w 166866"/>
                    <a:gd name="connsiteY0" fmla="*/ 0 h 94560"/>
                    <a:gd name="connsiteX1" fmla="*/ 157581 w 166866"/>
                    <a:gd name="connsiteY1" fmla="*/ 85019 h 94560"/>
                    <a:gd name="connsiteX2" fmla="*/ 166866 w 166866"/>
                    <a:gd name="connsiteY2" fmla="*/ 94560 h 94560"/>
                    <a:gd name="connsiteX3" fmla="*/ 93239 w 166866"/>
                    <a:gd name="connsiteY3" fmla="*/ 90842 h 94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866" h="94560">
                      <a:moveTo>
                        <a:pt x="0" y="0"/>
                      </a:moveTo>
                      <a:cubicBezTo>
                        <a:pt x="41352" y="1099"/>
                        <a:pt x="104361" y="36409"/>
                        <a:pt x="157581" y="85019"/>
                      </a:cubicBezTo>
                      <a:lnTo>
                        <a:pt x="166866" y="94560"/>
                      </a:lnTo>
                      <a:lnTo>
                        <a:pt x="93239" y="90842"/>
                      </a:lnTo>
                      <a:close/>
                    </a:path>
                  </a:pathLst>
                </a:custGeom>
                <a:solidFill>
                  <a:srgbClr val="5161A9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" name="îṩḷiḍê"/>
                <p:cNvSpPr/>
                <p:nvPr/>
              </p:nvSpPr>
              <p:spPr>
                <a:xfrm>
                  <a:off x="6309644" y="3471463"/>
                  <a:ext cx="862278" cy="810935"/>
                </a:xfrm>
                <a:custGeom>
                  <a:avLst/>
                  <a:gdLst>
                    <a:gd name="connsiteX0" fmla="*/ 250819 w 862278"/>
                    <a:gd name="connsiteY0" fmla="*/ 8 h 810935"/>
                    <a:gd name="connsiteX1" fmla="*/ 391332 w 862278"/>
                    <a:gd name="connsiteY1" fmla="*/ 8384 h 810935"/>
                    <a:gd name="connsiteX2" fmla="*/ 611980 w 862278"/>
                    <a:gd name="connsiteY2" fmla="*/ 43066 h 810935"/>
                    <a:gd name="connsiteX3" fmla="*/ 807323 w 862278"/>
                    <a:gd name="connsiteY3" fmla="*/ 93638 h 810935"/>
                    <a:gd name="connsiteX4" fmla="*/ 862278 w 862278"/>
                    <a:gd name="connsiteY4" fmla="*/ 113379 h 810935"/>
                    <a:gd name="connsiteX5" fmla="*/ 853842 w 862278"/>
                    <a:gd name="connsiteY5" fmla="*/ 168655 h 810935"/>
                    <a:gd name="connsiteX6" fmla="*/ 580878 w 862278"/>
                    <a:gd name="connsiteY6" fmla="*/ 738840 h 810935"/>
                    <a:gd name="connsiteX7" fmla="*/ 515354 w 862278"/>
                    <a:gd name="connsiteY7" fmla="*/ 810935 h 810935"/>
                    <a:gd name="connsiteX8" fmla="*/ 505129 w 862278"/>
                    <a:gd name="connsiteY8" fmla="*/ 780651 h 810935"/>
                    <a:gd name="connsiteX9" fmla="*/ 463521 w 862278"/>
                    <a:gd name="connsiteY9" fmla="*/ 664991 h 810935"/>
                    <a:gd name="connsiteX10" fmla="*/ 64284 w 862278"/>
                    <a:gd name="connsiteY10" fmla="*/ 200470 h 810935"/>
                    <a:gd name="connsiteX11" fmla="*/ 1825 w 862278"/>
                    <a:gd name="connsiteY11" fmla="*/ 83241 h 810935"/>
                    <a:gd name="connsiteX12" fmla="*/ 110893 w 862278"/>
                    <a:gd name="connsiteY12" fmla="*/ 10581 h 810935"/>
                    <a:gd name="connsiteX13" fmla="*/ 250819 w 862278"/>
                    <a:gd name="connsiteY13" fmla="*/ 8 h 810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62278" h="810935">
                      <a:moveTo>
                        <a:pt x="250819" y="8"/>
                      </a:moveTo>
                      <a:cubicBezTo>
                        <a:pt x="297722" y="184"/>
                        <a:pt x="344723" y="3519"/>
                        <a:pt x="391332" y="8384"/>
                      </a:cubicBezTo>
                      <a:cubicBezTo>
                        <a:pt x="465405" y="16073"/>
                        <a:pt x="539163" y="27686"/>
                        <a:pt x="611980" y="43066"/>
                      </a:cubicBezTo>
                      <a:cubicBezTo>
                        <a:pt x="677814" y="56955"/>
                        <a:pt x="743019" y="73825"/>
                        <a:pt x="807323" y="93638"/>
                      </a:cubicBezTo>
                      <a:lnTo>
                        <a:pt x="862278" y="113379"/>
                      </a:lnTo>
                      <a:lnTo>
                        <a:pt x="853842" y="168655"/>
                      </a:lnTo>
                      <a:cubicBezTo>
                        <a:pt x="810146" y="382192"/>
                        <a:pt x="714578" y="576834"/>
                        <a:pt x="580878" y="738840"/>
                      </a:cubicBezTo>
                      <a:lnTo>
                        <a:pt x="515354" y="810935"/>
                      </a:lnTo>
                      <a:lnTo>
                        <a:pt x="505129" y="780651"/>
                      </a:lnTo>
                      <a:cubicBezTo>
                        <a:pt x="492672" y="741535"/>
                        <a:pt x="479843" y="702577"/>
                        <a:pt x="463521" y="664991"/>
                      </a:cubicBezTo>
                      <a:cubicBezTo>
                        <a:pt x="381602" y="476044"/>
                        <a:pt x="218706" y="336687"/>
                        <a:pt x="64284" y="200470"/>
                      </a:cubicBezTo>
                      <a:cubicBezTo>
                        <a:pt x="29288" y="169554"/>
                        <a:pt x="-8847" y="128594"/>
                        <a:pt x="1825" y="83241"/>
                      </a:cubicBezTo>
                      <a:cubicBezTo>
                        <a:pt x="12496" y="38044"/>
                        <a:pt x="65069" y="18270"/>
                        <a:pt x="110893" y="10581"/>
                      </a:cubicBezTo>
                      <a:cubicBezTo>
                        <a:pt x="157110" y="2813"/>
                        <a:pt x="203916" y="-169"/>
                        <a:pt x="250819" y="8"/>
                      </a:cubicBezTo>
                      <a:close/>
                    </a:path>
                  </a:pathLst>
                </a:custGeom>
                <a:solidFill>
                  <a:srgbClr val="CAD2F7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" name="îśľíḑe"/>
                <p:cNvSpPr/>
                <p:nvPr/>
              </p:nvSpPr>
              <p:spPr>
                <a:xfrm>
                  <a:off x="6507853" y="3617463"/>
                  <a:ext cx="594205" cy="294233"/>
                </a:xfrm>
                <a:custGeom>
                  <a:avLst/>
                  <a:gdLst>
                    <a:gd name="connsiteX0" fmla="*/ 18399 w 594205"/>
                    <a:gd name="connsiteY0" fmla="*/ 173 h 294233"/>
                    <a:gd name="connsiteX1" fmla="*/ 558308 w 594205"/>
                    <a:gd name="connsiteY1" fmla="*/ 206851 h 294233"/>
                    <a:gd name="connsiteX2" fmla="*/ 594205 w 594205"/>
                    <a:gd name="connsiteY2" fmla="*/ 227896 h 294233"/>
                    <a:gd name="connsiteX3" fmla="*/ 580785 w 594205"/>
                    <a:gd name="connsiteY3" fmla="*/ 264563 h 294233"/>
                    <a:gd name="connsiteX4" fmla="*/ 564355 w 594205"/>
                    <a:gd name="connsiteY4" fmla="*/ 255091 h 294233"/>
                    <a:gd name="connsiteX5" fmla="*/ 468856 w 594205"/>
                    <a:gd name="connsiteY5" fmla="*/ 214070 h 294233"/>
                    <a:gd name="connsiteX6" fmla="*/ 470582 w 594205"/>
                    <a:gd name="connsiteY6" fmla="*/ 269467 h 294233"/>
                    <a:gd name="connsiteX7" fmla="*/ 336404 w 594205"/>
                    <a:gd name="connsiteY7" fmla="*/ 210460 h 294233"/>
                    <a:gd name="connsiteX8" fmla="*/ 97 w 594205"/>
                    <a:gd name="connsiteY8" fmla="*/ 4721 h 294233"/>
                    <a:gd name="connsiteX9" fmla="*/ 18399 w 594205"/>
                    <a:gd name="connsiteY9" fmla="*/ 173 h 294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4205" h="294233">
                      <a:moveTo>
                        <a:pt x="18399" y="173"/>
                      </a:moveTo>
                      <a:cubicBezTo>
                        <a:pt x="94247" y="5065"/>
                        <a:pt x="386114" y="112927"/>
                        <a:pt x="558308" y="206851"/>
                      </a:cubicBezTo>
                      <a:lnTo>
                        <a:pt x="594205" y="227896"/>
                      </a:lnTo>
                      <a:lnTo>
                        <a:pt x="580785" y="264563"/>
                      </a:lnTo>
                      <a:lnTo>
                        <a:pt x="564355" y="255091"/>
                      </a:lnTo>
                      <a:cubicBezTo>
                        <a:pt x="533802" y="239574"/>
                        <a:pt x="501910" y="225624"/>
                        <a:pt x="468856" y="214070"/>
                      </a:cubicBezTo>
                      <a:cubicBezTo>
                        <a:pt x="433075" y="201515"/>
                        <a:pt x="418794" y="226625"/>
                        <a:pt x="470582" y="269467"/>
                      </a:cubicBezTo>
                      <a:cubicBezTo>
                        <a:pt x="522527" y="312467"/>
                        <a:pt x="461637" y="303522"/>
                        <a:pt x="336404" y="210460"/>
                      </a:cubicBezTo>
                      <a:cubicBezTo>
                        <a:pt x="211172" y="117399"/>
                        <a:pt x="-5239" y="24495"/>
                        <a:pt x="97" y="4721"/>
                      </a:cubicBezTo>
                      <a:cubicBezTo>
                        <a:pt x="1137" y="876"/>
                        <a:pt x="7564" y="-526"/>
                        <a:pt x="18399" y="173"/>
                      </a:cubicBezTo>
                      <a:close/>
                    </a:path>
                  </a:pathLst>
                </a:custGeom>
                <a:solidFill>
                  <a:srgbClr val="A8B7F9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" name="işḷîḍê"/>
                <p:cNvSpPr/>
                <p:nvPr/>
              </p:nvSpPr>
              <p:spPr>
                <a:xfrm>
                  <a:off x="6558445" y="3427863"/>
                  <a:ext cx="340521" cy="247191"/>
                </a:xfrm>
                <a:custGeom>
                  <a:avLst/>
                  <a:gdLst>
                    <a:gd name="connsiteX0" fmla="*/ 230885 w 340521"/>
                    <a:gd name="connsiteY0" fmla="*/ 230886 h 247191"/>
                    <a:gd name="connsiteX1" fmla="*/ 245794 w 340521"/>
                    <a:gd name="connsiteY1" fmla="*/ 107380 h 247191"/>
                    <a:gd name="connsiteX2" fmla="*/ 249246 w 340521"/>
                    <a:gd name="connsiteY2" fmla="*/ 169682 h 247191"/>
                    <a:gd name="connsiteX3" fmla="*/ 262742 w 340521"/>
                    <a:gd name="connsiteY3" fmla="*/ 237321 h 247191"/>
                    <a:gd name="connsiteX4" fmla="*/ 321278 w 340521"/>
                    <a:gd name="connsiteY4" fmla="*/ 174077 h 247191"/>
                    <a:gd name="connsiteX5" fmla="*/ 340424 w 340521"/>
                    <a:gd name="connsiteY5" fmla="*/ 74110 h 247191"/>
                    <a:gd name="connsiteX6" fmla="*/ 294443 w 340521"/>
                    <a:gd name="connsiteY6" fmla="*/ 16673 h 247191"/>
                    <a:gd name="connsiteX7" fmla="*/ 94039 w 340521"/>
                    <a:gd name="connsiteY7" fmla="*/ 2706 h 247191"/>
                    <a:gd name="connsiteX8" fmla="*/ 5058 w 340521"/>
                    <a:gd name="connsiteY8" fmla="*/ 73012 h 247191"/>
                    <a:gd name="connsiteX9" fmla="*/ 58729 w 340521"/>
                    <a:gd name="connsiteY9" fmla="*/ 200755 h 247191"/>
                    <a:gd name="connsiteX10" fmla="*/ 79601 w 340521"/>
                    <a:gd name="connsiteY10" fmla="*/ 90902 h 247191"/>
                    <a:gd name="connsiteX11" fmla="*/ 132802 w 340521"/>
                    <a:gd name="connsiteY11" fmla="*/ 236536 h 247191"/>
                    <a:gd name="connsiteX12" fmla="*/ 154302 w 340521"/>
                    <a:gd name="connsiteY12" fmla="*/ 208916 h 247191"/>
                    <a:gd name="connsiteX13" fmla="*/ 153831 w 340521"/>
                    <a:gd name="connsiteY13" fmla="*/ 105654 h 247191"/>
                    <a:gd name="connsiteX14" fmla="*/ 179254 w 340521"/>
                    <a:gd name="connsiteY14" fmla="*/ 235124 h 247191"/>
                    <a:gd name="connsiteX15" fmla="*/ 230885 w 340521"/>
                    <a:gd name="connsiteY15" fmla="*/ 230886 h 24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0521" h="247191">
                      <a:moveTo>
                        <a:pt x="230885" y="230886"/>
                      </a:moveTo>
                      <a:cubicBezTo>
                        <a:pt x="237319" y="218646"/>
                        <a:pt x="247206" y="143945"/>
                        <a:pt x="245794" y="107380"/>
                      </a:cubicBezTo>
                      <a:cubicBezTo>
                        <a:pt x="247206" y="130292"/>
                        <a:pt x="249560" y="147712"/>
                        <a:pt x="249246" y="169682"/>
                      </a:cubicBezTo>
                      <a:cubicBezTo>
                        <a:pt x="248932" y="194164"/>
                        <a:pt x="241870" y="236222"/>
                        <a:pt x="262742" y="237321"/>
                      </a:cubicBezTo>
                      <a:cubicBezTo>
                        <a:pt x="283771" y="238262"/>
                        <a:pt x="306056" y="212054"/>
                        <a:pt x="321278" y="174077"/>
                      </a:cubicBezTo>
                      <a:cubicBezTo>
                        <a:pt x="339326" y="129037"/>
                        <a:pt x="339326" y="91216"/>
                        <a:pt x="340424" y="74110"/>
                      </a:cubicBezTo>
                      <a:cubicBezTo>
                        <a:pt x="341680" y="55906"/>
                        <a:pt x="331008" y="24520"/>
                        <a:pt x="294443" y="16673"/>
                      </a:cubicBezTo>
                      <a:cubicBezTo>
                        <a:pt x="228688" y="2706"/>
                        <a:pt x="159323" y="-4199"/>
                        <a:pt x="94039" y="2706"/>
                      </a:cubicBezTo>
                      <a:cubicBezTo>
                        <a:pt x="21536" y="10396"/>
                        <a:pt x="20124" y="39271"/>
                        <a:pt x="5058" y="73012"/>
                      </a:cubicBezTo>
                      <a:cubicBezTo>
                        <a:pt x="-13931" y="115384"/>
                        <a:pt x="24204" y="199186"/>
                        <a:pt x="58729" y="200755"/>
                      </a:cubicBezTo>
                      <a:cubicBezTo>
                        <a:pt x="93255" y="202325"/>
                        <a:pt x="56061" y="139708"/>
                        <a:pt x="79601" y="90902"/>
                      </a:cubicBezTo>
                      <a:cubicBezTo>
                        <a:pt x="62339" y="126997"/>
                        <a:pt x="92941" y="225551"/>
                        <a:pt x="132802" y="236536"/>
                      </a:cubicBezTo>
                      <a:cubicBezTo>
                        <a:pt x="153831" y="242186"/>
                        <a:pt x="155086" y="220372"/>
                        <a:pt x="154302" y="208916"/>
                      </a:cubicBezTo>
                      <a:cubicBezTo>
                        <a:pt x="151947" y="174704"/>
                        <a:pt x="139393" y="139551"/>
                        <a:pt x="153831" y="105654"/>
                      </a:cubicBezTo>
                      <a:cubicBezTo>
                        <a:pt x="152889" y="133745"/>
                        <a:pt x="158853" y="211584"/>
                        <a:pt x="179254" y="235124"/>
                      </a:cubicBezTo>
                      <a:cubicBezTo>
                        <a:pt x="198557" y="257094"/>
                        <a:pt x="223509" y="245010"/>
                        <a:pt x="230885" y="230886"/>
                      </a:cubicBezTo>
                      <a:close/>
                    </a:path>
                  </a:pathLst>
                </a:custGeom>
                <a:solidFill>
                  <a:srgbClr val="8B9DEB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" name="îśḻîḓè"/>
                <p:cNvSpPr/>
                <p:nvPr/>
              </p:nvSpPr>
              <p:spPr>
                <a:xfrm>
                  <a:off x="6790114" y="2592862"/>
                  <a:ext cx="400179" cy="400178"/>
                </a:xfrm>
                <a:custGeom>
                  <a:avLst/>
                  <a:gdLst>
                    <a:gd name="connsiteX0" fmla="*/ 400179 w 400179"/>
                    <a:gd name="connsiteY0" fmla="*/ 200089 h 400178"/>
                    <a:gd name="connsiteX1" fmla="*/ 200090 w 400179"/>
                    <a:gd name="connsiteY1" fmla="*/ 400179 h 400178"/>
                    <a:gd name="connsiteX2" fmla="*/ 0 w 400179"/>
                    <a:gd name="connsiteY2" fmla="*/ 200089 h 400178"/>
                    <a:gd name="connsiteX3" fmla="*/ 200090 w 400179"/>
                    <a:gd name="connsiteY3" fmla="*/ 0 h 400178"/>
                    <a:gd name="connsiteX4" fmla="*/ 400179 w 400179"/>
                    <a:gd name="connsiteY4" fmla="*/ 200089 h 40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0179" h="400178">
                      <a:moveTo>
                        <a:pt x="400179" y="200089"/>
                      </a:moveTo>
                      <a:cubicBezTo>
                        <a:pt x="400179" y="310570"/>
                        <a:pt x="310571" y="400179"/>
                        <a:pt x="200090" y="400179"/>
                      </a:cubicBezTo>
                      <a:cubicBezTo>
                        <a:pt x="89609" y="400179"/>
                        <a:pt x="0" y="310570"/>
                        <a:pt x="0" y="200089"/>
                      </a:cubicBezTo>
                      <a:cubicBezTo>
                        <a:pt x="0" y="89609"/>
                        <a:pt x="89609" y="0"/>
                        <a:pt x="200090" y="0"/>
                      </a:cubicBezTo>
                      <a:cubicBezTo>
                        <a:pt x="310571" y="0"/>
                        <a:pt x="400179" y="89609"/>
                        <a:pt x="400179" y="2000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6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94" name="íSlîdè"/>
            <p:cNvSpPr/>
            <p:nvPr/>
          </p:nvSpPr>
          <p:spPr>
            <a:xfrm>
              <a:off x="-2168" y="3760"/>
              <a:ext cx="4996" cy="4737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 cap="flat" cmpd="sng" algn="ctr">
              <a:noFill/>
              <a:prstDash val="solid"/>
              <a:miter lim="800000"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sp>
          <p:nvSpPr>
            <p:cNvPr id="6" name="íslídê"/>
            <p:cNvSpPr/>
            <p:nvPr/>
          </p:nvSpPr>
          <p:spPr>
            <a:xfrm rot="5400000">
              <a:off x="-653" y="4506"/>
              <a:ext cx="6119" cy="3495"/>
            </a:xfrm>
            <a:prstGeom prst="blockArc">
              <a:avLst>
                <a:gd name="adj1" fmla="val 11932007"/>
                <a:gd name="adj2" fmla="val 20473833"/>
                <a:gd name="adj3" fmla="val 7601"/>
              </a:avLst>
            </a:prstGeom>
            <a:gradFill>
              <a:gsLst>
                <a:gs pos="0">
                  <a:schemeClr val="bg1">
                    <a:lumMod val="85000"/>
                    <a:alpha val="51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3" name="íṧļiḓè"/>
            <p:cNvSpPr/>
            <p:nvPr/>
          </p:nvSpPr>
          <p:spPr>
            <a:xfrm>
              <a:off x="2974" y="3414"/>
              <a:ext cx="553" cy="573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73" name="íṧļiḓè"/>
            <p:cNvSpPr/>
            <p:nvPr/>
          </p:nvSpPr>
          <p:spPr>
            <a:xfrm>
              <a:off x="2825" y="8569"/>
              <a:ext cx="553" cy="573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1" name="íṧ1îḋê"/>
            <p:cNvSpPr/>
            <p:nvPr/>
          </p:nvSpPr>
          <p:spPr>
            <a:xfrm>
              <a:off x="2841" y="5835"/>
              <a:ext cx="1056" cy="612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企业微信截图_44e0f7ee-1473-404d-860a-4fe282e5c9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333" y="931334"/>
            <a:ext cx="2943343" cy="4124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232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五</a:t>
            </a:r>
            <a:r>
              <a:rPr lang="zh-CN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28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推出了丰富的课题研究论文与出版成果</a:t>
            </a:r>
            <a:r>
              <a:rPr lang="zh-CN" altLang="zh-CN" sz="28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6941" y="2046941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1295" y="2198452"/>
            <a:ext cx="450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1.</a:t>
            </a:r>
            <a:r>
              <a:rPr lang="zh-CN" altLang="zh-CN" sz="2400" dirty="0" smtClean="0">
                <a:solidFill>
                  <a:srgbClr val="FFFFFF"/>
                </a:solidFill>
              </a:rPr>
              <a:t>教师教研论文成果丰硕 </a:t>
            </a:r>
            <a:endParaRPr lang="zh-CN" altLang="en-US" sz="24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对角圆角矩形 14"/>
          <p:cNvSpPr/>
          <p:nvPr/>
        </p:nvSpPr>
        <p:spPr>
          <a:xfrm>
            <a:off x="776941" y="2988235"/>
            <a:ext cx="5214471" cy="3869765"/>
          </a:xfrm>
          <a:prstGeom prst="round2Diag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001059" y="3191453"/>
            <a:ext cx="47961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仅主课题研究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2018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月启动以来</a:t>
            </a:r>
            <a:r>
              <a:rPr lang="zh-CN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，明确标明系本课题阶段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研究</a:t>
            </a:r>
            <a:r>
              <a:rPr lang="zh-CN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成果的</a:t>
            </a:r>
            <a:r>
              <a:rPr lang="zh-CN" altLang="en-US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教育教学</a:t>
            </a:r>
            <a:r>
              <a:rPr lang="zh-CN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论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13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篇（核心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篇，省级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篇），这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13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篇专题论文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2021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日经查中国知网获取的检索报告得知，总下载数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956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次，下载被引比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956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次。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" name="Picture 2" descr="C:\Users\xh_tea\Documents\WXWork\1688850664200588\Cache\Image\2021-06\企业微信截图_1624099132807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05" y="1749803"/>
            <a:ext cx="4733925" cy="2475738"/>
          </a:xfrm>
          <a:prstGeom prst="rect">
            <a:avLst/>
          </a:prstGeom>
          <a:noFill/>
        </p:spPr>
      </p:pic>
      <p:pic>
        <p:nvPicPr>
          <p:cNvPr id="17" name="Picture 4" descr="C:\Users\xh_tea\Documents\WXWork\1688850664200588\Cache\Image\2021-06\企业微信截图_162409941947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064" y="3070345"/>
            <a:ext cx="4733925" cy="2432055"/>
          </a:xfrm>
          <a:prstGeom prst="rect">
            <a:avLst/>
          </a:prstGeom>
          <a:noFill/>
        </p:spPr>
      </p:pic>
      <p:pic>
        <p:nvPicPr>
          <p:cNvPr id="18" name="Picture 6" descr="C:\Users\xh_tea\Documents\WXWork\1688850664200588\Cache\Image\2021-06\企业微信截图_162409963934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05" y="4330794"/>
            <a:ext cx="4733925" cy="2130888"/>
          </a:xfrm>
          <a:prstGeom prst="rect">
            <a:avLst/>
          </a:prstGeom>
          <a:noFill/>
        </p:spPr>
      </p:pic>
      <p:pic>
        <p:nvPicPr>
          <p:cNvPr id="19" name="Picture 8" descr="C:\Users\xh_tea\Documents\WXWork\1688850664200588\Cache\Image\2021-06\企业微信截图_162409949649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46" y="5418299"/>
            <a:ext cx="4733925" cy="20373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09811" y="1164414"/>
            <a:ext cx="10201836" cy="5266267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87719" y="1781676"/>
            <a:ext cx="946075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赵武杰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二次开发：初中语文名著阅读的有效教学策略——以部编教材必读名著《朝花夕拾》为例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江苏教育研究，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32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王敏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“翻”“转”变换下的离散到集中——浅谈图形变换在勾股定理中的应用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中学数学，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）；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崔峰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重思想方法引领 促核心素养形成——校本课程开发实践研究有感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数学教学通讯，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33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4.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陈汉清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磨课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应处理好三种关系——以《中国特色社会主义进入新时代》一课为例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教学研究与评论，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5</a:t>
            </a:r>
            <a:r>
              <a:rPr lang="en-US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束红华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打造思政“精品课堂”之路径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中学政治教学参考，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35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（北大核心）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对角圆角矩形 3"/>
          <p:cNvSpPr/>
          <p:nvPr/>
        </p:nvSpPr>
        <p:spPr>
          <a:xfrm>
            <a:off x="2862978" y="281891"/>
            <a:ext cx="5655734" cy="762000"/>
          </a:xfrm>
          <a:prstGeom prst="round2DiagRect">
            <a:avLst/>
          </a:prstGeom>
          <a:solidFill>
            <a:schemeClr val="accent1">
              <a:alpha val="56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课题教研论文发表</a:t>
            </a:r>
            <a:endParaRPr kumimoji="1" lang="zh-CN" altLang="en-US" sz="32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0" y="982133"/>
            <a:ext cx="11819467" cy="5537200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5600" y="1225689"/>
            <a:ext cx="1112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6.</a:t>
            </a:r>
            <a:r>
              <a:rPr lang="zh-CN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 束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红华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巧用本地资源 延展课堂维度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中学政治教学参考，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25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（北大核心</a:t>
            </a:r>
            <a:r>
              <a:rPr lang="zh-CN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en-US" altLang="zh-CN" sz="2400" dirty="0" smtClean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7.</a:t>
            </a:r>
            <a:r>
              <a:rPr lang="zh-CN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束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红华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陶行知“教学做合一”思想在高中思政课教学中的实践运用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文理导航，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09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8.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陈小军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从清末“戊戌政变”高层密电谈史证教学——例说杨锐之死是被请杀还是误杀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中学历史教学，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06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9.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陈小军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适道：历史结课范例的思维建构——以《马克思主义的诞生》为例，生活教育，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09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10.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夏月婷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深度学习导向下的高中语文教学拓展途径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语文教学与研究</a:t>
            </a:r>
            <a:r>
              <a:rPr lang="zh-CN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altLang="zh-CN" sz="24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2021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08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11.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夏月婷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高中语文教学中如何实现传统文化的渗透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语文教学与研究，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16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12.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夏月婷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高中语文整本书阅读的探索与反思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高考，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27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13.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夏月婷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高中文学名著阅读中的审美教育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语文教学与研究，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18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zh-CN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2777066" y="237067"/>
            <a:ext cx="5655734" cy="762000"/>
          </a:xfrm>
          <a:prstGeom prst="round2DiagRect">
            <a:avLst/>
          </a:prstGeom>
          <a:solidFill>
            <a:schemeClr val="accent1">
              <a:alpha val="56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课题教研论文发表</a:t>
            </a:r>
            <a:endParaRPr kumimoji="1" lang="zh-CN" altLang="en-US" sz="32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067176" y="2868706"/>
            <a:ext cx="4362824" cy="3371280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《“二十年磨一剑”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星海实验中学教师内涵提升实践</a:t>
            </a:r>
            <a:r>
              <a:rPr lang="zh-CN" altLang="zh-CN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endParaRPr lang="en-US" altLang="zh-CN" sz="2800" dirty="0" smtClean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周晓阳  主编</a:t>
            </a:r>
            <a:endParaRPr lang="en-US" altLang="zh-CN" sz="2800" dirty="0" smtClean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endParaRPr kumimoji="1" lang="en-US" altLang="zh-CN" sz="2800" dirty="0" smtClean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kumimoji="1" lang="zh-CN" altLang="en-US" sz="28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中国水利水电出版社</a:t>
            </a:r>
            <a:endParaRPr kumimoji="1" lang="zh-CN" altLang="en-US" sz="28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7139" y="978256"/>
            <a:ext cx="8570626" cy="5232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五</a:t>
            </a:r>
            <a:r>
              <a:rPr lang="zh-CN" altLang="en-US" sz="28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zh-CN" sz="28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推出了丰富的课题研究论文与出版成果</a:t>
            </a:r>
            <a:r>
              <a:rPr lang="zh-CN" altLang="zh-CN" sz="28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06823" y="1837764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11134" y="2034099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出版成果教师专业发展特色鲜</a:t>
            </a:r>
            <a:r>
              <a:rPr lang="zh-CN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</a:t>
            </a:r>
            <a:r>
              <a:rPr lang="zh-CN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162765723406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4482" r="1592" b="4219"/>
          <a:stretch>
            <a:fillRect/>
          </a:stretch>
        </p:blipFill>
        <p:spPr>
          <a:xfrm>
            <a:off x="806823" y="2815504"/>
            <a:ext cx="6275293" cy="3355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22038" y="795424"/>
            <a:ext cx="7981672" cy="584776"/>
          </a:xfrm>
          <a:prstGeom prst="rect">
            <a:avLst/>
          </a:prstGeom>
          <a:ln>
            <a:solidFill>
              <a:srgbClr val="1990A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国家课程二次开发实践加速了教师专业发展</a:t>
            </a:r>
            <a:endParaRPr lang="zh-CN" altLang="zh-CN" sz="32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31332" y="1775837"/>
          <a:ext cx="10400537" cy="421430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85791"/>
                <a:gridCol w="1485791"/>
                <a:gridCol w="1494790"/>
                <a:gridCol w="1476792"/>
                <a:gridCol w="1485791"/>
                <a:gridCol w="1485791"/>
                <a:gridCol w="1485791"/>
              </a:tblGrid>
              <a:tr h="9546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正高级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教师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苏州市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名教师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大市学科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带头人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区学科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带头人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区级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教学能手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区级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教坛新秀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区教科研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骨干教师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6079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</a:t>
                      </a: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8</a:t>
                      </a: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6</a:t>
                      </a: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</a:t>
                      </a: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人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22466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陈小军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顾日新</a:t>
                      </a:r>
                      <a:endParaRPr lang="zh-CN" altLang="en-US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马云秀</a:t>
                      </a:r>
                      <a:endParaRPr lang="zh-CN" altLang="en-US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陈小军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朱红梅</a:t>
                      </a:r>
                      <a:endParaRPr lang="zh-CN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苏建东</a:t>
                      </a:r>
                      <a:endParaRPr lang="zh-CN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张月兰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戴大勇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王陈华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丁</a:t>
                      </a:r>
                      <a:r>
                        <a:rPr lang="en-US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  </a:t>
                      </a: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震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管赋胜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顾莺</a:t>
                      </a:r>
                      <a:endParaRPr lang="zh-CN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陆建华</a:t>
                      </a:r>
                      <a:endParaRPr lang="zh-CN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桑建东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朱靖军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陈宏奎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邹振芳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王静</a:t>
                      </a:r>
                      <a:r>
                        <a:rPr lang="zh-CN" alt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静等</a:t>
                      </a:r>
                      <a:endParaRPr lang="zh-CN" altLang="en-US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汤晴瑜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赵武杰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高俊涛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王</a:t>
                      </a:r>
                      <a:r>
                        <a:rPr lang="en-US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  </a:t>
                      </a: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丽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朱洪波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樊</a:t>
                      </a:r>
                      <a:r>
                        <a:rPr lang="en-US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  </a:t>
                      </a: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欣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何文娟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宗轶丽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吕少霞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张一哲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刘明香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倪善文</a:t>
                      </a:r>
                      <a:endParaRPr lang="en-US" altLang="zh-CN" sz="2400" b="0" kern="1200" dirty="0" smtClean="0"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张</a:t>
                      </a:r>
                      <a:r>
                        <a:rPr lang="en-US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  </a:t>
                      </a:r>
                      <a:r>
                        <a:rPr lang="zh-CN" altLang="zh-CN" sz="2400" b="0" kern="1200" dirty="0" smtClean="0"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+mn-cs"/>
                        </a:rPr>
                        <a:t>哲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王丽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颜丹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王敏</a:t>
                      </a:r>
                      <a:endParaRPr lang="en-US" altLang="zh-CN" sz="2400" b="0" dirty="0" smtClean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/>
                      <a:r>
                        <a:rPr lang="zh-CN" altLang="en-US" sz="2400" b="0" dirty="0" smtClean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俞敏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504055" y="6112510"/>
            <a:ext cx="2463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(2018-2021</a:t>
            </a:r>
            <a:r>
              <a:rPr lang="zh-CN" altLang="en-US" sz="2400" b="1">
                <a:solidFill>
                  <a:schemeClr val="bg1"/>
                </a:solidFill>
              </a:rPr>
              <a:t>年</a:t>
            </a:r>
            <a:r>
              <a:rPr lang="en-US" altLang="zh-CN" sz="2400" b="1">
                <a:solidFill>
                  <a:schemeClr val="bg1"/>
                </a:solidFill>
              </a:rPr>
              <a:t>)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160743" y="1902141"/>
            <a:ext cx="8812925" cy="80430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zh-CN" sz="2400" dirty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邹振芳、卢敏翔、李雪霞、童</a:t>
            </a:r>
            <a:r>
              <a:rPr lang="zh-CN" altLang="zh-CN" sz="2400" dirty="0" smtClean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昉</a:t>
            </a:r>
            <a:r>
              <a:rPr lang="zh-CN" altLang="en-US" sz="2400" dirty="0" smtClean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皓</a:t>
            </a:r>
            <a:r>
              <a:rPr lang="zh-CN" altLang="zh-CN" sz="2400" dirty="0" smtClean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zh-CN" sz="2400" dirty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张慧婕、</a:t>
            </a:r>
            <a:r>
              <a:rPr lang="zh-CN" altLang="zh-CN" sz="2400" dirty="0" smtClean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张一驰等老师</a:t>
            </a:r>
            <a:endParaRPr lang="en-US" altLang="zh-CN" sz="2400" dirty="0" smtClean="0">
              <a:solidFill>
                <a:sysClr val="windowText" lastClr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zh-CN" sz="2400" dirty="0" smtClean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在江苏</a:t>
            </a:r>
            <a:r>
              <a:rPr lang="zh-CN" altLang="zh-CN" sz="2400" dirty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省中小学教师基本功竞赛（评优课）中获得一等奖</a:t>
            </a:r>
            <a:r>
              <a:rPr lang="zh-CN" altLang="en-US" sz="2400" dirty="0" smtClean="0">
                <a:solidFill>
                  <a:sysClr val="windowText" lastClr="000000"/>
                </a:solidFill>
                <a:latin typeface="黑体" panose="02010609060101010101" charset="-122"/>
                <a:ea typeface="黑体" panose="02010609060101010101" charset="-122"/>
              </a:rPr>
              <a:t>；</a:t>
            </a:r>
            <a:endParaRPr lang="en-US" altLang="zh-CN" sz="2400" dirty="0">
              <a:solidFill>
                <a:sysClr val="windowText" lastClr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160743" y="3036796"/>
            <a:ext cx="8812925" cy="80430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年教师参加区级以上专业竞赛获奖初</a:t>
            </a:r>
            <a:r>
              <a:rPr lang="zh-CN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高中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共计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115</a:t>
            </a:r>
            <a:r>
              <a:rPr lang="zh-CN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人次；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年教师</a:t>
            </a:r>
            <a:r>
              <a:rPr lang="zh-CN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参加区级以上专业</a:t>
            </a:r>
            <a:r>
              <a:rPr lang="zh-CN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竞赛获奖</a:t>
            </a:r>
            <a:r>
              <a:rPr lang="zh-CN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初高中</a:t>
            </a:r>
            <a:r>
              <a:rPr lang="zh-CN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共计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98</a:t>
            </a:r>
            <a:r>
              <a:rPr lang="zh-CN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人次</a:t>
            </a:r>
            <a:endParaRPr lang="en-US" altLang="zh-CN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160743" y="4203444"/>
            <a:ext cx="8812925" cy="80430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2019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年度苏州市中小学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教师素养大赛共计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62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人次获奖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endParaRPr lang="en-US" altLang="zh-CN" sz="2400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其中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大市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一等奖</a:t>
            </a:r>
            <a:r>
              <a:rPr lang="en-US" altLang="zh-CN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15</a:t>
            </a:r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人次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91" y="1185332"/>
            <a:ext cx="2023241" cy="151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89" y="2806036"/>
            <a:ext cx="2023241" cy="26976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2022038" y="795424"/>
            <a:ext cx="7981672" cy="584776"/>
          </a:xfrm>
          <a:prstGeom prst="rect">
            <a:avLst/>
          </a:prstGeom>
          <a:ln>
            <a:solidFill>
              <a:srgbClr val="1990A1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国家课程二次开发实践加速了教师专业发展</a:t>
            </a:r>
            <a:endParaRPr lang="zh-CN" altLang="zh-CN" sz="32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图片 146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9" t="69918" r="-1" b="38"/>
          <a:stretch>
            <a:fillRect/>
          </a:stretch>
        </p:blipFill>
        <p:spPr>
          <a:xfrm>
            <a:off x="10161" y="1904"/>
            <a:ext cx="12192000" cy="6858001"/>
          </a:xfrm>
          <a:prstGeom prst="rect">
            <a:avLst/>
          </a:prstGeom>
        </p:spPr>
      </p:pic>
      <p:sp>
        <p:nvSpPr>
          <p:cNvPr id="2" name="5"/>
          <p:cNvSpPr/>
          <p:nvPr/>
        </p:nvSpPr>
        <p:spPr>
          <a:xfrm>
            <a:off x="8382627" y="429310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3" name="1"/>
          <p:cNvSpPr/>
          <p:nvPr/>
        </p:nvSpPr>
        <p:spPr>
          <a:xfrm>
            <a:off x="4398189" y="160479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4" name="4"/>
          <p:cNvSpPr/>
          <p:nvPr/>
        </p:nvSpPr>
        <p:spPr>
          <a:xfrm>
            <a:off x="4398189" y="4965181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" name="3"/>
          <p:cNvSpPr/>
          <p:nvPr/>
        </p:nvSpPr>
        <p:spPr>
          <a:xfrm>
            <a:off x="7758552" y="4965181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6" name="2"/>
          <p:cNvSpPr/>
          <p:nvPr/>
        </p:nvSpPr>
        <p:spPr>
          <a:xfrm>
            <a:off x="7758552" y="160479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8" name="1"/>
          <p:cNvCxnSpPr/>
          <p:nvPr/>
        </p:nvCxnSpPr>
        <p:spPr>
          <a:xfrm>
            <a:off x="4446189" y="1652797"/>
            <a:ext cx="3360000" cy="0"/>
          </a:xfrm>
          <a:prstGeom prst="line">
            <a:avLst/>
          </a:prstGeom>
          <a:ln w="31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"/>
          <p:cNvCxnSpPr/>
          <p:nvPr/>
        </p:nvCxnSpPr>
        <p:spPr>
          <a:xfrm>
            <a:off x="7806552" y="1652797"/>
            <a:ext cx="0" cy="3360000"/>
          </a:xfrm>
          <a:prstGeom prst="line">
            <a:avLst/>
          </a:prstGeom>
          <a:ln w="31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3"/>
          <p:cNvCxnSpPr/>
          <p:nvPr/>
        </p:nvCxnSpPr>
        <p:spPr>
          <a:xfrm flipH="1">
            <a:off x="4446189" y="5013181"/>
            <a:ext cx="3360000" cy="0"/>
          </a:xfrm>
          <a:prstGeom prst="line">
            <a:avLst/>
          </a:prstGeom>
          <a:ln w="31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4"/>
          <p:cNvCxnSpPr/>
          <p:nvPr/>
        </p:nvCxnSpPr>
        <p:spPr>
          <a:xfrm flipV="1">
            <a:off x="4446189" y="1652797"/>
            <a:ext cx="0" cy="3360384"/>
          </a:xfrm>
          <a:prstGeom prst="line">
            <a:avLst/>
          </a:prstGeom>
          <a:ln w="31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1"/>
          <p:cNvSpPr/>
          <p:nvPr/>
        </p:nvSpPr>
        <p:spPr>
          <a:xfrm>
            <a:off x="6044416" y="980744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" name="6"/>
          <p:cNvSpPr/>
          <p:nvPr/>
        </p:nvSpPr>
        <p:spPr>
          <a:xfrm>
            <a:off x="3759825" y="429310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" name="7"/>
          <p:cNvSpPr/>
          <p:nvPr/>
        </p:nvSpPr>
        <p:spPr>
          <a:xfrm>
            <a:off x="5100504" y="5589245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 flipV="1">
            <a:off x="7110189" y="1028733"/>
            <a:ext cx="1320437" cy="1320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 flipV="1">
            <a:off x="3804805" y="2348989"/>
            <a:ext cx="3020" cy="1968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 flipV="1">
            <a:off x="3804805" y="4316989"/>
            <a:ext cx="1337384" cy="1320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"/>
          <p:cNvSpPr/>
          <p:nvPr/>
        </p:nvSpPr>
        <p:spPr>
          <a:xfrm>
            <a:off x="5094904" y="5589245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142189" y="5637245"/>
            <a:ext cx="196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7110189" y="4316989"/>
            <a:ext cx="1320437" cy="1320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8430627" y="2348989"/>
            <a:ext cx="1" cy="1968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3807825" y="1028744"/>
            <a:ext cx="1334364" cy="132024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142189" y="1028733"/>
            <a:ext cx="196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9"/>
          <p:cNvSpPr/>
          <p:nvPr/>
        </p:nvSpPr>
        <p:spPr>
          <a:xfrm>
            <a:off x="3756805" y="2300989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5" name="10"/>
          <p:cNvSpPr/>
          <p:nvPr/>
        </p:nvSpPr>
        <p:spPr>
          <a:xfrm>
            <a:off x="7062189" y="98073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6" name="12"/>
          <p:cNvSpPr/>
          <p:nvPr/>
        </p:nvSpPr>
        <p:spPr>
          <a:xfrm>
            <a:off x="7062189" y="98073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7" name="111l"/>
          <p:cNvSpPr/>
          <p:nvPr/>
        </p:nvSpPr>
        <p:spPr>
          <a:xfrm>
            <a:off x="6044416" y="980744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8" name="222"/>
          <p:cNvSpPr/>
          <p:nvPr/>
        </p:nvSpPr>
        <p:spPr>
          <a:xfrm>
            <a:off x="6044416" y="559492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29" name="222l"/>
          <p:cNvSpPr/>
          <p:nvPr/>
        </p:nvSpPr>
        <p:spPr>
          <a:xfrm>
            <a:off x="6044416" y="559492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30" name="直接连接符 29"/>
          <p:cNvCxnSpPr>
            <a:stCxn id="27" idx="2"/>
          </p:cNvCxnSpPr>
          <p:nvPr/>
        </p:nvCxnSpPr>
        <p:spPr>
          <a:xfrm flipH="1">
            <a:off x="3807827" y="1028744"/>
            <a:ext cx="2236589" cy="233794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4446189" y="1652797"/>
            <a:ext cx="3360363" cy="3360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H="1" flipV="1">
            <a:off x="12530919" y="4581128"/>
            <a:ext cx="96011" cy="96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endCxn id="29" idx="2"/>
          </p:cNvCxnSpPr>
          <p:nvPr/>
        </p:nvCxnSpPr>
        <p:spPr>
          <a:xfrm>
            <a:off x="3807825" y="3386769"/>
            <a:ext cx="2236591" cy="225615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endCxn id="29" idx="6"/>
          </p:cNvCxnSpPr>
          <p:nvPr/>
        </p:nvCxnSpPr>
        <p:spPr>
          <a:xfrm flipH="1">
            <a:off x="6140416" y="3291179"/>
            <a:ext cx="2290212" cy="235174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6077853" y="1035051"/>
            <a:ext cx="2352775" cy="225612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1111"/>
          <p:cNvSpPr/>
          <p:nvPr/>
        </p:nvSpPr>
        <p:spPr>
          <a:xfrm>
            <a:off x="4837396" y="1415992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38" name="2222"/>
          <p:cNvSpPr/>
          <p:nvPr/>
        </p:nvSpPr>
        <p:spPr>
          <a:xfrm>
            <a:off x="4837396" y="1415992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39" name="3333"/>
          <p:cNvSpPr/>
          <p:nvPr/>
        </p:nvSpPr>
        <p:spPr>
          <a:xfrm>
            <a:off x="7326499" y="515360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40" name="六边形 39"/>
          <p:cNvSpPr/>
          <p:nvPr/>
        </p:nvSpPr>
        <p:spPr>
          <a:xfrm>
            <a:off x="3958376" y="1463992"/>
            <a:ext cx="4335627" cy="3737611"/>
          </a:xfrm>
          <a:prstGeom prst="hexag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41" name="4444"/>
          <p:cNvSpPr/>
          <p:nvPr/>
        </p:nvSpPr>
        <p:spPr>
          <a:xfrm>
            <a:off x="7326499" y="515360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42" name="菱形 11"/>
          <p:cNvSpPr/>
          <p:nvPr/>
        </p:nvSpPr>
        <p:spPr>
          <a:xfrm>
            <a:off x="3813020" y="1031533"/>
            <a:ext cx="4617607" cy="4649600"/>
          </a:xfrm>
          <a:custGeom>
            <a:avLst/>
            <a:gdLst>
              <a:gd name="connsiteX0" fmla="*/ 0 w 3475990"/>
              <a:gd name="connsiteY0" fmla="*/ 1754883 h 3509766"/>
              <a:gd name="connsiteX1" fmla="*/ 1737995 w 3475990"/>
              <a:gd name="connsiteY1" fmla="*/ 0 h 3509766"/>
              <a:gd name="connsiteX2" fmla="*/ 3475990 w 3475990"/>
              <a:gd name="connsiteY2" fmla="*/ 1754883 h 3509766"/>
              <a:gd name="connsiteX3" fmla="*/ 1737995 w 3475990"/>
              <a:gd name="connsiteY3" fmla="*/ 3509766 h 3509766"/>
              <a:gd name="connsiteX4" fmla="*/ 0 w 3475990"/>
              <a:gd name="connsiteY4" fmla="*/ 1754883 h 3509766"/>
              <a:gd name="connsiteX0-1" fmla="*/ 0 w 3371215"/>
              <a:gd name="connsiteY0-2" fmla="*/ 1788220 h 3509766"/>
              <a:gd name="connsiteX1-3" fmla="*/ 1633220 w 3371215"/>
              <a:gd name="connsiteY1-4" fmla="*/ 0 h 3509766"/>
              <a:gd name="connsiteX2-5" fmla="*/ 3371215 w 3371215"/>
              <a:gd name="connsiteY2-6" fmla="*/ 1754883 h 3509766"/>
              <a:gd name="connsiteX3-7" fmla="*/ 1633220 w 3371215"/>
              <a:gd name="connsiteY3-8" fmla="*/ 3509766 h 3509766"/>
              <a:gd name="connsiteX4-9" fmla="*/ 0 w 3371215"/>
              <a:gd name="connsiteY4-10" fmla="*/ 1788220 h 3509766"/>
              <a:gd name="connsiteX0-11" fmla="*/ 0 w 3452177"/>
              <a:gd name="connsiteY0-12" fmla="*/ 1783457 h 3509766"/>
              <a:gd name="connsiteX1-13" fmla="*/ 1714182 w 3452177"/>
              <a:gd name="connsiteY1-14" fmla="*/ 0 h 3509766"/>
              <a:gd name="connsiteX2-15" fmla="*/ 3452177 w 3452177"/>
              <a:gd name="connsiteY2-16" fmla="*/ 1754883 h 3509766"/>
              <a:gd name="connsiteX3-17" fmla="*/ 1714182 w 3452177"/>
              <a:gd name="connsiteY3-18" fmla="*/ 3509766 h 3509766"/>
              <a:gd name="connsiteX4-19" fmla="*/ 0 w 3452177"/>
              <a:gd name="connsiteY4-20" fmla="*/ 1783457 h 3509766"/>
              <a:gd name="connsiteX0-21" fmla="*/ 0 w 3458527"/>
              <a:gd name="connsiteY0-22" fmla="*/ 1783457 h 3509766"/>
              <a:gd name="connsiteX1-23" fmla="*/ 1714182 w 3458527"/>
              <a:gd name="connsiteY1-24" fmla="*/ 0 h 3509766"/>
              <a:gd name="connsiteX2-25" fmla="*/ 3458527 w 3458527"/>
              <a:gd name="connsiteY2-26" fmla="*/ 1716783 h 3509766"/>
              <a:gd name="connsiteX3-27" fmla="*/ 1714182 w 3458527"/>
              <a:gd name="connsiteY3-28" fmla="*/ 3509766 h 3509766"/>
              <a:gd name="connsiteX4-29" fmla="*/ 0 w 3458527"/>
              <a:gd name="connsiteY4-30" fmla="*/ 1783457 h 3509766"/>
              <a:gd name="connsiteX0-31" fmla="*/ 0 w 3458527"/>
              <a:gd name="connsiteY0-32" fmla="*/ 1783457 h 3509766"/>
              <a:gd name="connsiteX1-33" fmla="*/ 1714182 w 3458527"/>
              <a:gd name="connsiteY1-34" fmla="*/ 0 h 3509766"/>
              <a:gd name="connsiteX2-35" fmla="*/ 3458527 w 3458527"/>
              <a:gd name="connsiteY2-36" fmla="*/ 1716783 h 3509766"/>
              <a:gd name="connsiteX3-37" fmla="*/ 1714182 w 3458527"/>
              <a:gd name="connsiteY3-38" fmla="*/ 3509766 h 3509766"/>
              <a:gd name="connsiteX4-39" fmla="*/ 0 w 3458527"/>
              <a:gd name="connsiteY4-40" fmla="*/ 1783457 h 3509766"/>
              <a:gd name="connsiteX0-41" fmla="*/ 0 w 3458527"/>
              <a:gd name="connsiteY0-42" fmla="*/ 1745525 h 3471834"/>
              <a:gd name="connsiteX1-43" fmla="*/ 1701500 w 3458527"/>
              <a:gd name="connsiteY1-44" fmla="*/ 0 h 3471834"/>
              <a:gd name="connsiteX2-45" fmla="*/ 3458527 w 3458527"/>
              <a:gd name="connsiteY2-46" fmla="*/ 1678851 h 3471834"/>
              <a:gd name="connsiteX3-47" fmla="*/ 1714182 w 3458527"/>
              <a:gd name="connsiteY3-48" fmla="*/ 3471834 h 3471834"/>
              <a:gd name="connsiteX4-49" fmla="*/ 0 w 3458527"/>
              <a:gd name="connsiteY4-50" fmla="*/ 1745525 h 34718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58527" h="3471834">
                <a:moveTo>
                  <a:pt x="0" y="1745525"/>
                </a:moveTo>
                <a:lnTo>
                  <a:pt x="1701500" y="0"/>
                </a:lnTo>
                <a:lnTo>
                  <a:pt x="3458527" y="1678851"/>
                </a:lnTo>
                <a:lnTo>
                  <a:pt x="1714182" y="3471834"/>
                </a:lnTo>
                <a:lnTo>
                  <a:pt x="0" y="1745525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43" name="5555"/>
          <p:cNvSpPr/>
          <p:nvPr/>
        </p:nvSpPr>
        <p:spPr>
          <a:xfrm>
            <a:off x="4095925" y="3661564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44" name="6666"/>
          <p:cNvSpPr/>
          <p:nvPr/>
        </p:nvSpPr>
        <p:spPr>
          <a:xfrm>
            <a:off x="2812713" y="294471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45" name="直接连接符 44"/>
          <p:cNvCxnSpPr>
            <a:stCxn id="40" idx="4"/>
            <a:endCxn id="40" idx="5"/>
          </p:cNvCxnSpPr>
          <p:nvPr/>
        </p:nvCxnSpPr>
        <p:spPr>
          <a:xfrm>
            <a:off x="4892779" y="1463993"/>
            <a:ext cx="2466821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40" idx="0"/>
            <a:endCxn id="40" idx="5"/>
          </p:cNvCxnSpPr>
          <p:nvPr/>
        </p:nvCxnSpPr>
        <p:spPr>
          <a:xfrm flipH="1" flipV="1">
            <a:off x="7359600" y="1463993"/>
            <a:ext cx="934403" cy="18688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>
            <a:stCxn id="40" idx="0"/>
            <a:endCxn id="41" idx="3"/>
          </p:cNvCxnSpPr>
          <p:nvPr/>
        </p:nvCxnSpPr>
        <p:spPr>
          <a:xfrm flipH="1">
            <a:off x="7333528" y="3332797"/>
            <a:ext cx="960475" cy="18617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39" idx="2"/>
          </p:cNvCxnSpPr>
          <p:nvPr/>
        </p:nvCxnSpPr>
        <p:spPr>
          <a:xfrm flipH="1">
            <a:off x="4885397" y="5177603"/>
            <a:ext cx="2441101" cy="2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>
            <a:stCxn id="40" idx="2"/>
            <a:endCxn id="40" idx="3"/>
          </p:cNvCxnSpPr>
          <p:nvPr/>
        </p:nvCxnSpPr>
        <p:spPr>
          <a:xfrm flipH="1" flipV="1">
            <a:off x="3958376" y="3332797"/>
            <a:ext cx="934403" cy="18688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40" idx="4"/>
            <a:endCxn id="40" idx="3"/>
          </p:cNvCxnSpPr>
          <p:nvPr/>
        </p:nvCxnSpPr>
        <p:spPr>
          <a:xfrm flipH="1">
            <a:off x="3958376" y="1463993"/>
            <a:ext cx="934403" cy="18688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八边形 50"/>
          <p:cNvSpPr/>
          <p:nvPr/>
        </p:nvSpPr>
        <p:spPr>
          <a:xfrm>
            <a:off x="3813441" y="1019192"/>
            <a:ext cx="4617185" cy="4618052"/>
          </a:xfrm>
          <a:prstGeom prst="octag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2" name="11111"/>
          <p:cNvSpPr/>
          <p:nvPr/>
        </p:nvSpPr>
        <p:spPr>
          <a:xfrm>
            <a:off x="6318403" y="1028744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3824055" y="1016131"/>
            <a:ext cx="4680405" cy="468040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4" name="六边形 53"/>
          <p:cNvSpPr/>
          <p:nvPr/>
        </p:nvSpPr>
        <p:spPr>
          <a:xfrm>
            <a:off x="3831312" y="1401083"/>
            <a:ext cx="4665891" cy="3910501"/>
          </a:xfrm>
          <a:prstGeom prst="hexagon">
            <a:avLst>
              <a:gd name="adj" fmla="val 27273"/>
              <a:gd name="vf" fmla="val 115470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5" name="n3R"/>
          <p:cNvSpPr/>
          <p:nvPr/>
        </p:nvSpPr>
        <p:spPr>
          <a:xfrm>
            <a:off x="7398387" y="1364301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6" name="n3L"/>
          <p:cNvSpPr/>
          <p:nvPr/>
        </p:nvSpPr>
        <p:spPr>
          <a:xfrm>
            <a:off x="7398387" y="1364301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7" name="n2R"/>
          <p:cNvSpPr/>
          <p:nvPr/>
        </p:nvSpPr>
        <p:spPr>
          <a:xfrm>
            <a:off x="3783312" y="330833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8" name="n2L"/>
          <p:cNvSpPr/>
          <p:nvPr/>
        </p:nvSpPr>
        <p:spPr>
          <a:xfrm>
            <a:off x="3783312" y="330833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59" name="n1R"/>
          <p:cNvSpPr/>
          <p:nvPr/>
        </p:nvSpPr>
        <p:spPr>
          <a:xfrm>
            <a:off x="7374520" y="525320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60" name="n1L"/>
          <p:cNvSpPr/>
          <p:nvPr/>
        </p:nvSpPr>
        <p:spPr>
          <a:xfrm>
            <a:off x="7374520" y="525320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61" name="n3Rz"/>
          <p:cNvCxnSpPr>
            <a:endCxn id="53" idx="6"/>
          </p:cNvCxnSpPr>
          <p:nvPr/>
        </p:nvCxnSpPr>
        <p:spPr>
          <a:xfrm>
            <a:off x="7430692" y="1401084"/>
            <a:ext cx="1073768" cy="195524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n3Lz"/>
          <p:cNvCxnSpPr>
            <a:stCxn id="54" idx="5"/>
            <a:endCxn id="54" idx="4"/>
          </p:cNvCxnSpPr>
          <p:nvPr/>
        </p:nvCxnSpPr>
        <p:spPr>
          <a:xfrm flipH="1">
            <a:off x="4897823" y="1401084"/>
            <a:ext cx="253286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n2Lz"/>
          <p:cNvCxnSpPr>
            <a:stCxn id="54" idx="3"/>
            <a:endCxn id="54" idx="4"/>
          </p:cNvCxnSpPr>
          <p:nvPr/>
        </p:nvCxnSpPr>
        <p:spPr>
          <a:xfrm flipV="1">
            <a:off x="3831312" y="1401084"/>
            <a:ext cx="1066511" cy="195524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n2Rz"/>
          <p:cNvCxnSpPr>
            <a:stCxn id="54" idx="3"/>
            <a:endCxn id="54" idx="2"/>
          </p:cNvCxnSpPr>
          <p:nvPr/>
        </p:nvCxnSpPr>
        <p:spPr>
          <a:xfrm>
            <a:off x="3831312" y="3356333"/>
            <a:ext cx="1066511" cy="195524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n1Rz"/>
          <p:cNvCxnSpPr>
            <a:stCxn id="54" idx="1"/>
            <a:endCxn id="54" idx="0"/>
          </p:cNvCxnSpPr>
          <p:nvPr/>
        </p:nvCxnSpPr>
        <p:spPr>
          <a:xfrm flipV="1">
            <a:off x="7430692" y="3356333"/>
            <a:ext cx="1066511" cy="195524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n1Lz"/>
          <p:cNvCxnSpPr>
            <a:stCxn id="54" idx="1"/>
            <a:endCxn id="54" idx="2"/>
          </p:cNvCxnSpPr>
          <p:nvPr/>
        </p:nvCxnSpPr>
        <p:spPr>
          <a:xfrm flipH="1">
            <a:off x="4897823" y="5311583"/>
            <a:ext cx="253286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六边形 66"/>
          <p:cNvSpPr/>
          <p:nvPr/>
        </p:nvSpPr>
        <p:spPr>
          <a:xfrm rot="5400000">
            <a:off x="3869387" y="1377996"/>
            <a:ext cx="4589741" cy="3956675"/>
          </a:xfrm>
          <a:prstGeom prst="hexagon">
            <a:avLst>
              <a:gd name="adj" fmla="val 27140"/>
              <a:gd name="vf" fmla="val 115470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68" name="n4L"/>
          <p:cNvSpPr/>
          <p:nvPr/>
        </p:nvSpPr>
        <p:spPr>
          <a:xfrm>
            <a:off x="6130813" y="102356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69" name="n4R"/>
          <p:cNvSpPr/>
          <p:nvPr/>
        </p:nvSpPr>
        <p:spPr>
          <a:xfrm>
            <a:off x="6130813" y="1023563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70" name="n5L"/>
          <p:cNvSpPr/>
          <p:nvPr/>
        </p:nvSpPr>
        <p:spPr>
          <a:xfrm>
            <a:off x="4146891" y="4531529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71" name="n5R"/>
          <p:cNvSpPr/>
          <p:nvPr/>
        </p:nvSpPr>
        <p:spPr>
          <a:xfrm>
            <a:off x="4146891" y="4531529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72" name="n6L"/>
          <p:cNvSpPr/>
          <p:nvPr/>
        </p:nvSpPr>
        <p:spPr>
          <a:xfrm>
            <a:off x="8094595" y="4528904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73" name="n6R"/>
          <p:cNvSpPr/>
          <p:nvPr/>
        </p:nvSpPr>
        <p:spPr>
          <a:xfrm>
            <a:off x="8094595" y="4528904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74" name="n4Lz"/>
          <p:cNvCxnSpPr>
            <a:stCxn id="67" idx="3"/>
            <a:endCxn id="67" idx="2"/>
          </p:cNvCxnSpPr>
          <p:nvPr/>
        </p:nvCxnSpPr>
        <p:spPr>
          <a:xfrm flipH="1">
            <a:off x="4185921" y="1061463"/>
            <a:ext cx="1978336" cy="107384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n5Lz"/>
          <p:cNvCxnSpPr>
            <a:stCxn id="67" idx="2"/>
            <a:endCxn id="67" idx="1"/>
          </p:cNvCxnSpPr>
          <p:nvPr/>
        </p:nvCxnSpPr>
        <p:spPr>
          <a:xfrm>
            <a:off x="4185921" y="2135304"/>
            <a:ext cx="0" cy="244205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n5Rz"/>
          <p:cNvCxnSpPr>
            <a:stCxn id="67" idx="1"/>
            <a:endCxn id="67" idx="0"/>
          </p:cNvCxnSpPr>
          <p:nvPr/>
        </p:nvCxnSpPr>
        <p:spPr>
          <a:xfrm>
            <a:off x="4185921" y="4577363"/>
            <a:ext cx="1978336" cy="107384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n6Lz"/>
          <p:cNvCxnSpPr>
            <a:stCxn id="67" idx="0"/>
            <a:endCxn id="67" idx="5"/>
          </p:cNvCxnSpPr>
          <p:nvPr/>
        </p:nvCxnSpPr>
        <p:spPr>
          <a:xfrm flipV="1">
            <a:off x="6164257" y="4577363"/>
            <a:ext cx="1978336" cy="107384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n6Rz"/>
          <p:cNvCxnSpPr>
            <a:stCxn id="67" idx="5"/>
            <a:endCxn id="67" idx="4"/>
          </p:cNvCxnSpPr>
          <p:nvPr/>
        </p:nvCxnSpPr>
        <p:spPr>
          <a:xfrm flipV="1">
            <a:off x="8142593" y="2135304"/>
            <a:ext cx="0" cy="244205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n4Rz"/>
          <p:cNvCxnSpPr>
            <a:stCxn id="67" idx="4"/>
            <a:endCxn id="67" idx="3"/>
          </p:cNvCxnSpPr>
          <p:nvPr/>
        </p:nvCxnSpPr>
        <p:spPr>
          <a:xfrm flipH="1" flipV="1">
            <a:off x="6164257" y="1061463"/>
            <a:ext cx="1978336" cy="107384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3590012" y="1758457"/>
            <a:ext cx="5148491" cy="319575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81" name="n7L"/>
          <p:cNvSpPr/>
          <p:nvPr/>
        </p:nvSpPr>
        <p:spPr>
          <a:xfrm>
            <a:off x="8685916" y="1715516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82" name="n10D"/>
          <p:cNvSpPr/>
          <p:nvPr/>
        </p:nvSpPr>
        <p:spPr>
          <a:xfrm>
            <a:off x="3542012" y="1715516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83" name="n8U"/>
          <p:cNvSpPr/>
          <p:nvPr/>
        </p:nvSpPr>
        <p:spPr>
          <a:xfrm>
            <a:off x="8690503" y="4906209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84" name="n9R"/>
          <p:cNvSpPr/>
          <p:nvPr/>
        </p:nvSpPr>
        <p:spPr>
          <a:xfrm>
            <a:off x="3542012" y="4906209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85" name="L"/>
          <p:cNvCxnSpPr>
            <a:stCxn id="82" idx="2"/>
          </p:cNvCxnSpPr>
          <p:nvPr/>
        </p:nvCxnSpPr>
        <p:spPr>
          <a:xfrm>
            <a:off x="3542012" y="1739516"/>
            <a:ext cx="5184000" cy="2874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U"/>
          <p:cNvCxnSpPr/>
          <p:nvPr/>
        </p:nvCxnSpPr>
        <p:spPr>
          <a:xfrm>
            <a:off x="8733916" y="1758457"/>
            <a:ext cx="0" cy="31957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"/>
          <p:cNvCxnSpPr/>
          <p:nvPr/>
        </p:nvCxnSpPr>
        <p:spPr>
          <a:xfrm flipH="1">
            <a:off x="3623739" y="4954209"/>
            <a:ext cx="508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D"/>
          <p:cNvCxnSpPr/>
          <p:nvPr/>
        </p:nvCxnSpPr>
        <p:spPr>
          <a:xfrm flipV="1">
            <a:off x="3590012" y="1860101"/>
            <a:ext cx="0" cy="314210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菱形 88"/>
          <p:cNvSpPr/>
          <p:nvPr/>
        </p:nvSpPr>
        <p:spPr>
          <a:xfrm>
            <a:off x="3690865" y="882941"/>
            <a:ext cx="4946784" cy="4946784"/>
          </a:xfrm>
          <a:prstGeom prst="diamond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90" name="n12L"/>
          <p:cNvSpPr/>
          <p:nvPr/>
        </p:nvSpPr>
        <p:spPr>
          <a:xfrm>
            <a:off x="6116257" y="5733256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91" name="n12R"/>
          <p:cNvSpPr/>
          <p:nvPr/>
        </p:nvSpPr>
        <p:spPr>
          <a:xfrm>
            <a:off x="6116257" y="5733256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92" name="n11L"/>
          <p:cNvSpPr/>
          <p:nvPr/>
        </p:nvSpPr>
        <p:spPr>
          <a:xfrm>
            <a:off x="6118365" y="83672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93" name="n11R"/>
          <p:cNvSpPr/>
          <p:nvPr/>
        </p:nvSpPr>
        <p:spPr>
          <a:xfrm>
            <a:off x="6118365" y="83672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94" name="U"/>
          <p:cNvCxnSpPr>
            <a:stCxn id="89" idx="2"/>
            <a:endCxn id="89" idx="1"/>
          </p:cNvCxnSpPr>
          <p:nvPr/>
        </p:nvCxnSpPr>
        <p:spPr>
          <a:xfrm flipH="1" flipV="1">
            <a:off x="3690865" y="3356333"/>
            <a:ext cx="2473392" cy="247339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D"/>
          <p:cNvCxnSpPr>
            <a:stCxn id="89" idx="1"/>
            <a:endCxn id="89" idx="0"/>
          </p:cNvCxnSpPr>
          <p:nvPr/>
        </p:nvCxnSpPr>
        <p:spPr>
          <a:xfrm flipV="1">
            <a:off x="3690865" y="882941"/>
            <a:ext cx="2473392" cy="247339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D"/>
          <p:cNvCxnSpPr>
            <a:stCxn id="89" idx="0"/>
            <a:endCxn id="89" idx="3"/>
          </p:cNvCxnSpPr>
          <p:nvPr/>
        </p:nvCxnSpPr>
        <p:spPr>
          <a:xfrm>
            <a:off x="6164257" y="882941"/>
            <a:ext cx="2473392" cy="247339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U"/>
          <p:cNvCxnSpPr>
            <a:stCxn id="89" idx="3"/>
            <a:endCxn id="89" idx="2"/>
          </p:cNvCxnSpPr>
          <p:nvPr/>
        </p:nvCxnSpPr>
        <p:spPr>
          <a:xfrm flipH="1">
            <a:off x="6164257" y="3356333"/>
            <a:ext cx="2473392" cy="247339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6"/>
          <p:cNvSpPr/>
          <p:nvPr/>
        </p:nvSpPr>
        <p:spPr>
          <a:xfrm>
            <a:off x="3782003" y="432982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00" name="7"/>
          <p:cNvSpPr/>
          <p:nvPr/>
        </p:nvSpPr>
        <p:spPr>
          <a:xfrm>
            <a:off x="5122681" y="5625965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101" name="直接连接符 100"/>
          <p:cNvCxnSpPr/>
          <p:nvPr/>
        </p:nvCxnSpPr>
        <p:spPr>
          <a:xfrm flipH="1" flipV="1">
            <a:off x="7132367" y="1065453"/>
            <a:ext cx="1320437" cy="1320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 flipH="1" flipV="1">
            <a:off x="3826983" y="2385709"/>
            <a:ext cx="3020" cy="1968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 flipH="1" flipV="1">
            <a:off x="3826983" y="4353709"/>
            <a:ext cx="1337384" cy="1320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8"/>
          <p:cNvSpPr/>
          <p:nvPr/>
        </p:nvSpPr>
        <p:spPr>
          <a:xfrm>
            <a:off x="5117081" y="5625965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105" name="直接连接符 104"/>
          <p:cNvCxnSpPr/>
          <p:nvPr/>
        </p:nvCxnSpPr>
        <p:spPr>
          <a:xfrm>
            <a:off x="5164367" y="5673965"/>
            <a:ext cx="196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V="1">
            <a:off x="7132367" y="4353709"/>
            <a:ext cx="1320437" cy="132025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 flipH="1" flipV="1">
            <a:off x="8452804" y="2385709"/>
            <a:ext cx="1" cy="1968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V="1">
            <a:off x="3830003" y="1065464"/>
            <a:ext cx="1334364" cy="132024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>
            <a:off x="5164367" y="1065453"/>
            <a:ext cx="1968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9"/>
          <p:cNvSpPr/>
          <p:nvPr/>
        </p:nvSpPr>
        <p:spPr>
          <a:xfrm>
            <a:off x="3778983" y="2337709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1" name="10"/>
          <p:cNvSpPr/>
          <p:nvPr/>
        </p:nvSpPr>
        <p:spPr>
          <a:xfrm>
            <a:off x="7084367" y="101745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2" name="12"/>
          <p:cNvSpPr/>
          <p:nvPr/>
        </p:nvSpPr>
        <p:spPr>
          <a:xfrm>
            <a:off x="7084367" y="101745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3" name="11111"/>
          <p:cNvSpPr/>
          <p:nvPr/>
        </p:nvSpPr>
        <p:spPr>
          <a:xfrm>
            <a:off x="6340580" y="1065464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3846232" y="1052851"/>
            <a:ext cx="4680405" cy="4680405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5" name="八边形 114"/>
          <p:cNvSpPr/>
          <p:nvPr/>
        </p:nvSpPr>
        <p:spPr>
          <a:xfrm>
            <a:off x="3826983" y="1065464"/>
            <a:ext cx="4625823" cy="4608501"/>
          </a:xfrm>
          <a:prstGeom prst="octag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6" name="5"/>
          <p:cNvSpPr/>
          <p:nvPr/>
        </p:nvSpPr>
        <p:spPr>
          <a:xfrm>
            <a:off x="8430627" y="4293096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7" name="1111"/>
          <p:cNvSpPr/>
          <p:nvPr/>
        </p:nvSpPr>
        <p:spPr>
          <a:xfrm>
            <a:off x="4878009" y="1412776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8" name="2222"/>
          <p:cNvSpPr/>
          <p:nvPr/>
        </p:nvSpPr>
        <p:spPr>
          <a:xfrm>
            <a:off x="4878009" y="1412776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19" name="3333"/>
          <p:cNvSpPr/>
          <p:nvPr/>
        </p:nvSpPr>
        <p:spPr>
          <a:xfrm>
            <a:off x="7367112" y="5150387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20" name="六边形 119"/>
          <p:cNvSpPr/>
          <p:nvPr/>
        </p:nvSpPr>
        <p:spPr>
          <a:xfrm>
            <a:off x="3998989" y="1460776"/>
            <a:ext cx="4335627" cy="3737611"/>
          </a:xfrm>
          <a:prstGeom prst="hexag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21" name="4444"/>
          <p:cNvSpPr/>
          <p:nvPr/>
        </p:nvSpPr>
        <p:spPr>
          <a:xfrm>
            <a:off x="7367112" y="5150387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22" name="5555"/>
          <p:cNvSpPr/>
          <p:nvPr/>
        </p:nvSpPr>
        <p:spPr>
          <a:xfrm>
            <a:off x="4136539" y="3658348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23" name="6666"/>
          <p:cNvSpPr/>
          <p:nvPr/>
        </p:nvSpPr>
        <p:spPr>
          <a:xfrm>
            <a:off x="2853326" y="2941497"/>
            <a:ext cx="48000" cy="4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cxnSp>
        <p:nvCxnSpPr>
          <p:cNvPr id="124" name="直接连接符 123"/>
          <p:cNvCxnSpPr>
            <a:stCxn id="120" idx="4"/>
            <a:endCxn id="120" idx="5"/>
          </p:cNvCxnSpPr>
          <p:nvPr/>
        </p:nvCxnSpPr>
        <p:spPr>
          <a:xfrm>
            <a:off x="4933392" y="1460777"/>
            <a:ext cx="2466821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>
            <a:stCxn id="120" idx="0"/>
            <a:endCxn id="120" idx="5"/>
          </p:cNvCxnSpPr>
          <p:nvPr/>
        </p:nvCxnSpPr>
        <p:spPr>
          <a:xfrm flipH="1" flipV="1">
            <a:off x="7400213" y="1460777"/>
            <a:ext cx="934403" cy="18688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/>
          <p:cNvCxnSpPr>
            <a:stCxn id="120" idx="0"/>
            <a:endCxn id="121" idx="3"/>
          </p:cNvCxnSpPr>
          <p:nvPr/>
        </p:nvCxnSpPr>
        <p:spPr>
          <a:xfrm flipH="1">
            <a:off x="7374141" y="3329581"/>
            <a:ext cx="960475" cy="18617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>
            <a:stCxn id="119" idx="2"/>
          </p:cNvCxnSpPr>
          <p:nvPr/>
        </p:nvCxnSpPr>
        <p:spPr>
          <a:xfrm flipH="1">
            <a:off x="4926011" y="5174387"/>
            <a:ext cx="2441101" cy="240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>
            <a:stCxn id="120" idx="2"/>
            <a:endCxn id="120" idx="3"/>
          </p:cNvCxnSpPr>
          <p:nvPr/>
        </p:nvCxnSpPr>
        <p:spPr>
          <a:xfrm flipH="1" flipV="1">
            <a:off x="3998989" y="3329581"/>
            <a:ext cx="934403" cy="18688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>
            <a:stCxn id="120" idx="4"/>
            <a:endCxn id="120" idx="3"/>
          </p:cNvCxnSpPr>
          <p:nvPr/>
        </p:nvCxnSpPr>
        <p:spPr>
          <a:xfrm flipH="1">
            <a:off x="3998989" y="1460777"/>
            <a:ext cx="934403" cy="18688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Last1"/>
          <p:cNvSpPr/>
          <p:nvPr/>
        </p:nvSpPr>
        <p:spPr>
          <a:xfrm>
            <a:off x="4088597" y="334505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1" name="Last2"/>
          <p:cNvSpPr/>
          <p:nvPr/>
        </p:nvSpPr>
        <p:spPr>
          <a:xfrm>
            <a:off x="4948303" y="157197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2" name="Last3"/>
          <p:cNvSpPr/>
          <p:nvPr/>
        </p:nvSpPr>
        <p:spPr>
          <a:xfrm>
            <a:off x="7342032" y="157197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3" name="Last4"/>
          <p:cNvSpPr/>
          <p:nvPr/>
        </p:nvSpPr>
        <p:spPr>
          <a:xfrm>
            <a:off x="2931688" y="334505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4" name="Last5"/>
          <p:cNvSpPr/>
          <p:nvPr/>
        </p:nvSpPr>
        <p:spPr>
          <a:xfrm>
            <a:off x="7342032" y="5121639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5" name="Last6"/>
          <p:cNvSpPr/>
          <p:nvPr/>
        </p:nvSpPr>
        <p:spPr>
          <a:xfrm>
            <a:off x="4929407" y="511285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6" name="Last41"/>
          <p:cNvSpPr/>
          <p:nvPr/>
        </p:nvSpPr>
        <p:spPr>
          <a:xfrm>
            <a:off x="2931688" y="334505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7" name="Last11"/>
          <p:cNvSpPr/>
          <p:nvPr/>
        </p:nvSpPr>
        <p:spPr>
          <a:xfrm>
            <a:off x="4088597" y="3345053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003800" y="3118484"/>
            <a:ext cx="2088515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465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汇报完毕</a:t>
            </a:r>
            <a:endParaRPr kumimoji="0" lang="zh-CN" altLang="en-US" sz="34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39" name="End1"/>
          <p:cNvSpPr/>
          <p:nvPr/>
        </p:nvSpPr>
        <p:spPr>
          <a:xfrm>
            <a:off x="6030360" y="1988851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0" name="End3"/>
          <p:cNvSpPr/>
          <p:nvPr/>
        </p:nvSpPr>
        <p:spPr>
          <a:xfrm>
            <a:off x="3263133" y="3281850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1" name="End5"/>
          <p:cNvSpPr/>
          <p:nvPr/>
        </p:nvSpPr>
        <p:spPr>
          <a:xfrm>
            <a:off x="6030360" y="4581139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2" name="End7"/>
          <p:cNvSpPr/>
          <p:nvPr/>
        </p:nvSpPr>
        <p:spPr>
          <a:xfrm>
            <a:off x="3630104" y="3280217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3" name="End2"/>
          <p:cNvSpPr/>
          <p:nvPr/>
        </p:nvSpPr>
        <p:spPr>
          <a:xfrm>
            <a:off x="7374520" y="2603688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4" name="End8"/>
          <p:cNvSpPr/>
          <p:nvPr/>
        </p:nvSpPr>
        <p:spPr>
          <a:xfrm>
            <a:off x="4782232" y="2603688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5" name="End4"/>
          <p:cNvSpPr/>
          <p:nvPr/>
        </p:nvSpPr>
        <p:spPr>
          <a:xfrm>
            <a:off x="7374509" y="3954616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sp>
        <p:nvSpPr>
          <p:cNvPr id="146" name="End6"/>
          <p:cNvSpPr/>
          <p:nvPr/>
        </p:nvSpPr>
        <p:spPr>
          <a:xfrm>
            <a:off x="4782232" y="3954616"/>
            <a:ext cx="96000" cy="9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4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  <p:pic>
        <p:nvPicPr>
          <p:cNvPr id="151" name="图片 150" descr="学校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4150" y="2853054"/>
            <a:ext cx="1351915" cy="11976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62 L 0.27552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17284E-7 L -0.00017 0.490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453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L -0.27517 -0.000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-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00087 -0.447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240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1" dur="3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5380 -0.000004 L 0.164930 -0.000004 " pathEditMode="fixed" rAng="0" ptsTypes="AA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7640 -0.000002 L -0.102430 -0.189500 " pathEditMode="fixed" rAng="0" ptsTypes="AA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9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87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2" nodeType="withEffect">
                                  <p:stCondLst>
                                    <p:cond delay="1175"/>
                                  </p:stCondLst>
                                  <p:childTnLst>
                                    <p:animMotion origin="layout" path="M 0.15955 -3.58025E-6 L 0.26962 -0.1910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956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475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3" nodeType="withEffect">
                                  <p:stCondLst>
                                    <p:cond delay="177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grpId="1" nodeType="withEffect">
                                  <p:stCondLst>
                                    <p:cond delay="1975"/>
                                  </p:stCondLst>
                                  <p:childTnLst>
                                    <p:animMotion origin="layout" path="M 0.00018 -0.0071 L -0.00034 -0.2879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404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2375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3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1" nodeType="withEffect">
                                  <p:stCondLst>
                                    <p:cond delay="975"/>
                                  </p:stCondLst>
                                  <p:childTnLst>
                                    <p:animMotion origin="layout" path="M 0.007640 0.000000 L 0.006940 -0.297220 " pathEditMode="fixed" rAng="0" ptsTypes="AA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1375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167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1675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1" nodeType="withEffect">
                                  <p:stCondLst>
                                    <p:cond delay="1675"/>
                                  </p:stCondLst>
                                  <p:childTnLst>
                                    <p:animMotion origin="layout" path="M -0.00052 -3.95062E-6 L 0.11163 -0.19228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963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44444E-6 2.77556E-17 L 0.10851 0.19599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9784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2575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0.00052 2.77556E-17 L -0.15989 2.77556E-17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nodeType="withEffect">
                                  <p:stCondLst>
                                    <p:cond delay="2675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2275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72" dur="2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75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1.11111E-6 2.77556E-17 L -0.19028 0.34537 " pathEditMode="relative" rAng="0" ptsTypes="AA">
                                      <p:cBhvr>
                                        <p:cTn id="19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17253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1.11111E-6 2.77556E-17 L 0.19184 0.33611 " pathEditMode="relative" rAng="0" ptsTypes="AA">
                                      <p:cBhvr>
                                        <p:cTn id="19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679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0278 -0.00093 L 0.19184 -0.33673 " pathEditMode="relative" rAng="0" ptsTypes="AA">
                                      <p:cBhvr>
                                        <p:cTn id="19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16790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0503 -0.00093 L -0.18906 -0.3358 " pathEditMode="relative" rAng="0" ptsTypes="AA">
                                      <p:cBhvr>
                                        <p:cTn id="19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" y="-16759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mph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Scale>
                                      <p:cBhvr>
                                        <p:cTn id="236" dur="3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7" presetClass="emph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8.33333E-7 -1.60494E-6 L -0.07604 0.27654 " pathEditMode="relative" rAng="0" ptsTypes="AA">
                                      <p:cBhvr>
                                        <p:cTn id="26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3827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63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8.33333E-7 -1.60494E-6 L 0.20243 0.00031 " pathEditMode="relative" rAng="0" ptsTypes="AA">
                                      <p:cBhvr>
                                        <p:cTn id="26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0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77778E-6 4.32099E-6 L 0.06441 0.22037 " pathEditMode="relative" rAng="0" ptsTypes="AA">
                                      <p:cBhvr>
                                        <p:cTn id="26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11019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3.95062E-6 L -0.20417 0.0003 " pathEditMode="relative" rAng="0" ptsTypes="AA">
                                      <p:cBhvr>
                                        <p:cTn id="26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64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16667E-6 -3.33333E-6 L 0.07638 -0.2787 " pathEditMode="relative" rAng="0" ptsTypes="AA">
                                      <p:cBhvr>
                                        <p:cTn id="27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3951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439898 -0.013429 L 0.378606 -0.229776 " pathEditMode="relative" rAng="0" ptsTypes="AA">
                                      <p:cBhvr>
                                        <p:cTn id="27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-108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3" presetClass="exit" presetSubtype="32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4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4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xit" presetSubtype="32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32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32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4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4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4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4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32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4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4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6" presetClass="emph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Scale>
                                      <p:cBhvr>
                                        <p:cTn id="336" dur="2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7" presetClass="emph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Clr clrSpc="rgb" dir="cw">
                                      <p:cBhvr>
                                        <p:cTn id="338" dur="2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39" dur="2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2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2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" presetClass="path" presetSubtype="0" accel="50000" decel="50000" fill="hold" grpId="0" nodeType="withEffect">
                                  <p:stCondLst>
                                    <p:cond delay="2775"/>
                                  </p:stCondLst>
                                  <p:childTnLst>
                                    <p:animMotion origin="layout" path="M -0.01893 -0.00679 C 0.08611 -0.00679 0.17257 0.14661 0.17257 0.33642 C 0.17257 0.52593 0.08611 0.67932 -0.01893 0.67932 C -0.12379 0.67932 -0.20868 0.52593 -0.20868 0.33642 C -0.20868 0.14661 -0.12379 -0.00679 -0.01893 -0.00679 Z " pathEditMode="relative" rAng="0" ptsTypes="fffff">
                                      <p:cBhvr>
                                        <p:cTn id="34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4290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21" presetClass="entr" presetSubtype="1" fill="hold" grpId="0" nodeType="withEffect">
                                  <p:stCondLst>
                                    <p:cond delay="3475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0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2" nodeType="withEffect">
                                  <p:stCondLst>
                                    <p:cond delay="467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355" dur="3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7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35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5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4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5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38889E-6 -4.19753E-6 L -0.21059 -4.19753E-6 " pathEditMode="relative" rAng="0" ptsTypes="AA">
                                      <p:cBhvr>
                                        <p:cTn id="381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0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16667E-6 2.09877E-6 L 0.08784 0.28549 " pathEditMode="relative" rAng="0" ptsTypes="AA">
                                      <p:cBhvr>
                                        <p:cTn id="383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14259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64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77778E-6 -2.46914E-6 L 0.08629 -0.28055 " pathEditMode="relative" rAng="0" ptsTypes="AA">
                                      <p:cBhvr>
                                        <p:cTn id="385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14043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77778E-6 -2.46914E-6 L 0.08785 0.28766 " pathEditMode="relative" rAng="0" ptsTypes="AA">
                                      <p:cBhvr>
                                        <p:cTn id="387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14383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11111E-6 4.93827E-7 L 0.08837 -0.28241 " pathEditMode="relative" rAng="0" ptsTypes="AA">
                                      <p:cBhvr>
                                        <p:cTn id="389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14136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44444E-6 -8.64198E-7 L -0.20643 0.00154 " pathEditMode="relative" rAng="0" ptsTypes="AA">
                                      <p:cBhvr>
                                        <p:cTn id="391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62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2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6" presetClass="emph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443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4" presetID="7" presetClass="emph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>
                                        <p:cTn id="4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4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42" presetClass="path" presetSubtype="0" accel="50000" decel="5000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1.94444E-6 -2.59259E-6 L -0.00035 -0.35061 " pathEditMode="relative" rAng="0" ptsTypes="AA">
                                      <p:cBhvr>
                                        <p:cTn id="46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7531"/>
                                    </p:animMotion>
                                  </p:childTnLst>
                                </p:cTn>
                              </p:par>
                              <p:par>
                                <p:cTn id="470" presetID="42" presetClass="path" presetSubtype="0" accel="50000" decel="5000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16667E-6 -7.40741E-7 L 0.16407 0.15803 " pathEditMode="relative" rAng="0" ptsTypes="AA">
                                      <p:cBhvr>
                                        <p:cTn id="471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4" y="7901"/>
                                    </p:animMotion>
                                  </p:childTnLst>
                                </p:cTn>
                              </p:par>
                              <p:par>
                                <p:cTn id="472" presetID="42" presetClass="path" presetSubtype="0" accel="50000" decel="5000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77778E-7 -1.23457E-6 L -0.16007 0.15772 " pathEditMode="relative" rAng="0" ptsTypes="AA">
                                      <p:cBhvr>
                                        <p:cTn id="473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3" y="7870"/>
                                    </p:animMotion>
                                  </p:childTnLst>
                                </p:cTn>
                              </p:par>
                              <p:par>
                                <p:cTn id="474" presetID="64" presetClass="path" presetSubtype="0" accel="50000" decel="5000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3.33333E-6 -3.95062E-6 L 3.33333E-6 -0.36327 " pathEditMode="relative" rAng="0" ptsTypes="AA">
                                      <p:cBhvr>
                                        <p:cTn id="475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179"/>
                                    </p:animMotion>
                                  </p:childTnLst>
                                </p:cTn>
                              </p:par>
                              <p:par>
                                <p:cTn id="476" presetID="42" presetClass="path" presetSubtype="0" accel="50000" decel="5000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3.33333E-6 2.77556E-17 L 0.1625 0.15802 " pathEditMode="relative" rAng="0" ptsTypes="AA">
                                      <p:cBhvr>
                                        <p:cTn id="477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7901"/>
                                    </p:animMotion>
                                  </p:childTnLst>
                                </p:cTn>
                              </p:par>
                              <p:par>
                                <p:cTn id="478" presetID="42" presetClass="path" presetSubtype="0" accel="50000" decel="5000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3.58025E-6 L -0.16215 0.15555 " pathEditMode="relative" rAng="0" ptsTypes="AA">
                                      <p:cBhvr>
                                        <p:cTn id="479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8" y="7778"/>
                                    </p:animMotion>
                                  </p:childTnLst>
                                </p:cTn>
                              </p:par>
                              <p:par>
                                <p:cTn id="48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2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grpId="2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0" presetClass="exit" presetSubtype="0" fill="hold" grpId="2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0" presetClass="exit" presetSubtype="0" fill="hold" grpId="2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0" presetClass="exit" presetSubtype="0" fill="hold" grpId="2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0" presetClass="exit" presetSubtype="0" fill="hold" grpId="2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6" presetClass="emph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animScale>
                                      <p:cBhvr>
                                        <p:cTn id="531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7" presetClass="emph" presetSubtype="2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3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35" presetClass="path" presetSubtype="0" accel="50000" decel="5000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-0.00034 -0.00123 L -0.42674 -0.00154 " pathEditMode="relative" rAng="0" ptsTypes="AA">
                                      <p:cBhvr>
                                        <p:cTn id="551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9" y="-31"/>
                                    </p:animMotion>
                                  </p:childTnLst>
                                </p:cTn>
                              </p:par>
                              <p:par>
                                <p:cTn id="552" presetID="42" presetClass="path" presetSubtype="0" accel="50000" decel="5000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3.88889E-6 2.09877E-6 L 0.00017 0.46913 " pathEditMode="relative" rAng="0" ptsTypes="AA">
                                      <p:cBhvr>
                                        <p:cTn id="553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57"/>
                                    </p:animMotion>
                                  </p:childTnLst>
                                </p:cTn>
                              </p:par>
                              <p:par>
                                <p:cTn id="554" presetID="64" presetClass="path" presetSubtype="0" accel="50000" decel="5000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-0.00122 -0.00093 L -0.00069 -0.46667 " pathEditMode="relative" rAng="0" ptsTypes="AA">
                                      <p:cBhvr>
                                        <p:cTn id="555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3302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3" presetClass="path" presetSubtype="0" accel="50000" decel="5000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0.00017 0.0037 L 0.41892 0.00278 " pathEditMode="relative" rAng="0" ptsTypes="AA">
                                      <p:cBhvr>
                                        <p:cTn id="557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62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22" presetClass="entr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22" presetClass="entr" presetSubtype="4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22" presetClass="entr" presetSubtype="8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22" presetClass="entr" presetSubtype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10" presetClass="exit" presetSubtype="0" fill="hold" grpId="2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4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0" presetClass="exit" presetSubtype="0" fill="hold" grpId="2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0" presetClass="exit" presetSubtype="0" fill="hold" grpId="2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0" presetClass="exit" presetSubtype="0" fill="hold" grpId="2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6" presetClass="emph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Scale>
                                      <p:cBhvr>
                                        <p:cTn id="593" dur="3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94" presetID="7" presetClass="emph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>
                                        <p:cTn id="595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96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3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9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42" presetClass="path" presetSubtype="0" accel="50000" decel="50000" fill="hold" grpId="1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-3.88889E-6 -1.11111E-6 L -0.2 0.3571 " pathEditMode="relative" rAng="0" ptsTypes="AA">
                                      <p:cBhvr>
                                        <p:cTn id="613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7840"/>
                                    </p:animMotion>
                                  </p:childTnLst>
                                </p:cTn>
                              </p:par>
                              <p:par>
                                <p:cTn id="614" presetID="42" presetClass="path" presetSubtype="0" accel="50000" decel="50000" fill="hold" grpId="1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1.11111E-6 -3.58025E-6 L 0.20955 0.37099 " pathEditMode="relative" rAng="0" ptsTypes="AA">
                                      <p:cBhvr>
                                        <p:cTn id="615" dur="1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8549"/>
                                    </p:animMotion>
                                  </p:childTnLst>
                                </p:cTn>
                              </p:par>
                              <p:par>
                                <p:cTn id="616" presetID="42" presetClass="path" presetSubtype="0" accel="50000" decel="50000" fill="hold" grpId="1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-2.77778E-7 -1.23457E-6 L -0.19983 -0.3429 " pathEditMode="relative" rAng="0" ptsTypes="AA">
                                      <p:cBhvr>
                                        <p:cTn id="617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17160"/>
                                    </p:animMotion>
                                  </p:childTnLst>
                                </p:cTn>
                              </p:par>
                              <p:par>
                                <p:cTn id="618" presetID="42" presetClass="path" presetSubtype="0" accel="50000" decel="50000" fill="hold" grpId="1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-4.44444E-6 2.71605E-6 L 0.20209 -0.34321 " pathEditMode="relative" rAng="0" ptsTypes="AA">
                                      <p:cBhvr>
                                        <p:cTn id="619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7160"/>
                                    </p:animMotion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4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9" dur="4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6" presetClass="emph" presetSubtype="0" fill="hold" grpId="1" nodeType="withEffect">
                                  <p:stCondLst>
                                    <p:cond delay="7750"/>
                                  </p:stCondLst>
                                  <p:childTnLst>
                                    <p:animScale>
                                      <p:cBhvr>
                                        <p:cTn id="655" dur="3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7" presetClass="emph" presetSubtype="2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>
                                        <p:cTn id="657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8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0" presetClass="exit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4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3" presetClass="path" presetSubtype="0" accel="50000" decel="5000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26210 0.000004 L 0.133340 0.000004 " pathEditMode="fixed" rAng="0" ptsTypes="AA">
                                      <p:cBhvr>
                                        <p:cTn id="66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0"/>
                                    </p:animMotion>
                                  </p:childTnLst>
                                </p:cTn>
                              </p:par>
                              <p:par>
                                <p:cTn id="670" presetID="42" presetClass="path" presetSubtype="0" accel="50000" decel="5000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26210 0.000001 L -0.136290 -0.189680 " pathEditMode="fixed" rAng="0" ptsTypes="AA">
                                      <p:cBhvr>
                                        <p:cTn id="6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94"/>
                                    </p:animMotion>
                                  </p:childTnLst>
                                </p:cTn>
                              </p:par>
                              <p:par>
                                <p:cTn id="672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5" presetID="22" presetClass="entr" presetSubtype="4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8" presetID="10" presetClass="exit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4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42" presetClass="path" presetSubtype="0" accel="50000" decel="50000" fill="hold" grpId="2" nodeType="withEffect">
                                  <p:stCondLst>
                                    <p:cond delay="7475"/>
                                  </p:stCondLst>
                                  <p:childTnLst>
                                    <p:animMotion origin="layout" path="M 0.15955 -3.58025E-6 L 0.26962 -0.19105 " pathEditMode="relative" rAng="0" ptsTypes="AA">
                                      <p:cBhvr>
                                        <p:cTn id="68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9568"/>
                                    </p:animMotion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nodeType="withEffect">
                                  <p:stCondLst>
                                    <p:cond delay="7775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xit" presetSubtype="0" fill="hold" grpId="3" nodeType="withEffect">
                                  <p:stCondLst>
                                    <p:cond delay="817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7"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grpId="0" nodeType="withEffect">
                                  <p:stCondLst>
                                    <p:cond delay="8175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4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4" presetClass="path" presetSubtype="0" accel="50000" decel="50000" fill="hold" grpId="1" nodeType="withEffect">
                                  <p:stCondLst>
                                    <p:cond delay="8175"/>
                                  </p:stCondLst>
                                  <p:childTnLst>
                                    <p:animMotion origin="layout" path="M 0.00018 -0.0071 L -0.00034 -0.28796 " pathEditMode="relative" rAng="0" ptsTypes="AA">
                                      <p:cBhvr>
                                        <p:cTn id="6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4043"/>
                                    </p:animMotion>
                                  </p:childTnLst>
                                </p:cTn>
                              </p:par>
                              <p:par>
                                <p:cTn id="694" presetID="10" presetClass="exit" presetSubtype="0" fill="hold" grpId="2" nodeType="withEffect">
                                  <p:stCondLst>
                                    <p:cond delay="892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375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37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2" presetClass="entr" presetSubtype="4" fill="hold" nodeType="withEffect">
                                  <p:stCondLst>
                                    <p:cond delay="8475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4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3" presetID="64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26040 -0.000004 L -0.026730 -0.297490 " pathEditMode="fixed" rAng="0" ptsTypes="AA">
                                      <p:cBhvr>
                                        <p:cTn id="70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22" presetClass="entr" presetSubtype="4" fill="hold" nodeType="withEffect">
                                  <p:stCondLst>
                                    <p:cond delay="7275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8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9" dur="4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4" presetID="42" presetClass="path" presetSubtype="0" accel="50000" decel="5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052 -3.95062E-6 L 0.11163 -0.19228 " pathEditMode="relative" rAng="0" ptsTypes="AA">
                                      <p:cBhvr>
                                        <p:cTn id="7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9630"/>
                                    </p:animMotion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nodeType="withEffect">
                                  <p:stCondLst>
                                    <p:cond delay="7875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0" presetClass="exit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0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42" presetClass="path" presetSubtype="0" accel="50000" decel="5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4.44444E-6 2.77556E-17 L 0.10851 0.19599 " pathEditMode="relative" rAng="0" ptsTypes="AA">
                                      <p:cBhvr>
                                        <p:cTn id="72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9784"/>
                                    </p:animMotion>
                                  </p:childTnLst>
                                </p:cTn>
                              </p:par>
                              <p:par>
                                <p:cTn id="730" presetID="35" presetClass="path" presetSubtype="0" accel="50000" decel="5000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052 2.77556E-17 L -0.15989 2.77556E-17 " pathEditMode="relative" rAng="0" ptsTypes="AA">
                                      <p:cBhvr>
                                        <p:cTn id="73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0"/>
                                    </p:animMotion>
                                  </p:childTnLst>
                                </p:cTn>
                              </p:par>
                              <p:par>
                                <p:cTn id="732" presetID="22" presetClass="entr" presetSubtype="2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5" presetID="22" presetClass="entr" presetSubtype="1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8" presetID="10" presetClass="exit" presetSubtype="0" fill="hold" grpId="2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9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0" presetClass="exit" presetSubtype="0" fill="hold" grpId="2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2"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6" presetClass="emph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Scale>
                                      <p:cBhvr>
                                        <p:cTn id="763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64" presetID="7" presetClass="emph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Clr clrSpc="rgb" dir="cw">
                                      <p:cBhvr>
                                        <p:cTn id="765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66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0" presetClass="exit" presetSubtype="0" fill="hold" grpId="2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8" dur="3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4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8" dur="4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1" dur="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7" dur="4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42" presetClass="path" presetSubtype="0" accel="50000" decel="50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8.33333E-7 -1.60494E-6 L -0.07604 0.27654 " pathEditMode="relative" rAng="0" ptsTypes="AA">
                                      <p:cBhvr>
                                        <p:cTn id="789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3827"/>
                                    </p:animMotion>
                                  </p:childTnLst>
                                </p:cTn>
                              </p:par>
                              <p:par>
                                <p:cTn id="790" presetID="63" presetClass="path" presetSubtype="0" accel="50000" decel="50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8.33333E-7 -1.60494E-6 L 0.20243 0.00031 " pathEditMode="relative" rAng="0" ptsTypes="AA">
                                      <p:cBhvr>
                                        <p:cTn id="791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0"/>
                                    </p:animMotion>
                                  </p:childTnLst>
                                </p:cTn>
                              </p:par>
                              <p:par>
                                <p:cTn id="792" presetID="42" presetClass="path" presetSubtype="0" accel="50000" decel="50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4.16667E-6 1.60494E-6 L 0.06441 0.22037 " pathEditMode="relative" rAng="0" ptsTypes="AA">
                                      <p:cBhvr>
                                        <p:cTn id="79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11019"/>
                                    </p:animMotion>
                                  </p:childTnLst>
                                </p:cTn>
                              </p:par>
                              <p:par>
                                <p:cTn id="794" presetID="42" presetClass="path" presetSubtype="0" accel="50000" decel="50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4.44444E-6 3.95062E-6 L -0.20417 0.0003 " pathEditMode="relative" rAng="0" ptsTypes="AA">
                                      <p:cBhvr>
                                        <p:cTn id="795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0"/>
                                    </p:animMotion>
                                  </p:childTnLst>
                                </p:cTn>
                              </p:par>
                              <p:par>
                                <p:cTn id="796" presetID="64" presetClass="path" presetSubtype="0" accel="50000" decel="50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4.16667E-6 -3.33333E-6 L 0.07638 -0.2787 " pathEditMode="relative" rAng="0" ptsTypes="AA">
                                      <p:cBhvr>
                                        <p:cTn id="797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3951"/>
                                    </p:animMotion>
                                  </p:childTnLst>
                                </p:cTn>
                              </p:par>
                              <p:par>
                                <p:cTn id="798" presetID="42" presetClass="path" presetSubtype="0" accel="50000" decel="50000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0.441148 -0.015744 L 0.379856 -0.232091 " pathEditMode="relative" rAng="0" ptsTypes="AA">
                                      <p:cBhvr>
                                        <p:cTn id="799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-108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22" presetClass="entr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8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2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53" presetClass="exit" presetSubtype="32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9" dur="4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4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1" dur="4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53" presetClass="exit" presetSubtype="32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4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4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53" presetClass="exit" presetSubtype="32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9" dur="4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4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1" dur="4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53" presetClass="exit" presetSubtype="32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4" dur="4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5" dur="4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6" dur="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53" presetClass="exit" presetSubtype="32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4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4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1" dur="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53" presetClass="exit" presetSubtype="32" fill="hold" grpId="2" nodeType="withEffect">
                                  <p:stCondLst>
                                    <p:cond delay="9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4" dur="4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5" dur="4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6" dur="4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6" presetClass="emph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Scale>
                                      <p:cBhvr>
                                        <p:cTn id="863" dur="2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64" presetID="7" presetClass="emph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Clr clrSpc="rgb" dir="cw">
                                      <p:cBhvr>
                                        <p:cTn id="865" dur="2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66" dur="2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10" presetClass="exit" presetSubtype="0" fill="hold" grpId="2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8" dur="2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0" presetClass="entr" presetSubtype="0" fill="hold" grpId="1" nodeType="withEffect">
                                  <p:stCondLst>
                                    <p:cond delay="8275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3" presetID="1" presetClass="path" presetSubtype="0" accel="50000" decel="50000" fill="hold" grpId="0" nodeType="withEffect">
                                  <p:stCondLst>
                                    <p:cond delay="8275"/>
                                  </p:stCondLst>
                                  <p:childTnLst>
                                    <p:animMotion origin="layout" path="M -0.01893 -0.00679 C 0.08611 -0.00679 0.17257 0.14661 0.17257 0.33642 C 0.17257 0.52593 0.08611 0.67932 -0.01893 0.67932 C -0.12379 0.67932 -0.20868 0.52593 -0.20868 0.33642 C -0.20868 0.14661 -0.12379 -0.00679 -0.01893 -0.00679 Z " pathEditMode="relative" rAng="0" ptsTypes="fffff">
                                      <p:cBhvr>
                                        <p:cTn id="874" dur="3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4290"/>
                                    </p:animMotion>
                                  </p:childTnLst>
                                </p:cTn>
                              </p:par>
                              <p:par>
                                <p:cTn id="875" presetID="21" presetClass="entr" presetSubtype="1" fill="hold" grpId="0" nodeType="withEffect">
                                  <p:stCondLst>
                                    <p:cond delay="9475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7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10" presetClass="exit" presetSubtype="0" fill="hold" grpId="2" nodeType="withEffect">
                                  <p:stCondLst>
                                    <p:cond delay="11275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6" presetClass="emph" presetSubtype="0" fill="hold" grpId="1" nodeType="withEffect">
                                  <p:stCondLst>
                                    <p:cond delay="11750"/>
                                  </p:stCondLst>
                                  <p:childTnLst>
                                    <p:animScale>
                                      <p:cBhvr>
                                        <p:cTn id="882" dur="3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83" presetID="7" presetClass="emph" presetSubtype="2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Clr clrSpc="rgb" dir="cw">
                                      <p:cBhvr>
                                        <p:cTn id="884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85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0" presetClass="exit" presetSubtype="0" fill="hold" grpId="2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3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2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5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8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1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4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7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0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3" presetID="10" presetClass="entr" presetSubtype="0" fill="hold" grpId="0" nodeType="withEffect">
                                  <p:stCondLst>
                                    <p:cond delay="15075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6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-0.00121 0.00093 C 0.01927 -0.04444 0.05035 -0.04413 0.06719 -0.02068 C 0.08524 0.00401 0.08229 0.06204 0.06129 0.10617 C 0.0408 0.15247 0.03802 0.20988 0.05538 0.23364 C 0.07274 0.25741 0.10347 0.2392 0.12431 0.19383 C 0.14479 0.14753 0.17622 0.12963 0.19271 0.15247 C 0.21059 0.17747 0.20747 0.23488 0.18715 0.28025 C 0.1658 0.325 0.16285 0.3821 0.18142 0.40803 C 0.19809 0.43117 0.22934 0.41296 0.25 0.36698 C 0.27066 0.32191 0.27379 0.2642 0.2566 0.24105 C 0.23854 0.21636 0.20747 0.23488 0.18715 0.28025 C 0.1658 0.325 0.1349 0.34352 0.11771 0.31945 C 0.1007 0.29599 0.10347 0.2392 0.12431 0.19383 C 0.14479 0.14753 0.14826 0.09105 0.1309 0.0679 C 0.1132 0.04259 0.08229 0.06204 0.06129 0.10617 C 0.0408 0.15247 0.00712 0.17593 -0.01076 0.15093 " pathEditMode="relative" rAng="0" ptsTypes="ffffffffffffffff">
                                      <p:cBhvr>
                                        <p:cTn id="917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19228"/>
                                    </p:animMotion>
                                  </p:childTnLst>
                                </p:cTn>
                              </p:par>
                              <p:par>
                                <p:cTn id="918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-0.0019 -0.00123 C 0.03507 0.01111 0.05382 0.05401 0.03768 0.09352 C 0.02223 0.13673 -0.02083 0.15926 -0.05833 0.14691 C -0.09531 0.13519 -0.13836 0.15772 -0.15503 0.19815 C -0.16909 0.23827 -0.15104 0.28056 -0.11406 0.29321 C -0.07638 0.30525 -0.05833 0.34815 -0.07326 0.38827 C -0.08854 0.4287 -0.13211 0.45185 -0.16961 0.4392 C -0.20659 0.42778 -0.24965 0.45 -0.26579 0.49229 C -0.2809 0.53272 -0.26284 0.57593 -0.22552 0.58796 C -0.18888 0.6 -0.14531 0.57685 -0.13003 0.53766 C -0.11336 0.49445 -0.13211 0.45185 -0.16961 0.4392 C -0.20659 0.42778 -0.22465 0.38426 -0.20937 0.34383 C -0.19375 0.3034 -0.15104 0.28056 -0.11406 0.29321 C -0.07638 0.30525 -0.03333 0.28272 -0.01805 0.2429 C -0.00277 0.20216 -0.02083 0.15926 -0.05833 0.14691 C -0.09531 0.13519 -0.12326 0.10185 -0.10677 0.05864 " pathEditMode="relative" rAng="0" ptsTypes="ffffffffffffffff">
                                      <p:cBhvr>
                                        <p:cTn id="919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30062"/>
                                    </p:animMotion>
                                  </p:childTnLst>
                                </p:cTn>
                              </p:par>
                              <p:par>
                                <p:cTn id="920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-0.00034 -0.00493 C -0.0375 0.01235 -0.07621 -0.01759 -0.08802 -0.07098 C -0.09878 -0.12777 -0.07795 -0.18611 -0.04201 -0.20247 C -0.00538 -0.21944 0.01702 -0.27623 0.00573 -0.33086 C -0.00555 -0.3824 -0.04444 -0.41327 -0.08159 -0.39537 C -0.11684 -0.3787 -0.15763 -0.40802 -0.16822 -0.45956 C -0.17447 -0.4929 -0.14322 -0.57839 -0.12083 -0.58919 C -0.08472 -0.60524 -0.04513 -0.57623 -0.03402 -0.5216 C -0.02309 -0.47098 -0.04444 -0.41327 -0.08159 -0.39537 C -0.11684 -0.3787 -0.1401 -0.32068 -0.12777 -0.26821 C -0.1177 -0.21419 -0.07795 -0.18611 -0.04201 -0.20247 C -0.00538 -0.21944 0.01372 -0.18703 0.00226 -0.17037 " pathEditMode="relative" rAng="0" ptsTypes="ffffffffffff">
                                      <p:cBhvr>
                                        <p:cTn id="921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29167"/>
                                    </p:animMotion>
                                  </p:childTnLst>
                                </p:cTn>
                              </p:par>
                              <p:par>
                                <p:cTn id="922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-0.00365 8.64198E-7 C 0.025 0.02716 0.0566 0.01204 0.06597 -0.03426 C 0.07656 -0.08364 0.05989 -0.1429 0.0316 -0.17099 C 0.00312 -0.19661 -0.01215 -0.25679 -0.00278 -0.30216 C 0.0066 -0.34784 0.0375 -0.36327 0.06632 -0.33673 C 0.09462 -0.30988 0.12604 -0.325 0.13541 -0.37068 C 0.14149 -0.39846 0.11753 -0.48642 0.10035 -0.50278 C 0.07222 -0.52901 0.04097 -0.51451 0.03142 -0.46883 C 0.02239 -0.42315 0.0375 -0.36327 0.06632 -0.33673 C 0.09462 -0.30988 0.11076 -0.24969 0.10104 -0.20401 C 0.09184 -0.15833 0.05989 -0.1429 0.0316 -0.17099 C 0.00312 -0.19661 -0.00139 -0.17778 -0.01302 -0.16574 " pathEditMode="relative" rAng="0" ptsTypes="ffffffffffff">
                                      <p:cBhvr>
                                        <p:cTn id="923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" y="-25093"/>
                                    </p:animMotion>
                                  </p:childTnLst>
                                </p:cTn>
                              </p:par>
                              <p:par>
                                <p:cTn id="924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-0.007380 -0.000003 C -0.007380 -0.044750 0.012758 -0.081790 0.037930 -0.081790 C 0.064670 -0.081790 0.085329 -0.045060 0.085329 -0.000310 C 0.085329 0.044140 0.105639 0.079940 0.131159 0.079940 C 0.156160 0.079940 0.176650 0.044140 0.176650 -0.000310 C 0.176650 -0.045060 0.196960 -0.081790 0.221959 -0.081790 C 0.247478 -0.081790 0.267789 -0.045060 0.267789 -0.000310 C 0.267789 0.044140 0.288451 0.079940 0.315190 0.079940 C 0.340190 0.079940 0.360501 0.044140 0.360501 -0.000310 C 0.360501 -0.045060 0.340190 -0.081790 0.315190 -0.081790 C 0.288451 -0.081790 0.267789 -0.045060 0.267789 -0.000310 C 0.267789 0.044140 0.247478 0.079940 0.221959 0.079940 C 0.196960 0.079940 0.176650 0.044140 0.176650 -0.000310 C 0.176650 -0.045060 0.156160 -0.081790 0.131159 -0.081790 C 0.105639 -0.081790 0.085329 -0.045060 0.085329 -0.000310 C 0.085329 0.044140 0.065540 0.069760 0.037930 0.079940 C 0.010670 0.079940 -0.033600 0.081480 -0.044359 -0.008950 " pathEditMode="relative" rAng="0" ptsTypes="AAAAAAAAAAAAAAAAA">
                                      <p:cBhvr>
                                        <p:cTn id="925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0"/>
                                    </p:animMotion>
                                  </p:childTnLst>
                                </p:cTn>
                              </p:par>
                              <p:par>
                                <p:cTn id="926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0.448610 -0.001670 C 0.472050 -0.020187 0.484030 -0.061537 0.475520 -0.092407 C 0.467190 -0.124507 0.437500 -0.137777 0.416490 -0.117407 C 0.377430 -0.080057 0.401740 0.007283 0.361290 0.065623 C 0.338720 0.083833 0.312150 0.073023 0.303130 0.041853 C 0.293930 0.010683 0.269100 -0.001047 0.244790 0.017473 C 0.230730 0.028273 0.213370 0.088463 0.218580 0.107593 C 0.227260 0.139383 0.253300 0.150183 0.276560 0.132283 C 0.299650 0.114073 0.312150 0.073023 0.303130 0.041853 C 0.293930 0.010683 0.307120 -0.031907 0.330380 -0.049817 C 0.392540 -0.075737 0.481770 0.109443 0.272570 0.179203 " pathEditMode="relative" rAng="0" ptsTypes="AAAAAAAAAAA">
                                      <p:cBhvr>
                                        <p:cTn id="927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8"/>
                                    </p:animMotion>
                                  </p:childTnLst>
                                </p:cTn>
                              </p:par>
                              <p:par>
                                <p:cTn id="928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0.438060 0.000310 C 0.462360 0.012660 0.468610 0.056480 0.457850 0.091360 C 0.447090 0.128090 0.420350 0.142900 0.397430 0.121610 C 0.373990 0.100310 0.363400 0.052470 0.373820 0.017290 C 0.383020 -0.020680 0.374860 -0.065120 0.352640 -0.085800 C 0.329900 -0.105550 0.302640 -0.092900 0.292220 -0.056790 C 0.281630 -0.020680 0.254030 -0.008330 0.232680 -0.027470 C 0.209590 -0.047220 0.200560 -0.094440 0.210630 -0.130240 C 0.221040 -0.166660 0.210800 -0.213580 0.186670 -0.234560 C 0.164270 -0.254940 0.138230 -0.241350 0.127810 -0.204940 C 0.117570 -0.168520 0.126600 -0.123450 0.148990 -0.102470 C 0.172430 -0.081480 0.200560 -0.094440 0.210630 -0.130240 C 0.221040 -0.166660 0.247430 -0.180240 0.269650 -0.159870 C 0.292220 -0.139500 0.302640 -0.092900 0.292220 -0.056790 C 0.281630 -0.020680 0.292220 0.026550 0.314270 0.046610 C 0.336490 0.066050 0.363400 0.052470 0.373820 0.017290 C 0.383020 -0.020680 0.436670 -0.054630 0.465490 -0.008950 " pathEditMode="relative" rAng="0" ptsTypes="AAAAAAAAAAAAAAAAA">
                                      <p:cBhvr>
                                        <p:cTn id="929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56"/>
                                    </p:animMotion>
                                  </p:childTnLst>
                                </p:cTn>
                              </p:par>
                              <p:par>
                                <p:cTn id="930" presetID="28" presetClass="path" presetSubtype="0" accel="50000" decel="5000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Motion origin="layout" path="M -0.00035 -0.00092 C -0.01198 -0.04043 -0.00382 -0.08703 0.01458 -0.10524 C 0.071 -0.13333 0.11354 0.01945 0.15677 -0.04598 C 0.17847 -0.08302 0.1335 -0.19537 0.18177 -0.24444 C 0.22152 -0.2824 0.26579 -0.26605 0.28437 -0.24598 C 0.34514 -0.19537 0.27795 -0.10308 0.2684 -0.10956 " pathEditMode="relative" rAng="0" ptsTypes="AAAAAA">
                                      <p:cBhvr>
                                        <p:cTn id="931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3333"/>
                                    </p:animMotion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grpId="2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17850"/>
                            </p:stCondLst>
                            <p:childTnLst>
                              <p:par>
                                <p:cTn id="9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1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2" grpId="2" bldLvl="0" animBg="1"/>
      <p:bldP spid="3" grpId="0" bldLvl="0" animBg="1"/>
      <p:bldP spid="3" grpId="1" bldLvl="0" animBg="1"/>
      <p:bldP spid="3" grpId="2" bldLvl="0" animBg="1"/>
      <p:bldP spid="4" grpId="0" bldLvl="0" animBg="1"/>
      <p:bldP spid="4" grpId="1" bldLvl="0" animBg="1"/>
      <p:bldP spid="4" grpId="2" bldLvl="0" animBg="1"/>
      <p:bldP spid="5" grpId="0" bldLvl="0" animBg="1"/>
      <p:bldP spid="5" grpId="1" bldLvl="0" animBg="1"/>
      <p:bldP spid="5" grpId="2" bldLvl="0" animBg="1"/>
      <p:bldP spid="6" grpId="0" bldLvl="0" animBg="1"/>
      <p:bldP spid="6" grpId="1" bldLvl="0" animBg="1"/>
      <p:bldP spid="6" grpId="2" bldLvl="0" animBg="1"/>
      <p:bldP spid="12" grpId="0" bldLvl="0" animBg="1"/>
      <p:bldP spid="12" grpId="1" bldLvl="0" animBg="1"/>
      <p:bldP spid="12" grpId="2" bldLvl="0" animBg="1"/>
      <p:bldP spid="12" grpId="3" bldLvl="0" animBg="1"/>
      <p:bldP spid="13" grpId="0" bldLvl="0" animBg="1"/>
      <p:bldP spid="13" grpId="1" bldLvl="0" animBg="1"/>
      <p:bldP spid="13" grpId="2" bldLvl="0" animBg="1"/>
      <p:bldP spid="14" grpId="0" bldLvl="0" animBg="1"/>
      <p:bldP spid="14" grpId="1" bldLvl="0" animBg="1"/>
      <p:bldP spid="14" grpId="2" bldLvl="0" animBg="1"/>
      <p:bldP spid="18" grpId="0" bldLvl="0" animBg="1"/>
      <p:bldP spid="18" grpId="1" bldLvl="0" animBg="1"/>
      <p:bldP spid="18" grpId="2" bldLvl="0" animBg="1"/>
      <p:bldP spid="18" grpId="3" bldLvl="0" animBg="1"/>
      <p:bldP spid="24" grpId="0" bldLvl="0" animBg="1"/>
      <p:bldP spid="24" grpId="1" bldLvl="0" animBg="1"/>
      <p:bldP spid="24" grpId="2" bldLvl="0" animBg="1"/>
      <p:bldP spid="25" grpId="0" bldLvl="0" animBg="1"/>
      <p:bldP spid="25" grpId="1" bldLvl="0" animBg="1"/>
      <p:bldP spid="25" grpId="2" bldLvl="0" animBg="1"/>
      <p:bldP spid="26" grpId="0" bldLvl="0" animBg="1"/>
      <p:bldP spid="26" grpId="1" bldLvl="0" animBg="1"/>
      <p:bldP spid="26" grpId="2" bldLvl="0" animBg="1"/>
      <p:bldP spid="27" grpId="0" bldLvl="0" animBg="1"/>
      <p:bldP spid="27" grpId="1" bldLvl="0" animBg="1"/>
      <p:bldP spid="27" grpId="2" bldLvl="0" animBg="1"/>
      <p:bldP spid="28" grpId="0" bldLvl="0" animBg="1"/>
      <p:bldP spid="28" grpId="1" bldLvl="0" animBg="1"/>
      <p:bldP spid="28" grpId="2" bldLvl="0" animBg="1"/>
      <p:bldP spid="29" grpId="0" bldLvl="0" animBg="1"/>
      <p:bldP spid="29" grpId="1" bldLvl="0" animBg="1"/>
      <p:bldP spid="29" grpId="2" bldLvl="0" animBg="1"/>
      <p:bldP spid="31" grpId="0" bldLvl="0" animBg="1"/>
      <p:bldP spid="31" grpId="1" bldLvl="0" animBg="1"/>
      <p:bldP spid="31" grpId="2" bldLvl="0" animBg="1"/>
      <p:bldP spid="37" grpId="0" bldLvl="0" animBg="1"/>
      <p:bldP spid="37" grpId="1" bldLvl="0" animBg="1"/>
      <p:bldP spid="37" grpId="2" bldLvl="0" animBg="1"/>
      <p:bldP spid="38" grpId="0" bldLvl="0" animBg="1"/>
      <p:bldP spid="38" grpId="1" bldLvl="0" animBg="1"/>
      <p:bldP spid="38" grpId="2" bldLvl="0" animBg="1"/>
      <p:bldP spid="39" grpId="0" bldLvl="0" animBg="1"/>
      <p:bldP spid="39" grpId="1" bldLvl="0" animBg="1"/>
      <p:bldP spid="39" grpId="2" bldLvl="0" animBg="1"/>
      <p:bldP spid="40" grpId="0" bldLvl="0" animBg="1"/>
      <p:bldP spid="40" grpId="1" bldLvl="0" animBg="1"/>
      <p:bldP spid="40" grpId="2" bldLvl="0" animBg="1"/>
      <p:bldP spid="41" grpId="0" bldLvl="0" animBg="1"/>
      <p:bldP spid="41" grpId="1" bldLvl="0" animBg="1"/>
      <p:bldP spid="41" grpId="2" bldLvl="0" animBg="1"/>
      <p:bldP spid="42" grpId="0" bldLvl="0" animBg="1"/>
      <p:bldP spid="42" grpId="1" bldLvl="0" animBg="1"/>
      <p:bldP spid="42" grpId="2" bldLvl="0" animBg="1"/>
      <p:bldP spid="43" grpId="0" bldLvl="0" animBg="1"/>
      <p:bldP spid="43" grpId="1" bldLvl="0" animBg="1"/>
      <p:bldP spid="43" grpId="2" bldLvl="0" animBg="1"/>
      <p:bldP spid="44" grpId="0" bldLvl="0" animBg="1"/>
      <p:bldP spid="44" grpId="1" bldLvl="0" animBg="1"/>
      <p:bldP spid="44" grpId="2" bldLvl="0" animBg="1"/>
      <p:bldP spid="51" grpId="0" bldLvl="0" animBg="1"/>
      <p:bldP spid="51" grpId="1" bldLvl="0" animBg="1"/>
      <p:bldP spid="51" grpId="2" bldLvl="0" animBg="1"/>
      <p:bldP spid="52" grpId="0" bldLvl="0" animBg="1"/>
      <p:bldP spid="52" grpId="1" bldLvl="0" animBg="1"/>
      <p:bldP spid="52" grpId="2" bldLvl="0" animBg="1"/>
      <p:bldP spid="53" grpId="0" bldLvl="0" animBg="1"/>
      <p:bldP spid="53" grpId="1" bldLvl="0" animBg="1"/>
      <p:bldP spid="53" grpId="2" bldLvl="0" animBg="1"/>
      <p:bldP spid="54" grpId="0" bldLvl="0" animBg="1"/>
      <p:bldP spid="54" grpId="1" bldLvl="0" animBg="1"/>
      <p:bldP spid="54" grpId="2" bldLvl="0" animBg="1"/>
      <p:bldP spid="55" grpId="0" bldLvl="0" animBg="1"/>
      <p:bldP spid="55" grpId="1" bldLvl="0" animBg="1"/>
      <p:bldP spid="55" grpId="2" bldLvl="0" animBg="1"/>
      <p:bldP spid="56" grpId="0" bldLvl="0" animBg="1"/>
      <p:bldP spid="56" grpId="1" bldLvl="0" animBg="1"/>
      <p:bldP spid="56" grpId="2" bldLvl="0" animBg="1"/>
      <p:bldP spid="57" grpId="0" bldLvl="0" animBg="1"/>
      <p:bldP spid="57" grpId="1" bldLvl="0" animBg="1"/>
      <p:bldP spid="57" grpId="2" bldLvl="0" animBg="1"/>
      <p:bldP spid="58" grpId="0" bldLvl="0" animBg="1"/>
      <p:bldP spid="58" grpId="1" bldLvl="0" animBg="1"/>
      <p:bldP spid="58" grpId="2" bldLvl="0" animBg="1"/>
      <p:bldP spid="59" grpId="0" bldLvl="0" animBg="1"/>
      <p:bldP spid="59" grpId="1" bldLvl="0" animBg="1"/>
      <p:bldP spid="59" grpId="2" bldLvl="0" animBg="1"/>
      <p:bldP spid="60" grpId="0" bldLvl="0" animBg="1"/>
      <p:bldP spid="60" grpId="1" bldLvl="0" animBg="1"/>
      <p:bldP spid="60" grpId="2" bldLvl="0" animBg="1"/>
      <p:bldP spid="67" grpId="0" bldLvl="0" animBg="1"/>
      <p:bldP spid="67" grpId="1" bldLvl="0" animBg="1"/>
      <p:bldP spid="67" grpId="2" bldLvl="0" animBg="1"/>
      <p:bldP spid="68" grpId="0" bldLvl="0" animBg="1"/>
      <p:bldP spid="68" grpId="1" bldLvl="0" animBg="1"/>
      <p:bldP spid="68" grpId="2" bldLvl="0" animBg="1"/>
      <p:bldP spid="69" grpId="0" bldLvl="0" animBg="1"/>
      <p:bldP spid="69" grpId="1" bldLvl="0" animBg="1"/>
      <p:bldP spid="69" grpId="2" bldLvl="0" animBg="1"/>
      <p:bldP spid="70" grpId="0" bldLvl="0" animBg="1"/>
      <p:bldP spid="70" grpId="1" bldLvl="0" animBg="1"/>
      <p:bldP spid="70" grpId="2" bldLvl="0" animBg="1"/>
      <p:bldP spid="71" grpId="0" bldLvl="0" animBg="1"/>
      <p:bldP spid="71" grpId="1" bldLvl="0" animBg="1"/>
      <p:bldP spid="71" grpId="2" bldLvl="0" animBg="1"/>
      <p:bldP spid="72" grpId="0" bldLvl="0" animBg="1"/>
      <p:bldP spid="72" grpId="1" bldLvl="0" animBg="1"/>
      <p:bldP spid="72" grpId="2" bldLvl="0" animBg="1"/>
      <p:bldP spid="73" grpId="0" bldLvl="0" animBg="1"/>
      <p:bldP spid="73" grpId="1" bldLvl="0" animBg="1"/>
      <p:bldP spid="73" grpId="2" bldLvl="0" animBg="1"/>
      <p:bldP spid="80" grpId="0" bldLvl="0" animBg="1"/>
      <p:bldP spid="80" grpId="1" bldLvl="0" animBg="1"/>
      <p:bldP spid="80" grpId="2" bldLvl="0" animBg="1"/>
      <p:bldP spid="81" grpId="0" bldLvl="0" animBg="1"/>
      <p:bldP spid="81" grpId="1" bldLvl="0" animBg="1"/>
      <p:bldP spid="81" grpId="2" bldLvl="0" animBg="1"/>
      <p:bldP spid="82" grpId="0" bldLvl="0" animBg="1"/>
      <p:bldP spid="82" grpId="1" bldLvl="0" animBg="1"/>
      <p:bldP spid="82" grpId="2" bldLvl="0" animBg="1"/>
      <p:bldP spid="83" grpId="0" bldLvl="0" animBg="1"/>
      <p:bldP spid="83" grpId="1" bldLvl="0" animBg="1"/>
      <p:bldP spid="83" grpId="2" bldLvl="0" animBg="1"/>
      <p:bldP spid="84" grpId="0" bldLvl="0" animBg="1"/>
      <p:bldP spid="84" grpId="1" bldLvl="0" animBg="1"/>
      <p:bldP spid="84" grpId="2" bldLvl="0" animBg="1"/>
      <p:bldP spid="89" grpId="0" bldLvl="0" animBg="1"/>
      <p:bldP spid="89" grpId="1" bldLvl="0" animBg="1"/>
      <p:bldP spid="89" grpId="2" bldLvl="0" animBg="1"/>
      <p:bldP spid="90" grpId="0" bldLvl="0" animBg="1"/>
      <p:bldP spid="90" grpId="1" bldLvl="0" animBg="1"/>
      <p:bldP spid="90" grpId="2" bldLvl="0" animBg="1"/>
      <p:bldP spid="91" grpId="0" bldLvl="0" animBg="1"/>
      <p:bldP spid="91" grpId="1" bldLvl="0" animBg="1"/>
      <p:bldP spid="91" grpId="2" bldLvl="0" animBg="1"/>
      <p:bldP spid="92" grpId="0" bldLvl="0" animBg="1"/>
      <p:bldP spid="92" grpId="1" bldLvl="0" animBg="1"/>
      <p:bldP spid="92" grpId="2" bldLvl="0" animBg="1"/>
      <p:bldP spid="93" grpId="0" bldLvl="0" animBg="1"/>
      <p:bldP spid="93" grpId="1" bldLvl="0" animBg="1"/>
      <p:bldP spid="93" grpId="2" bldLvl="0" animBg="1"/>
      <p:bldP spid="99" grpId="0" bldLvl="0" animBg="1"/>
      <p:bldP spid="99" grpId="1" bldLvl="0" animBg="1"/>
      <p:bldP spid="99" grpId="2" bldLvl="0" animBg="1"/>
      <p:bldP spid="100" grpId="0" bldLvl="0" animBg="1"/>
      <p:bldP spid="100" grpId="1" bldLvl="0" animBg="1"/>
      <p:bldP spid="100" grpId="2" bldLvl="0" animBg="1"/>
      <p:bldP spid="104" grpId="0" bldLvl="0" animBg="1"/>
      <p:bldP spid="104" grpId="1" bldLvl="0" animBg="1"/>
      <p:bldP spid="104" grpId="2" bldLvl="0" animBg="1"/>
      <p:bldP spid="104" grpId="3" bldLvl="0" animBg="1"/>
      <p:bldP spid="110" grpId="0" bldLvl="0" animBg="1"/>
      <p:bldP spid="110" grpId="1" bldLvl="0" animBg="1"/>
      <p:bldP spid="110" grpId="2" bldLvl="0" animBg="1"/>
      <p:bldP spid="111" grpId="0" bldLvl="0" animBg="1"/>
      <p:bldP spid="111" grpId="1" bldLvl="0" animBg="1"/>
      <p:bldP spid="111" grpId="2" bldLvl="0" animBg="1"/>
      <p:bldP spid="112" grpId="0" bldLvl="0" animBg="1"/>
      <p:bldP spid="112" grpId="1" bldLvl="0" animBg="1"/>
      <p:bldP spid="112" grpId="2" bldLvl="0" animBg="1"/>
      <p:bldP spid="113" grpId="0" bldLvl="0" animBg="1"/>
      <p:bldP spid="113" grpId="1" bldLvl="0" animBg="1"/>
      <p:bldP spid="113" grpId="2" bldLvl="0" animBg="1"/>
      <p:bldP spid="114" grpId="0" bldLvl="0" animBg="1"/>
      <p:bldP spid="114" grpId="1" bldLvl="0" animBg="1"/>
      <p:bldP spid="114" grpId="2" bldLvl="0" animBg="1"/>
      <p:bldP spid="115" grpId="0" bldLvl="0" animBg="1"/>
      <p:bldP spid="115" grpId="1" bldLvl="0" animBg="1"/>
      <p:bldP spid="115" grpId="2" bldLvl="0" animBg="1"/>
      <p:bldP spid="116" grpId="0" bldLvl="0" animBg="1"/>
      <p:bldP spid="116" grpId="1" bldLvl="0" animBg="1"/>
      <p:bldP spid="116" grpId="2" bldLvl="0" animBg="1"/>
      <p:bldP spid="117" grpId="0" bldLvl="0" animBg="1"/>
      <p:bldP spid="117" grpId="1" bldLvl="0" animBg="1"/>
      <p:bldP spid="117" grpId="2" bldLvl="0" animBg="1"/>
      <p:bldP spid="118" grpId="0" bldLvl="0" animBg="1"/>
      <p:bldP spid="118" grpId="1" bldLvl="0" animBg="1"/>
      <p:bldP spid="118" grpId="2" bldLvl="0" animBg="1"/>
      <p:bldP spid="119" grpId="0" bldLvl="0" animBg="1"/>
      <p:bldP spid="119" grpId="1" bldLvl="0" animBg="1"/>
      <p:bldP spid="119" grpId="2" bldLvl="0" animBg="1"/>
      <p:bldP spid="120" grpId="0" bldLvl="0" animBg="1"/>
      <p:bldP spid="120" grpId="1" bldLvl="0" animBg="1"/>
      <p:bldP spid="120" grpId="2" bldLvl="0" animBg="1"/>
      <p:bldP spid="121" grpId="0" bldLvl="0" animBg="1"/>
      <p:bldP spid="121" grpId="1" bldLvl="0" animBg="1"/>
      <p:bldP spid="121" grpId="2" bldLvl="0" animBg="1"/>
      <p:bldP spid="122" grpId="0" bldLvl="0" animBg="1"/>
      <p:bldP spid="122" grpId="1" bldLvl="0" animBg="1"/>
      <p:bldP spid="122" grpId="2" bldLvl="0" animBg="1"/>
      <p:bldP spid="123" grpId="0" bldLvl="0" animBg="1"/>
      <p:bldP spid="123" grpId="1" bldLvl="0" animBg="1"/>
      <p:bldP spid="123" grpId="2" bldLvl="0" animBg="1"/>
      <p:bldP spid="130" grpId="0" bldLvl="0" animBg="1"/>
      <p:bldP spid="130" grpId="1" bldLvl="0" animBg="1"/>
      <p:bldP spid="130" grpId="2" bldLvl="0" animBg="1"/>
      <p:bldP spid="131" grpId="0" bldLvl="0" animBg="1"/>
      <p:bldP spid="131" grpId="1" bldLvl="0" animBg="1"/>
      <p:bldP spid="131" grpId="2" bldLvl="0" animBg="1"/>
      <p:bldP spid="132" grpId="0" bldLvl="0" animBg="1"/>
      <p:bldP spid="132" grpId="1" bldLvl="0" animBg="1"/>
      <p:bldP spid="132" grpId="2" bldLvl="0" animBg="1"/>
      <p:bldP spid="133" grpId="0" bldLvl="0" animBg="1"/>
      <p:bldP spid="133" grpId="1" bldLvl="0" animBg="1"/>
      <p:bldP spid="133" grpId="2" bldLvl="0" animBg="1"/>
      <p:bldP spid="134" grpId="0" bldLvl="0" animBg="1"/>
      <p:bldP spid="134" grpId="1" bldLvl="0" animBg="1"/>
      <p:bldP spid="134" grpId="2" bldLvl="0" animBg="1"/>
      <p:bldP spid="135" grpId="0" bldLvl="0" animBg="1"/>
      <p:bldP spid="135" grpId="1" bldLvl="0" animBg="1"/>
      <p:bldP spid="135" grpId="2" bldLvl="0" animBg="1"/>
      <p:bldP spid="136" grpId="0" bldLvl="0" animBg="1"/>
      <p:bldP spid="136" grpId="1" bldLvl="0" animBg="1"/>
      <p:bldP spid="136" grpId="2" bldLvl="0" animBg="1"/>
      <p:bldP spid="136" grpId="3" animBg="1"/>
      <p:bldP spid="137" grpId="0" bldLvl="0" animBg="1"/>
      <p:bldP spid="137" grpId="1" bldLvl="0" animBg="1"/>
      <p:bldP spid="137" grpId="2" bldLvl="0" animBg="1"/>
      <p:bldP spid="138" grpId="0"/>
      <p:bldP spid="139" grpId="0" bldLvl="0" animBg="1"/>
      <p:bldP spid="140" grpId="0" bldLvl="0" animBg="1"/>
      <p:bldP spid="140" grpId="1" animBg="1"/>
      <p:bldP spid="141" grpId="0" bldLvl="0" animBg="1"/>
      <p:bldP spid="142" grpId="0" bldLvl="0" animBg="1"/>
      <p:bldP spid="143" grpId="0" bldLvl="0" animBg="1"/>
      <p:bldP spid="144" grpId="0" bldLvl="0" animBg="1"/>
      <p:bldP spid="145" grpId="0" bldLvl="0" animBg="1"/>
      <p:bldP spid="14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pic>
        <p:nvPicPr>
          <p:cNvPr id="18" name="图片 17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78413" r="87852" b="11881"/>
          <a:stretch>
            <a:fillRect/>
          </a:stretch>
        </p:blipFill>
        <p:spPr>
          <a:xfrm flipH="1" flipV="1">
            <a:off x="10255399" y="-3"/>
            <a:ext cx="1936596" cy="1957609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6343650" y="0"/>
            <a:ext cx="5848350" cy="6858000"/>
            <a:chOff x="3293334" y="52451"/>
            <a:chExt cx="6282714" cy="5091049"/>
          </a:xfrm>
        </p:grpSpPr>
        <p:sp>
          <p:nvSpPr>
            <p:cNvPr id="83" name="îṡ1ïḓê"/>
            <p:cNvSpPr/>
            <p:nvPr/>
          </p:nvSpPr>
          <p:spPr bwMode="auto">
            <a:xfrm>
              <a:off x="3923928" y="52451"/>
              <a:ext cx="5652120" cy="5091049"/>
            </a:xfrm>
            <a:custGeom>
              <a:avLst/>
              <a:gdLst>
                <a:gd name="T0" fmla="*/ 7778 w 20925"/>
                <a:gd name="T1" fmla="*/ 0 h 18000"/>
                <a:gd name="T2" fmla="*/ 20561 w 20925"/>
                <a:gd name="T3" fmla="*/ 0 h 18000"/>
                <a:gd name="T4" fmla="*/ 20925 w 20925"/>
                <a:gd name="T5" fmla="*/ 0 h 18000"/>
                <a:gd name="T6" fmla="*/ 20925 w 20925"/>
                <a:gd name="T7" fmla="*/ 18000 h 18000"/>
                <a:gd name="T8" fmla="*/ 20561 w 20925"/>
                <a:gd name="T9" fmla="*/ 18000 h 18000"/>
                <a:gd name="T10" fmla="*/ 13999 w 20925"/>
                <a:gd name="T11" fmla="*/ 18000 h 18000"/>
                <a:gd name="T12" fmla="*/ 3661 w 20925"/>
                <a:gd name="T13" fmla="*/ 18000 h 18000"/>
                <a:gd name="T14" fmla="*/ 4377 w 20925"/>
                <a:gd name="T15" fmla="*/ 17651 h 18000"/>
                <a:gd name="T16" fmla="*/ 7446 w 20925"/>
                <a:gd name="T17" fmla="*/ 228 h 18000"/>
                <a:gd name="T18" fmla="*/ 7778 w 20925"/>
                <a:gd name="T19" fmla="*/ 0 h 1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25" h="18000">
                  <a:moveTo>
                    <a:pt x="7778" y="0"/>
                  </a:moveTo>
                  <a:lnTo>
                    <a:pt x="20561" y="0"/>
                  </a:lnTo>
                  <a:lnTo>
                    <a:pt x="20925" y="0"/>
                  </a:lnTo>
                  <a:lnTo>
                    <a:pt x="20925" y="18000"/>
                  </a:lnTo>
                  <a:lnTo>
                    <a:pt x="20561" y="18000"/>
                  </a:lnTo>
                  <a:lnTo>
                    <a:pt x="13999" y="18000"/>
                  </a:lnTo>
                  <a:lnTo>
                    <a:pt x="3661" y="18000"/>
                  </a:lnTo>
                  <a:lnTo>
                    <a:pt x="4377" y="17651"/>
                  </a:lnTo>
                  <a:cubicBezTo>
                    <a:pt x="15509" y="11925"/>
                    <a:pt x="0" y="5654"/>
                    <a:pt x="7446" y="228"/>
                  </a:cubicBezTo>
                  <a:lnTo>
                    <a:pt x="7778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4" name="ïsļîḍe"/>
            <p:cNvSpPr/>
            <p:nvPr/>
          </p:nvSpPr>
          <p:spPr bwMode="auto">
            <a:xfrm>
              <a:off x="3293334" y="52452"/>
              <a:ext cx="4752528" cy="5090566"/>
            </a:xfrm>
            <a:custGeom>
              <a:avLst/>
              <a:gdLst>
                <a:gd name="T0" fmla="*/ 7780 w 17554"/>
                <a:gd name="T1" fmla="*/ 0 h 18000"/>
                <a:gd name="T2" fmla="*/ 9820 w 17554"/>
                <a:gd name="T3" fmla="*/ 0 h 18000"/>
                <a:gd name="T4" fmla="*/ 9489 w 17554"/>
                <a:gd name="T5" fmla="*/ 228 h 18000"/>
                <a:gd name="T6" fmla="*/ 6419 w 17554"/>
                <a:gd name="T7" fmla="*/ 17651 h 18000"/>
                <a:gd name="T8" fmla="*/ 5703 w 17554"/>
                <a:gd name="T9" fmla="*/ 18000 h 18000"/>
                <a:gd name="T10" fmla="*/ 3662 w 17554"/>
                <a:gd name="T11" fmla="*/ 18000 h 18000"/>
                <a:gd name="T12" fmla="*/ 4378 w 17554"/>
                <a:gd name="T13" fmla="*/ 17651 h 18000"/>
                <a:gd name="T14" fmla="*/ 7448 w 17554"/>
                <a:gd name="T15" fmla="*/ 228 h 18000"/>
                <a:gd name="T16" fmla="*/ 7780 w 17554"/>
                <a:gd name="T17" fmla="*/ 0 h 1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54" h="18000">
                  <a:moveTo>
                    <a:pt x="7780" y="0"/>
                  </a:moveTo>
                  <a:lnTo>
                    <a:pt x="9820" y="0"/>
                  </a:lnTo>
                  <a:lnTo>
                    <a:pt x="9489" y="228"/>
                  </a:lnTo>
                  <a:cubicBezTo>
                    <a:pt x="2041" y="5654"/>
                    <a:pt x="17554" y="11925"/>
                    <a:pt x="6419" y="17651"/>
                  </a:cubicBezTo>
                  <a:lnTo>
                    <a:pt x="5703" y="18000"/>
                  </a:lnTo>
                  <a:lnTo>
                    <a:pt x="3662" y="18000"/>
                  </a:lnTo>
                  <a:lnTo>
                    <a:pt x="4378" y="17651"/>
                  </a:lnTo>
                  <a:cubicBezTo>
                    <a:pt x="15513" y="11925"/>
                    <a:pt x="0" y="5654"/>
                    <a:pt x="7448" y="228"/>
                  </a:cubicBezTo>
                  <a:lnTo>
                    <a:pt x="778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506858" y="1804058"/>
            <a:ext cx="4369860" cy="623162"/>
            <a:chOff x="1043608" y="484671"/>
            <a:chExt cx="4369860" cy="623162"/>
          </a:xfrm>
        </p:grpSpPr>
        <p:sp>
          <p:nvSpPr>
            <p:cNvPr id="15" name="ïṧľiḑé"/>
            <p:cNvSpPr txBox="1"/>
            <p:nvPr/>
          </p:nvSpPr>
          <p:spPr>
            <a:xfrm>
              <a:off x="1043608" y="553742"/>
              <a:ext cx="452719" cy="554091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rgbClr val="FFFFFF"/>
                  </a:solidFill>
                  <a:latin typeface="Impact" panose="020B0806030902050204" pitchFamily="34" charset="0"/>
                </a:rPr>
                <a:t>01</a:t>
              </a:r>
              <a:endParaRPr lang="en-US" altLang="zh-CN" sz="36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1624028" y="484671"/>
              <a:ext cx="0" cy="623162"/>
            </a:xfrm>
            <a:prstGeom prst="line">
              <a:avLst/>
            </a:prstGeom>
            <a:ln w="28575">
              <a:solidFill>
                <a:srgbClr val="0683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ïsļïḓè"/>
            <p:cNvSpPr txBox="1"/>
            <p:nvPr/>
          </p:nvSpPr>
          <p:spPr bwMode="auto">
            <a:xfrm>
              <a:off x="1912060" y="686651"/>
              <a:ext cx="3501408" cy="421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zh-CN" sz="3200" b="1" dirty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基础教育课程改革的深化的需要</a:t>
              </a:r>
              <a:r>
                <a:rPr lang="zh-CN" altLang="zh-CN" sz="3200" dirty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endParaRPr lang="en-US" altLang="zh-CN" sz="3200" b="1" dirty="0">
                <a:solidFill>
                  <a:srgbClr val="F1FC7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06858" y="2611302"/>
            <a:ext cx="4369860" cy="623162"/>
            <a:chOff x="1043608" y="1300700"/>
            <a:chExt cx="4369860" cy="623162"/>
          </a:xfrm>
        </p:grpSpPr>
        <p:sp>
          <p:nvSpPr>
            <p:cNvPr id="19" name="ïSḷídé"/>
            <p:cNvSpPr txBox="1"/>
            <p:nvPr/>
          </p:nvSpPr>
          <p:spPr>
            <a:xfrm>
              <a:off x="1043608" y="1369771"/>
              <a:ext cx="488476" cy="554091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rgbClr val="FFFFFF"/>
                  </a:solidFill>
                  <a:latin typeface="Impact" panose="020B0806030902050204" pitchFamily="34" charset="0"/>
                </a:rPr>
                <a:t>02</a:t>
              </a:r>
              <a:endParaRPr lang="en-US" altLang="zh-CN" sz="36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24028" y="1300700"/>
              <a:ext cx="0" cy="623162"/>
            </a:xfrm>
            <a:prstGeom prst="line">
              <a:avLst/>
            </a:prstGeom>
            <a:ln w="28575" cap="flat" cmpd="sng" algn="ctr">
              <a:solidFill>
                <a:srgbClr val="068394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ŝḷîďe"/>
            <p:cNvSpPr txBox="1"/>
            <p:nvPr/>
          </p:nvSpPr>
          <p:spPr bwMode="auto">
            <a:xfrm>
              <a:off x="1912060" y="1502680"/>
              <a:ext cx="3501408" cy="421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zh-CN" sz="3200" b="1" dirty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核心素养时代对教师能力与素养的要求</a:t>
              </a:r>
              <a:r>
                <a:rPr lang="zh-CN" altLang="zh-CN" sz="3200" dirty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3200" b="1" dirty="0" smtClean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endParaRPr lang="en-US" altLang="zh-CN" sz="3200" b="1" dirty="0">
                <a:solidFill>
                  <a:srgbClr val="F1FC7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06858" y="3427331"/>
            <a:ext cx="4369860" cy="623162"/>
            <a:chOff x="1043608" y="2116729"/>
            <a:chExt cx="4369860" cy="623162"/>
          </a:xfrm>
        </p:grpSpPr>
        <p:sp>
          <p:nvSpPr>
            <p:cNvPr id="23" name="îşļídê"/>
            <p:cNvSpPr txBox="1"/>
            <p:nvPr/>
          </p:nvSpPr>
          <p:spPr>
            <a:xfrm>
              <a:off x="1043608" y="2185800"/>
              <a:ext cx="497805" cy="554091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3600">
                  <a:solidFill>
                    <a:srgbClr val="FFFFFF"/>
                  </a:solidFill>
                  <a:latin typeface="Impact" panose="020B0806030902050204" pitchFamily="34" charset="0"/>
                </a:rPr>
                <a:t>03</a:t>
              </a:r>
              <a:endParaRPr lang="en-US" altLang="zh-CN" sz="360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624028" y="2116729"/>
              <a:ext cx="0" cy="623162"/>
            </a:xfrm>
            <a:prstGeom prst="line">
              <a:avLst/>
            </a:prstGeom>
            <a:ln w="28575" cap="flat" cmpd="sng" algn="ctr">
              <a:solidFill>
                <a:srgbClr val="068394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ísļiḋé"/>
            <p:cNvSpPr txBox="1"/>
            <p:nvPr/>
          </p:nvSpPr>
          <p:spPr bwMode="auto">
            <a:xfrm>
              <a:off x="1912060" y="2318709"/>
              <a:ext cx="3501408" cy="421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zh-CN" sz="3200" b="1" dirty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“畅游式”苏式课堂行动研究奠定的基础</a:t>
              </a:r>
              <a:r>
                <a:rPr lang="zh-CN" altLang="zh-CN" sz="3200" dirty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3200" b="1" dirty="0" smtClean="0">
                  <a:solidFill>
                    <a:srgbClr val="F1FC7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endParaRPr lang="en-US" altLang="zh-CN" sz="3200" b="1" dirty="0">
                <a:solidFill>
                  <a:srgbClr val="F1FC7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74817" y="210185"/>
            <a:ext cx="859091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课题成果主要问题的提出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pic>
        <p:nvPicPr>
          <p:cNvPr id="18" name="图片 17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78413" r="87852" b="11881"/>
          <a:stretch>
            <a:fillRect/>
          </a:stretch>
        </p:blipFill>
        <p:spPr>
          <a:xfrm flipH="1" flipV="1">
            <a:off x="10255399" y="-3"/>
            <a:ext cx="1936596" cy="1957609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6343650" y="0"/>
            <a:ext cx="5848350" cy="6858000"/>
            <a:chOff x="3293334" y="52451"/>
            <a:chExt cx="6282714" cy="5091049"/>
          </a:xfrm>
        </p:grpSpPr>
        <p:sp>
          <p:nvSpPr>
            <p:cNvPr id="83" name="îṡ1ïḓê"/>
            <p:cNvSpPr/>
            <p:nvPr/>
          </p:nvSpPr>
          <p:spPr bwMode="auto">
            <a:xfrm>
              <a:off x="3923928" y="52451"/>
              <a:ext cx="5652120" cy="5091049"/>
            </a:xfrm>
            <a:custGeom>
              <a:avLst/>
              <a:gdLst>
                <a:gd name="T0" fmla="*/ 7778 w 20925"/>
                <a:gd name="T1" fmla="*/ 0 h 18000"/>
                <a:gd name="T2" fmla="*/ 20561 w 20925"/>
                <a:gd name="T3" fmla="*/ 0 h 18000"/>
                <a:gd name="T4" fmla="*/ 20925 w 20925"/>
                <a:gd name="T5" fmla="*/ 0 h 18000"/>
                <a:gd name="T6" fmla="*/ 20925 w 20925"/>
                <a:gd name="T7" fmla="*/ 18000 h 18000"/>
                <a:gd name="T8" fmla="*/ 20561 w 20925"/>
                <a:gd name="T9" fmla="*/ 18000 h 18000"/>
                <a:gd name="T10" fmla="*/ 13999 w 20925"/>
                <a:gd name="T11" fmla="*/ 18000 h 18000"/>
                <a:gd name="T12" fmla="*/ 3661 w 20925"/>
                <a:gd name="T13" fmla="*/ 18000 h 18000"/>
                <a:gd name="T14" fmla="*/ 4377 w 20925"/>
                <a:gd name="T15" fmla="*/ 17651 h 18000"/>
                <a:gd name="T16" fmla="*/ 7446 w 20925"/>
                <a:gd name="T17" fmla="*/ 228 h 18000"/>
                <a:gd name="T18" fmla="*/ 7778 w 20925"/>
                <a:gd name="T19" fmla="*/ 0 h 1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25" h="18000">
                  <a:moveTo>
                    <a:pt x="7778" y="0"/>
                  </a:moveTo>
                  <a:lnTo>
                    <a:pt x="20561" y="0"/>
                  </a:lnTo>
                  <a:lnTo>
                    <a:pt x="20925" y="0"/>
                  </a:lnTo>
                  <a:lnTo>
                    <a:pt x="20925" y="18000"/>
                  </a:lnTo>
                  <a:lnTo>
                    <a:pt x="20561" y="18000"/>
                  </a:lnTo>
                  <a:lnTo>
                    <a:pt x="13999" y="18000"/>
                  </a:lnTo>
                  <a:lnTo>
                    <a:pt x="3661" y="18000"/>
                  </a:lnTo>
                  <a:lnTo>
                    <a:pt x="4377" y="17651"/>
                  </a:lnTo>
                  <a:cubicBezTo>
                    <a:pt x="15509" y="11925"/>
                    <a:pt x="0" y="5654"/>
                    <a:pt x="7446" y="228"/>
                  </a:cubicBezTo>
                  <a:lnTo>
                    <a:pt x="7778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4" name="ïsļîḍe"/>
            <p:cNvSpPr/>
            <p:nvPr/>
          </p:nvSpPr>
          <p:spPr bwMode="auto">
            <a:xfrm>
              <a:off x="3293334" y="52452"/>
              <a:ext cx="4752528" cy="5090566"/>
            </a:xfrm>
            <a:custGeom>
              <a:avLst/>
              <a:gdLst>
                <a:gd name="T0" fmla="*/ 7780 w 17554"/>
                <a:gd name="T1" fmla="*/ 0 h 18000"/>
                <a:gd name="T2" fmla="*/ 9820 w 17554"/>
                <a:gd name="T3" fmla="*/ 0 h 18000"/>
                <a:gd name="T4" fmla="*/ 9489 w 17554"/>
                <a:gd name="T5" fmla="*/ 228 h 18000"/>
                <a:gd name="T6" fmla="*/ 6419 w 17554"/>
                <a:gd name="T7" fmla="*/ 17651 h 18000"/>
                <a:gd name="T8" fmla="*/ 5703 w 17554"/>
                <a:gd name="T9" fmla="*/ 18000 h 18000"/>
                <a:gd name="T10" fmla="*/ 3662 w 17554"/>
                <a:gd name="T11" fmla="*/ 18000 h 18000"/>
                <a:gd name="T12" fmla="*/ 4378 w 17554"/>
                <a:gd name="T13" fmla="*/ 17651 h 18000"/>
                <a:gd name="T14" fmla="*/ 7448 w 17554"/>
                <a:gd name="T15" fmla="*/ 228 h 18000"/>
                <a:gd name="T16" fmla="*/ 7780 w 17554"/>
                <a:gd name="T17" fmla="*/ 0 h 18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54" h="18000">
                  <a:moveTo>
                    <a:pt x="7780" y="0"/>
                  </a:moveTo>
                  <a:lnTo>
                    <a:pt x="9820" y="0"/>
                  </a:lnTo>
                  <a:lnTo>
                    <a:pt x="9489" y="228"/>
                  </a:lnTo>
                  <a:cubicBezTo>
                    <a:pt x="2041" y="5654"/>
                    <a:pt x="17554" y="11925"/>
                    <a:pt x="6419" y="17651"/>
                  </a:cubicBezTo>
                  <a:lnTo>
                    <a:pt x="5703" y="18000"/>
                  </a:lnTo>
                  <a:lnTo>
                    <a:pt x="3662" y="18000"/>
                  </a:lnTo>
                  <a:lnTo>
                    <a:pt x="4378" y="17651"/>
                  </a:lnTo>
                  <a:cubicBezTo>
                    <a:pt x="15513" y="11925"/>
                    <a:pt x="0" y="5654"/>
                    <a:pt x="7448" y="228"/>
                  </a:cubicBezTo>
                  <a:lnTo>
                    <a:pt x="778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16035" y="1325941"/>
            <a:ext cx="4369860" cy="1049706"/>
            <a:chOff x="1043608" y="484671"/>
            <a:chExt cx="4369860" cy="623162"/>
          </a:xfrm>
        </p:grpSpPr>
        <p:sp>
          <p:nvSpPr>
            <p:cNvPr id="15" name="ïṧľiḑé"/>
            <p:cNvSpPr txBox="1"/>
            <p:nvPr/>
          </p:nvSpPr>
          <p:spPr>
            <a:xfrm>
              <a:off x="1043608" y="553742"/>
              <a:ext cx="452719" cy="554091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rgbClr val="FFFFFF"/>
                  </a:solidFill>
                  <a:latin typeface="Impact" panose="020B0806030902050204" pitchFamily="34" charset="0"/>
                </a:rPr>
                <a:t>01</a:t>
              </a:r>
              <a:endParaRPr lang="en-US" altLang="zh-CN" sz="36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1624028" y="484671"/>
              <a:ext cx="0" cy="623162"/>
            </a:xfrm>
            <a:prstGeom prst="line">
              <a:avLst/>
            </a:prstGeom>
            <a:ln w="28575">
              <a:solidFill>
                <a:srgbClr val="0683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ïsļïḓè"/>
            <p:cNvSpPr txBox="1"/>
            <p:nvPr/>
          </p:nvSpPr>
          <p:spPr bwMode="auto">
            <a:xfrm>
              <a:off x="1912060" y="686651"/>
              <a:ext cx="3501408" cy="421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理论研究：</a:t>
              </a:r>
              <a:endParaRPr lang="en-US" altLang="zh-CN" sz="32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组织文献研究</a:t>
              </a: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，</a:t>
              </a: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提升理论认</a:t>
              </a: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知水平</a:t>
              </a:r>
              <a:endParaRPr lang="en-US" altLang="zh-CN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716036" y="2566479"/>
            <a:ext cx="4369860" cy="1123992"/>
            <a:chOff x="1043608" y="1300700"/>
            <a:chExt cx="4369860" cy="623162"/>
          </a:xfrm>
        </p:grpSpPr>
        <p:sp>
          <p:nvSpPr>
            <p:cNvPr id="19" name="ïSḷídé"/>
            <p:cNvSpPr txBox="1"/>
            <p:nvPr/>
          </p:nvSpPr>
          <p:spPr>
            <a:xfrm>
              <a:off x="1043608" y="1369771"/>
              <a:ext cx="488476" cy="554091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rgbClr val="FFFFFF"/>
                  </a:solidFill>
                  <a:latin typeface="Impact" panose="020B0806030902050204" pitchFamily="34" charset="0"/>
                </a:rPr>
                <a:t>02</a:t>
              </a:r>
              <a:endParaRPr lang="en-US" altLang="zh-CN" sz="36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24028" y="1300700"/>
              <a:ext cx="0" cy="623162"/>
            </a:xfrm>
            <a:prstGeom prst="line">
              <a:avLst/>
            </a:prstGeom>
            <a:ln w="28575" cap="flat" cmpd="sng" algn="ctr">
              <a:solidFill>
                <a:srgbClr val="068394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ŝḷîďe"/>
            <p:cNvSpPr txBox="1"/>
            <p:nvPr/>
          </p:nvSpPr>
          <p:spPr bwMode="auto">
            <a:xfrm>
              <a:off x="1912060" y="1502680"/>
              <a:ext cx="3501408" cy="421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实践研究：</a:t>
              </a:r>
              <a:endParaRPr lang="en-US" altLang="zh-CN" sz="32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ct val="0"/>
                </a:spcBef>
              </a:pP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深化教学</a:t>
              </a: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</a:t>
              </a: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，促进教师专业发展</a:t>
              </a: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716037" y="3890508"/>
            <a:ext cx="4369860" cy="1204433"/>
            <a:chOff x="1043608" y="2116729"/>
            <a:chExt cx="4369860" cy="623162"/>
          </a:xfrm>
        </p:grpSpPr>
        <p:sp>
          <p:nvSpPr>
            <p:cNvPr id="23" name="îşļídê"/>
            <p:cNvSpPr txBox="1"/>
            <p:nvPr/>
          </p:nvSpPr>
          <p:spPr>
            <a:xfrm>
              <a:off x="1043608" y="2185800"/>
              <a:ext cx="497805" cy="554091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3600">
                  <a:solidFill>
                    <a:srgbClr val="FFFFFF"/>
                  </a:solidFill>
                  <a:latin typeface="Impact" panose="020B0806030902050204" pitchFamily="34" charset="0"/>
                </a:rPr>
                <a:t>03</a:t>
              </a:r>
              <a:endParaRPr lang="en-US" altLang="zh-CN" sz="360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624028" y="2116729"/>
              <a:ext cx="0" cy="623162"/>
            </a:xfrm>
            <a:prstGeom prst="line">
              <a:avLst/>
            </a:prstGeom>
            <a:ln w="28575" cap="flat" cmpd="sng" algn="ctr">
              <a:solidFill>
                <a:srgbClr val="068394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ísļiḋé"/>
            <p:cNvSpPr txBox="1"/>
            <p:nvPr/>
          </p:nvSpPr>
          <p:spPr bwMode="auto">
            <a:xfrm>
              <a:off x="1912060" y="2318709"/>
              <a:ext cx="3501408" cy="4211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提炼总结</a:t>
              </a:r>
              <a:endParaRPr lang="en-US" altLang="zh-CN" sz="32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ct val="0"/>
                </a:spcBef>
              </a:pPr>
              <a:r>
                <a:rPr lang="zh-CN" altLang="en-US" sz="3200" b="1" dirty="0" smtClean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总结成果经验，推动实践广泛运用</a:t>
              </a:r>
              <a:r>
                <a:rPr lang="zh-CN" altLang="zh-CN" sz="3200" dirty="0">
                  <a:solidFill>
                    <a:srgbClr val="FFFF00"/>
                  </a:solidFill>
                </a:rPr>
                <a:t> </a:t>
              </a:r>
              <a:endParaRPr lang="en-US" altLang="zh-CN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74817" y="210185"/>
            <a:ext cx="859091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en-US" altLang="zh-CN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36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zh-CN" sz="36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课题成果解决问题</a:t>
            </a:r>
            <a:r>
              <a:rPr lang="zh-CN" altLang="zh-CN" sz="3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的过程与方法</a:t>
            </a:r>
            <a:r>
              <a:rPr lang="zh-CN" altLang="zh-CN" sz="3600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7" y="210185"/>
            <a:ext cx="85909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427345" y="3100705"/>
            <a:ext cx="4775835" cy="872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endParaRPr lang="zh-CN" altLang="en-US" sz="3200" spc="530" dirty="0">
              <a:solidFill>
                <a:schemeClr val="bg1"/>
              </a:solidFill>
              <a:uFillTx/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5" name="任意多边形: 形状 3813"/>
          <p:cNvSpPr/>
          <p:nvPr>
            <p:custDataLst>
              <p:tags r:id="rId1"/>
            </p:custDataLst>
          </p:nvPr>
        </p:nvSpPr>
        <p:spPr>
          <a:xfrm>
            <a:off x="8904942" y="2450353"/>
            <a:ext cx="3516156" cy="3824941"/>
          </a:xfrm>
          <a:custGeom>
            <a:avLst/>
            <a:gdLst>
              <a:gd name="connsiteX0" fmla="*/ 1898519 w 6737350"/>
              <a:gd name="connsiteY0" fmla="*/ 5383147 h 5407244"/>
              <a:gd name="connsiteX1" fmla="*/ 1968471 w 6737350"/>
              <a:gd name="connsiteY1" fmla="*/ 5392638 h 5407244"/>
              <a:gd name="connsiteX2" fmla="*/ 1885234 w 6737350"/>
              <a:gd name="connsiteY2" fmla="*/ 5397601 h 5407244"/>
              <a:gd name="connsiteX3" fmla="*/ 1898519 w 6737350"/>
              <a:gd name="connsiteY3" fmla="*/ 5383147 h 5407244"/>
              <a:gd name="connsiteX4" fmla="*/ 1470531 w 6737350"/>
              <a:gd name="connsiteY4" fmla="*/ 5381979 h 5407244"/>
              <a:gd name="connsiteX5" fmla="*/ 1635240 w 6737350"/>
              <a:gd name="connsiteY5" fmla="*/ 5407244 h 5407244"/>
              <a:gd name="connsiteX6" fmla="*/ 1469953 w 6737350"/>
              <a:gd name="connsiteY6" fmla="*/ 5392986 h 5407244"/>
              <a:gd name="connsiteX7" fmla="*/ 1422880 w 6737350"/>
              <a:gd name="connsiteY7" fmla="*/ 5382002 h 5407244"/>
              <a:gd name="connsiteX8" fmla="*/ 1419846 w 6737350"/>
              <a:gd name="connsiteY8" fmla="*/ 5381294 h 5407244"/>
              <a:gd name="connsiteX9" fmla="*/ 1422880 w 6737350"/>
              <a:gd name="connsiteY9" fmla="*/ 5382002 h 5407244"/>
              <a:gd name="connsiteX10" fmla="*/ 1420413 w 6737350"/>
              <a:gd name="connsiteY10" fmla="*/ 5382003 h 5407244"/>
              <a:gd name="connsiteX11" fmla="*/ 1974710 w 6737350"/>
              <a:gd name="connsiteY11" fmla="*/ 5354069 h 5407244"/>
              <a:gd name="connsiteX12" fmla="*/ 1914870 w 6737350"/>
              <a:gd name="connsiteY12" fmla="*/ 5355487 h 5407244"/>
              <a:gd name="connsiteX13" fmla="*/ 1974710 w 6737350"/>
              <a:gd name="connsiteY13" fmla="*/ 5354069 h 5407244"/>
              <a:gd name="connsiteX14" fmla="*/ 5670587 w 6737350"/>
              <a:gd name="connsiteY14" fmla="*/ 5352082 h 5407244"/>
              <a:gd name="connsiteX15" fmla="*/ 5649175 w 6737350"/>
              <a:gd name="connsiteY15" fmla="*/ 5389659 h 5407244"/>
              <a:gd name="connsiteX16" fmla="*/ 5641518 w 6737350"/>
              <a:gd name="connsiteY16" fmla="*/ 5367396 h 5407244"/>
              <a:gd name="connsiteX17" fmla="*/ 5670587 w 6737350"/>
              <a:gd name="connsiteY17" fmla="*/ 5352082 h 5407244"/>
              <a:gd name="connsiteX18" fmla="*/ 2024766 w 6737350"/>
              <a:gd name="connsiteY18" fmla="*/ 5340454 h 5407244"/>
              <a:gd name="connsiteX19" fmla="*/ 2024766 w 6737350"/>
              <a:gd name="connsiteY19" fmla="*/ 5341022 h 5407244"/>
              <a:gd name="connsiteX20" fmla="*/ 2010586 w 6737350"/>
              <a:gd name="connsiteY20" fmla="*/ 5381718 h 5407244"/>
              <a:gd name="connsiteX21" fmla="*/ 1999667 w 6737350"/>
              <a:gd name="connsiteY21" fmla="*/ 5360874 h 5407244"/>
              <a:gd name="connsiteX22" fmla="*/ 2024766 w 6737350"/>
              <a:gd name="connsiteY22" fmla="*/ 5340454 h 5407244"/>
              <a:gd name="connsiteX23" fmla="*/ 1018180 w 6737350"/>
              <a:gd name="connsiteY23" fmla="*/ 5330902 h 5407244"/>
              <a:gd name="connsiteX24" fmla="*/ 1054853 w 6737350"/>
              <a:gd name="connsiteY24" fmla="*/ 5331381 h 5407244"/>
              <a:gd name="connsiteX25" fmla="*/ 983953 w 6737350"/>
              <a:gd name="connsiteY25" fmla="*/ 5344143 h 5407244"/>
              <a:gd name="connsiteX26" fmla="*/ 1018180 w 6737350"/>
              <a:gd name="connsiteY26" fmla="*/ 5330902 h 5407244"/>
              <a:gd name="connsiteX27" fmla="*/ 1112514 w 6737350"/>
              <a:gd name="connsiteY27" fmla="*/ 5325538 h 5407244"/>
              <a:gd name="connsiteX28" fmla="*/ 1294353 w 6737350"/>
              <a:gd name="connsiteY28" fmla="*/ 5350524 h 5407244"/>
              <a:gd name="connsiteX29" fmla="*/ 1303995 w 6737350"/>
              <a:gd name="connsiteY29" fmla="*/ 5371510 h 5407244"/>
              <a:gd name="connsiteX30" fmla="*/ 1063502 w 6737350"/>
              <a:gd name="connsiteY30" fmla="*/ 5345844 h 5407244"/>
              <a:gd name="connsiteX31" fmla="*/ 1112514 w 6737350"/>
              <a:gd name="connsiteY31" fmla="*/ 5325538 h 5407244"/>
              <a:gd name="connsiteX32" fmla="*/ 825344 w 6737350"/>
              <a:gd name="connsiteY32" fmla="*/ 5308137 h 5407244"/>
              <a:gd name="connsiteX33" fmla="*/ 853780 w 6737350"/>
              <a:gd name="connsiteY33" fmla="*/ 5325565 h 5407244"/>
              <a:gd name="connsiteX34" fmla="*/ 820456 w 6737350"/>
              <a:gd name="connsiteY34" fmla="*/ 5321028 h 5407244"/>
              <a:gd name="connsiteX35" fmla="*/ 825344 w 6737350"/>
              <a:gd name="connsiteY35" fmla="*/ 5308137 h 5407244"/>
              <a:gd name="connsiteX36" fmla="*/ 4869964 w 6737350"/>
              <a:gd name="connsiteY36" fmla="*/ 5285851 h 5407244"/>
              <a:gd name="connsiteX37" fmla="*/ 4861410 w 6737350"/>
              <a:gd name="connsiteY37" fmla="*/ 5300213 h 5407244"/>
              <a:gd name="connsiteX38" fmla="*/ 4818937 w 6737350"/>
              <a:gd name="connsiteY38" fmla="*/ 5325000 h 5407244"/>
              <a:gd name="connsiteX39" fmla="*/ 4800219 w 6737350"/>
              <a:gd name="connsiteY39" fmla="*/ 5303446 h 5407244"/>
              <a:gd name="connsiteX40" fmla="*/ 4852144 w 6737350"/>
              <a:gd name="connsiteY40" fmla="*/ 5294094 h 5407244"/>
              <a:gd name="connsiteX41" fmla="*/ 4870126 w 6737350"/>
              <a:gd name="connsiteY41" fmla="*/ 5285579 h 5407244"/>
              <a:gd name="connsiteX42" fmla="*/ 4870552 w 6737350"/>
              <a:gd name="connsiteY42" fmla="*/ 5285579 h 5407244"/>
              <a:gd name="connsiteX43" fmla="*/ 4869964 w 6737350"/>
              <a:gd name="connsiteY43" fmla="*/ 5285851 h 5407244"/>
              <a:gd name="connsiteX44" fmla="*/ 831091 w 6737350"/>
              <a:gd name="connsiteY44" fmla="*/ 5283025 h 5407244"/>
              <a:gd name="connsiteX45" fmla="*/ 855056 w 6737350"/>
              <a:gd name="connsiteY45" fmla="*/ 5287988 h 5407244"/>
              <a:gd name="connsiteX46" fmla="*/ 855056 w 6737350"/>
              <a:gd name="connsiteY46" fmla="*/ 5288414 h 5407244"/>
              <a:gd name="connsiteX47" fmla="*/ 831091 w 6737350"/>
              <a:gd name="connsiteY47" fmla="*/ 5283025 h 5407244"/>
              <a:gd name="connsiteX48" fmla="*/ 1867027 w 6737350"/>
              <a:gd name="connsiteY48" fmla="*/ 5266186 h 5407244"/>
              <a:gd name="connsiteX49" fmla="*/ 1860536 w 6737350"/>
              <a:gd name="connsiteY49" fmla="*/ 5267567 h 5407244"/>
              <a:gd name="connsiteX50" fmla="*/ 1847188 w 6737350"/>
              <a:gd name="connsiteY50" fmla="*/ 5270077 h 5407244"/>
              <a:gd name="connsiteX51" fmla="*/ 1848650 w 6737350"/>
              <a:gd name="connsiteY51" fmla="*/ 5276362 h 5407244"/>
              <a:gd name="connsiteX52" fmla="*/ 1843131 w 6737350"/>
              <a:gd name="connsiteY52" fmla="*/ 5275238 h 5407244"/>
              <a:gd name="connsiteX53" fmla="*/ 1840991 w 6737350"/>
              <a:gd name="connsiteY53" fmla="*/ 5271243 h 5407244"/>
              <a:gd name="connsiteX54" fmla="*/ 1828088 w 6737350"/>
              <a:gd name="connsiteY54" fmla="*/ 5273669 h 5407244"/>
              <a:gd name="connsiteX55" fmla="*/ 1884001 w 6737350"/>
              <a:gd name="connsiteY55" fmla="*/ 5275942 h 5407244"/>
              <a:gd name="connsiteX56" fmla="*/ 1899682 w 6737350"/>
              <a:gd name="connsiteY56" fmla="*/ 5276016 h 5407244"/>
              <a:gd name="connsiteX57" fmla="*/ 1880306 w 6737350"/>
              <a:gd name="connsiteY57" fmla="*/ 5273620 h 5407244"/>
              <a:gd name="connsiteX58" fmla="*/ 2163109 w 6737350"/>
              <a:gd name="connsiteY58" fmla="*/ 5264345 h 5407244"/>
              <a:gd name="connsiteX59" fmla="*/ 2185709 w 6737350"/>
              <a:gd name="connsiteY59" fmla="*/ 5278489 h 5407244"/>
              <a:gd name="connsiteX60" fmla="*/ 2137638 w 6737350"/>
              <a:gd name="connsiteY60" fmla="*/ 5277638 h 5407244"/>
              <a:gd name="connsiteX61" fmla="*/ 2163109 w 6737350"/>
              <a:gd name="connsiteY61" fmla="*/ 5264345 h 5407244"/>
              <a:gd name="connsiteX62" fmla="*/ 1888536 w 6737350"/>
              <a:gd name="connsiteY62" fmla="*/ 5261696 h 5407244"/>
              <a:gd name="connsiteX63" fmla="*/ 1887839 w 6737350"/>
              <a:gd name="connsiteY63" fmla="*/ 5261758 h 5407244"/>
              <a:gd name="connsiteX64" fmla="*/ 1880461 w 6737350"/>
              <a:gd name="connsiteY64" fmla="*/ 5263328 h 5407244"/>
              <a:gd name="connsiteX65" fmla="*/ 1884047 w 6737350"/>
              <a:gd name="connsiteY65" fmla="*/ 5263777 h 5407244"/>
              <a:gd name="connsiteX66" fmla="*/ 1697943 w 6737350"/>
              <a:gd name="connsiteY66" fmla="*/ 5248513 h 5407244"/>
              <a:gd name="connsiteX67" fmla="*/ 1665160 w 6737350"/>
              <a:gd name="connsiteY67" fmla="*/ 5257928 h 5407244"/>
              <a:gd name="connsiteX68" fmla="*/ 1665444 w 6737350"/>
              <a:gd name="connsiteY68" fmla="*/ 5258070 h 5407244"/>
              <a:gd name="connsiteX69" fmla="*/ 1697083 w 6737350"/>
              <a:gd name="connsiteY69" fmla="*/ 5270743 h 5407244"/>
              <a:gd name="connsiteX70" fmla="*/ 1708063 w 6737350"/>
              <a:gd name="connsiteY70" fmla="*/ 5267288 h 5407244"/>
              <a:gd name="connsiteX71" fmla="*/ 1707559 w 6737350"/>
              <a:gd name="connsiteY71" fmla="*/ 5265584 h 5407244"/>
              <a:gd name="connsiteX72" fmla="*/ 1707701 w 6737350"/>
              <a:gd name="connsiteY72" fmla="*/ 5265584 h 5407244"/>
              <a:gd name="connsiteX73" fmla="*/ 1713054 w 6737350"/>
              <a:gd name="connsiteY73" fmla="*/ 5263679 h 5407244"/>
              <a:gd name="connsiteX74" fmla="*/ 1715461 w 6737350"/>
              <a:gd name="connsiteY74" fmla="*/ 5264959 h 5407244"/>
              <a:gd name="connsiteX75" fmla="*/ 1718786 w 6737350"/>
              <a:gd name="connsiteY75" fmla="*/ 5263913 h 5407244"/>
              <a:gd name="connsiteX76" fmla="*/ 1731381 w 6737350"/>
              <a:gd name="connsiteY76" fmla="*/ 5255234 h 5407244"/>
              <a:gd name="connsiteX77" fmla="*/ 1697943 w 6737350"/>
              <a:gd name="connsiteY77" fmla="*/ 5248513 h 5407244"/>
              <a:gd name="connsiteX78" fmla="*/ 634131 w 6737350"/>
              <a:gd name="connsiteY78" fmla="*/ 5246583 h 5407244"/>
              <a:gd name="connsiteX79" fmla="*/ 719920 w 6737350"/>
              <a:gd name="connsiteY79" fmla="*/ 5299900 h 5407244"/>
              <a:gd name="connsiteX80" fmla="*/ 634131 w 6737350"/>
              <a:gd name="connsiteY80" fmla="*/ 5246583 h 5407244"/>
              <a:gd name="connsiteX81" fmla="*/ 3572514 w 6737350"/>
              <a:gd name="connsiteY81" fmla="*/ 5246301 h 5407244"/>
              <a:gd name="connsiteX82" fmla="*/ 3467014 w 6737350"/>
              <a:gd name="connsiteY82" fmla="*/ 5263175 h 5407244"/>
              <a:gd name="connsiteX83" fmla="*/ 3572514 w 6737350"/>
              <a:gd name="connsiteY83" fmla="*/ 5246301 h 5407244"/>
              <a:gd name="connsiteX84" fmla="*/ 1310242 w 6737350"/>
              <a:gd name="connsiteY84" fmla="*/ 5242849 h 5407244"/>
              <a:gd name="connsiteX85" fmla="*/ 1259612 w 6737350"/>
              <a:gd name="connsiteY85" fmla="*/ 5257645 h 5407244"/>
              <a:gd name="connsiteX86" fmla="*/ 1317608 w 6737350"/>
              <a:gd name="connsiteY86" fmla="*/ 5278064 h 5407244"/>
              <a:gd name="connsiteX87" fmla="*/ 1324415 w 6737350"/>
              <a:gd name="connsiteY87" fmla="*/ 5246584 h 5407244"/>
              <a:gd name="connsiteX88" fmla="*/ 1310242 w 6737350"/>
              <a:gd name="connsiteY88" fmla="*/ 5242849 h 5407244"/>
              <a:gd name="connsiteX89" fmla="*/ 5091759 w 6737350"/>
              <a:gd name="connsiteY89" fmla="*/ 5239635 h 5407244"/>
              <a:gd name="connsiteX90" fmla="*/ 5091965 w 6737350"/>
              <a:gd name="connsiteY90" fmla="*/ 5239642 h 5407244"/>
              <a:gd name="connsiteX91" fmla="*/ 5091334 w 6737350"/>
              <a:gd name="connsiteY91" fmla="*/ 5240202 h 5407244"/>
              <a:gd name="connsiteX92" fmla="*/ 1449662 w 6737350"/>
              <a:gd name="connsiteY92" fmla="*/ 5235963 h 5407244"/>
              <a:gd name="connsiteX93" fmla="*/ 1409920 w 6737350"/>
              <a:gd name="connsiteY93" fmla="*/ 5246442 h 5407244"/>
              <a:gd name="connsiteX94" fmla="*/ 1491313 w 6737350"/>
              <a:gd name="connsiteY94" fmla="*/ 5262891 h 5407244"/>
              <a:gd name="connsiteX95" fmla="*/ 1480820 w 6737350"/>
              <a:gd name="connsiteY95" fmla="*/ 5272250 h 5407244"/>
              <a:gd name="connsiteX96" fmla="*/ 1523360 w 6737350"/>
              <a:gd name="connsiteY96" fmla="*/ 5272959 h 5407244"/>
              <a:gd name="connsiteX97" fmla="*/ 1503225 w 6737350"/>
              <a:gd name="connsiteY97" fmla="*/ 5261048 h 5407244"/>
              <a:gd name="connsiteX98" fmla="*/ 1526905 w 6737350"/>
              <a:gd name="connsiteY98" fmla="*/ 5257219 h 5407244"/>
              <a:gd name="connsiteX99" fmla="*/ 1614112 w 6737350"/>
              <a:gd name="connsiteY99" fmla="*/ 5273526 h 5407244"/>
              <a:gd name="connsiteX100" fmla="*/ 1674094 w 6737350"/>
              <a:gd name="connsiteY100" fmla="*/ 5309260 h 5407244"/>
              <a:gd name="connsiteX101" fmla="*/ 1622337 w 6737350"/>
              <a:gd name="connsiteY101" fmla="*/ 5325000 h 5407244"/>
              <a:gd name="connsiteX102" fmla="*/ 1698767 w 6737350"/>
              <a:gd name="connsiteY102" fmla="*/ 5312805 h 5407244"/>
              <a:gd name="connsiteX103" fmla="*/ 1695222 w 6737350"/>
              <a:gd name="connsiteY103" fmla="*/ 5290684 h 5407244"/>
              <a:gd name="connsiteX104" fmla="*/ 1748113 w 6737350"/>
              <a:gd name="connsiteY104" fmla="*/ 5282176 h 5407244"/>
              <a:gd name="connsiteX105" fmla="*/ 1638785 w 6737350"/>
              <a:gd name="connsiteY105" fmla="*/ 5277213 h 5407244"/>
              <a:gd name="connsiteX106" fmla="*/ 1545623 w 6737350"/>
              <a:gd name="connsiteY106" fmla="*/ 5262182 h 5407244"/>
              <a:gd name="connsiteX107" fmla="*/ 1596245 w 6737350"/>
              <a:gd name="connsiteY107" fmla="*/ 5276362 h 5407244"/>
              <a:gd name="connsiteX108" fmla="*/ 1449662 w 6737350"/>
              <a:gd name="connsiteY108" fmla="*/ 5235963 h 5407244"/>
              <a:gd name="connsiteX109" fmla="*/ 1145888 w 6737350"/>
              <a:gd name="connsiteY109" fmla="*/ 5232404 h 5407244"/>
              <a:gd name="connsiteX110" fmla="*/ 1092855 w 6737350"/>
              <a:gd name="connsiteY110" fmla="*/ 5241905 h 5407244"/>
              <a:gd name="connsiteX111" fmla="*/ 1145888 w 6737350"/>
              <a:gd name="connsiteY111" fmla="*/ 5232404 h 5407244"/>
              <a:gd name="connsiteX112" fmla="*/ 5111575 w 6737350"/>
              <a:gd name="connsiteY112" fmla="*/ 5231552 h 5407244"/>
              <a:gd name="connsiteX113" fmla="*/ 5135008 w 6737350"/>
              <a:gd name="connsiteY113" fmla="*/ 5232261 h 5407244"/>
              <a:gd name="connsiteX114" fmla="*/ 5115139 w 6737350"/>
              <a:gd name="connsiteY114" fmla="*/ 5240415 h 5407244"/>
              <a:gd name="connsiteX115" fmla="*/ 5091965 w 6737350"/>
              <a:gd name="connsiteY115" fmla="*/ 5239642 h 5407244"/>
              <a:gd name="connsiteX116" fmla="*/ 5100232 w 6737350"/>
              <a:gd name="connsiteY116" fmla="*/ 5232301 h 5407244"/>
              <a:gd name="connsiteX117" fmla="*/ 5111575 w 6737350"/>
              <a:gd name="connsiteY117" fmla="*/ 5231552 h 5407244"/>
              <a:gd name="connsiteX118" fmla="*/ 918037 w 6737350"/>
              <a:gd name="connsiteY118" fmla="*/ 5229637 h 5407244"/>
              <a:gd name="connsiteX119" fmla="*/ 917590 w 6737350"/>
              <a:gd name="connsiteY119" fmla="*/ 5230134 h 5407244"/>
              <a:gd name="connsiteX120" fmla="*/ 917590 w 6737350"/>
              <a:gd name="connsiteY120" fmla="*/ 5229708 h 5407244"/>
              <a:gd name="connsiteX121" fmla="*/ 5360045 w 6737350"/>
              <a:gd name="connsiteY121" fmla="*/ 5229000 h 5407244"/>
              <a:gd name="connsiteX122" fmla="*/ 5360098 w 6737350"/>
              <a:gd name="connsiteY122" fmla="*/ 5229399 h 5407244"/>
              <a:gd name="connsiteX123" fmla="*/ 5359194 w 6737350"/>
              <a:gd name="connsiteY123" fmla="*/ 5229567 h 5407244"/>
              <a:gd name="connsiteX124" fmla="*/ 5365043 w 6737350"/>
              <a:gd name="connsiteY124" fmla="*/ 5228481 h 5407244"/>
              <a:gd name="connsiteX125" fmla="*/ 5378762 w 6737350"/>
              <a:gd name="connsiteY125" fmla="*/ 5236657 h 5407244"/>
              <a:gd name="connsiteX126" fmla="*/ 5361813 w 6737350"/>
              <a:gd name="connsiteY126" fmla="*/ 5242360 h 5407244"/>
              <a:gd name="connsiteX127" fmla="*/ 5360098 w 6737350"/>
              <a:gd name="connsiteY127" fmla="*/ 5229399 h 5407244"/>
              <a:gd name="connsiteX128" fmla="*/ 1349930 w 6737350"/>
              <a:gd name="connsiteY128" fmla="*/ 5206288 h 5407244"/>
              <a:gd name="connsiteX129" fmla="*/ 1341545 w 6737350"/>
              <a:gd name="connsiteY129" fmla="*/ 5207937 h 5407244"/>
              <a:gd name="connsiteX130" fmla="*/ 1353928 w 6737350"/>
              <a:gd name="connsiteY130" fmla="*/ 5210534 h 5407244"/>
              <a:gd name="connsiteX131" fmla="*/ 1354760 w 6737350"/>
              <a:gd name="connsiteY131" fmla="*/ 5211418 h 5407244"/>
              <a:gd name="connsiteX132" fmla="*/ 1354760 w 6737350"/>
              <a:gd name="connsiteY132" fmla="*/ 5210709 h 5407244"/>
              <a:gd name="connsiteX133" fmla="*/ 1353928 w 6737350"/>
              <a:gd name="connsiteY133" fmla="*/ 5210534 h 5407244"/>
              <a:gd name="connsiteX134" fmla="*/ 5629465 w 6737350"/>
              <a:gd name="connsiteY134" fmla="*/ 5204043 h 5407244"/>
              <a:gd name="connsiteX135" fmla="*/ 5607911 w 6737350"/>
              <a:gd name="connsiteY135" fmla="*/ 5233963 h 5407244"/>
              <a:gd name="connsiteX136" fmla="*/ 5629465 w 6737350"/>
              <a:gd name="connsiteY136" fmla="*/ 5204043 h 5407244"/>
              <a:gd name="connsiteX137" fmla="*/ 4128847 w 6737350"/>
              <a:gd name="connsiteY137" fmla="*/ 5200351 h 5407244"/>
              <a:gd name="connsiteX138" fmla="*/ 4162686 w 6737350"/>
              <a:gd name="connsiteY138" fmla="*/ 5206313 h 5407244"/>
              <a:gd name="connsiteX139" fmla="*/ 4114899 w 6737350"/>
              <a:gd name="connsiteY139" fmla="*/ 5202342 h 5407244"/>
              <a:gd name="connsiteX140" fmla="*/ 4128847 w 6737350"/>
              <a:gd name="connsiteY140" fmla="*/ 5200351 h 5407244"/>
              <a:gd name="connsiteX141" fmla="*/ 2426450 w 6737350"/>
              <a:gd name="connsiteY141" fmla="*/ 5200074 h 5407244"/>
              <a:gd name="connsiteX142" fmla="*/ 2405641 w 6737350"/>
              <a:gd name="connsiteY142" fmla="*/ 5219075 h 5407244"/>
              <a:gd name="connsiteX143" fmla="*/ 2463637 w 6737350"/>
              <a:gd name="connsiteY143" fmla="*/ 5204044 h 5407244"/>
              <a:gd name="connsiteX144" fmla="*/ 2426450 w 6737350"/>
              <a:gd name="connsiteY144" fmla="*/ 5200074 h 5407244"/>
              <a:gd name="connsiteX145" fmla="*/ 978139 w 6737350"/>
              <a:gd name="connsiteY145" fmla="*/ 5198230 h 5407244"/>
              <a:gd name="connsiteX146" fmla="*/ 972928 w 6737350"/>
              <a:gd name="connsiteY146" fmla="*/ 5200286 h 5407244"/>
              <a:gd name="connsiteX147" fmla="*/ 972749 w 6737350"/>
              <a:gd name="connsiteY147" fmla="*/ 5207859 h 5407244"/>
              <a:gd name="connsiteX148" fmla="*/ 977695 w 6737350"/>
              <a:gd name="connsiteY148" fmla="*/ 5205481 h 5407244"/>
              <a:gd name="connsiteX149" fmla="*/ 978712 w 6737350"/>
              <a:gd name="connsiteY149" fmla="*/ 5203849 h 5407244"/>
              <a:gd name="connsiteX150" fmla="*/ 1439000 w 6737350"/>
              <a:gd name="connsiteY150" fmla="*/ 5190538 h 5407244"/>
              <a:gd name="connsiteX151" fmla="*/ 1410346 w 6737350"/>
              <a:gd name="connsiteY151" fmla="*/ 5216381 h 5407244"/>
              <a:gd name="connsiteX152" fmla="*/ 1476424 w 6737350"/>
              <a:gd name="connsiteY152" fmla="*/ 5212694 h 5407244"/>
              <a:gd name="connsiteX153" fmla="*/ 1455013 w 6737350"/>
              <a:gd name="connsiteY153" fmla="*/ 5193693 h 5407244"/>
              <a:gd name="connsiteX154" fmla="*/ 1439000 w 6737350"/>
              <a:gd name="connsiteY154" fmla="*/ 5190538 h 5407244"/>
              <a:gd name="connsiteX155" fmla="*/ 1744552 w 6737350"/>
              <a:gd name="connsiteY155" fmla="*/ 5187966 h 5407244"/>
              <a:gd name="connsiteX156" fmla="*/ 1737106 w 6737350"/>
              <a:gd name="connsiteY156" fmla="*/ 5192275 h 5407244"/>
              <a:gd name="connsiteX157" fmla="*/ 1729253 w 6737350"/>
              <a:gd name="connsiteY157" fmla="*/ 5195688 h 5407244"/>
              <a:gd name="connsiteX158" fmla="*/ 1728545 w 6737350"/>
              <a:gd name="connsiteY158" fmla="*/ 5197805 h 5407244"/>
              <a:gd name="connsiteX159" fmla="*/ 1727420 w 6737350"/>
              <a:gd name="connsiteY159" fmla="*/ 5196485 h 5407244"/>
              <a:gd name="connsiteX160" fmla="*/ 1719007 w 6737350"/>
              <a:gd name="connsiteY160" fmla="*/ 5200141 h 5407244"/>
              <a:gd name="connsiteX161" fmla="*/ 1716909 w 6737350"/>
              <a:gd name="connsiteY161" fmla="*/ 5206593 h 5407244"/>
              <a:gd name="connsiteX162" fmla="*/ 1709190 w 6737350"/>
              <a:gd name="connsiteY162" fmla="*/ 5213667 h 5407244"/>
              <a:gd name="connsiteX163" fmla="*/ 1707325 w 6737350"/>
              <a:gd name="connsiteY163" fmla="*/ 5215990 h 5407244"/>
              <a:gd name="connsiteX164" fmla="*/ 1717296 w 6737350"/>
              <a:gd name="connsiteY164" fmla="*/ 5223012 h 5407244"/>
              <a:gd name="connsiteX165" fmla="*/ 1725851 w 6737350"/>
              <a:gd name="connsiteY165" fmla="*/ 5218224 h 5407244"/>
              <a:gd name="connsiteX166" fmla="*/ 1733114 w 6737350"/>
              <a:gd name="connsiteY166" fmla="*/ 5201656 h 5407244"/>
              <a:gd name="connsiteX167" fmla="*/ 1749512 w 6737350"/>
              <a:gd name="connsiteY167" fmla="*/ 5199730 h 5407244"/>
              <a:gd name="connsiteX168" fmla="*/ 1749516 w 6737350"/>
              <a:gd name="connsiteY168" fmla="*/ 5199402 h 5407244"/>
              <a:gd name="connsiteX169" fmla="*/ 1744504 w 6737350"/>
              <a:gd name="connsiteY169" fmla="*/ 5190331 h 5407244"/>
              <a:gd name="connsiteX170" fmla="*/ 1696498 w 6737350"/>
              <a:gd name="connsiteY170" fmla="*/ 5185185 h 5407244"/>
              <a:gd name="connsiteX171" fmla="*/ 1695242 w 6737350"/>
              <a:gd name="connsiteY171" fmla="*/ 5198981 h 5407244"/>
              <a:gd name="connsiteX172" fmla="*/ 1701467 w 6737350"/>
              <a:gd name="connsiteY172" fmla="*/ 5208998 h 5407244"/>
              <a:gd name="connsiteX173" fmla="*/ 1702135 w 6737350"/>
              <a:gd name="connsiteY173" fmla="*/ 5208049 h 5407244"/>
              <a:gd name="connsiteX174" fmla="*/ 1712381 w 6737350"/>
              <a:gd name="connsiteY174" fmla="*/ 5200998 h 5407244"/>
              <a:gd name="connsiteX175" fmla="*/ 1704970 w 6737350"/>
              <a:gd name="connsiteY175" fmla="*/ 5198317 h 5407244"/>
              <a:gd name="connsiteX176" fmla="*/ 1696498 w 6737350"/>
              <a:gd name="connsiteY176" fmla="*/ 5185185 h 5407244"/>
              <a:gd name="connsiteX177" fmla="*/ 1819620 w 6737350"/>
              <a:gd name="connsiteY177" fmla="*/ 5184205 h 5407244"/>
              <a:gd name="connsiteX178" fmla="*/ 1819403 w 6737350"/>
              <a:gd name="connsiteY178" fmla="*/ 5185326 h 5407244"/>
              <a:gd name="connsiteX179" fmla="*/ 1819532 w 6737350"/>
              <a:gd name="connsiteY179" fmla="*/ 5185582 h 5407244"/>
              <a:gd name="connsiteX180" fmla="*/ 2664426 w 6737350"/>
              <a:gd name="connsiteY180" fmla="*/ 5181073 h 5407244"/>
              <a:gd name="connsiteX181" fmla="*/ 2653889 w 6737350"/>
              <a:gd name="connsiteY181" fmla="*/ 5181502 h 5407244"/>
              <a:gd name="connsiteX182" fmla="*/ 2648413 w 6737350"/>
              <a:gd name="connsiteY182" fmla="*/ 5194802 h 5407244"/>
              <a:gd name="connsiteX183" fmla="*/ 2648119 w 6737350"/>
              <a:gd name="connsiteY183" fmla="*/ 5194827 h 5407244"/>
              <a:gd name="connsiteX184" fmla="*/ 2648402 w 6737350"/>
              <a:gd name="connsiteY184" fmla="*/ 5194827 h 5407244"/>
              <a:gd name="connsiteX185" fmla="*/ 2648413 w 6737350"/>
              <a:gd name="connsiteY185" fmla="*/ 5194802 h 5407244"/>
              <a:gd name="connsiteX186" fmla="*/ 2675717 w 6737350"/>
              <a:gd name="connsiteY186" fmla="*/ 5192452 h 5407244"/>
              <a:gd name="connsiteX187" fmla="*/ 2694487 w 6737350"/>
              <a:gd name="connsiteY187" fmla="*/ 5181781 h 5407244"/>
              <a:gd name="connsiteX188" fmla="*/ 2664426 w 6737350"/>
              <a:gd name="connsiteY188" fmla="*/ 5181073 h 5407244"/>
              <a:gd name="connsiteX189" fmla="*/ 1769107 w 6737350"/>
              <a:gd name="connsiteY189" fmla="*/ 5180984 h 5407244"/>
              <a:gd name="connsiteX190" fmla="*/ 1763245 w 6737350"/>
              <a:gd name="connsiteY190" fmla="*/ 5182208 h 5407244"/>
              <a:gd name="connsiteX191" fmla="*/ 1755636 w 6737350"/>
              <a:gd name="connsiteY191" fmla="*/ 5199010 h 5407244"/>
              <a:gd name="connsiteX192" fmla="*/ 1761286 w 6737350"/>
              <a:gd name="connsiteY192" fmla="*/ 5198347 h 5407244"/>
              <a:gd name="connsiteX193" fmla="*/ 1768763 w 6737350"/>
              <a:gd name="connsiteY193" fmla="*/ 5192309 h 5407244"/>
              <a:gd name="connsiteX194" fmla="*/ 1775038 w 6737350"/>
              <a:gd name="connsiteY194" fmla="*/ 5187400 h 5407244"/>
              <a:gd name="connsiteX195" fmla="*/ 1586178 w 6737350"/>
              <a:gd name="connsiteY195" fmla="*/ 5180080 h 5407244"/>
              <a:gd name="connsiteX196" fmla="*/ 1577871 w 6737350"/>
              <a:gd name="connsiteY196" fmla="*/ 5180111 h 5407244"/>
              <a:gd name="connsiteX197" fmla="*/ 1579807 w 6737350"/>
              <a:gd name="connsiteY197" fmla="*/ 5183136 h 5407244"/>
              <a:gd name="connsiteX198" fmla="*/ 1526161 w 6737350"/>
              <a:gd name="connsiteY198" fmla="*/ 5178715 h 5407244"/>
              <a:gd name="connsiteX199" fmla="*/ 1468058 w 6737350"/>
              <a:gd name="connsiteY199" fmla="*/ 5198939 h 5407244"/>
              <a:gd name="connsiteX200" fmla="*/ 1484649 w 6737350"/>
              <a:gd name="connsiteY200" fmla="*/ 5188730 h 5407244"/>
              <a:gd name="connsiteX201" fmla="*/ 1564611 w 6737350"/>
              <a:gd name="connsiteY201" fmla="*/ 5190425 h 5407244"/>
              <a:gd name="connsiteX202" fmla="*/ 1565865 w 6737350"/>
              <a:gd name="connsiteY202" fmla="*/ 5189823 h 5407244"/>
              <a:gd name="connsiteX203" fmla="*/ 1550108 w 6737350"/>
              <a:gd name="connsiteY203" fmla="*/ 5190645 h 5407244"/>
              <a:gd name="connsiteX204" fmla="*/ 1548061 w 6737350"/>
              <a:gd name="connsiteY204" fmla="*/ 5183222 h 5407244"/>
              <a:gd name="connsiteX205" fmla="*/ 1557007 w 6737350"/>
              <a:gd name="connsiteY205" fmla="*/ 5180011 h 5407244"/>
              <a:gd name="connsiteX206" fmla="*/ 952615 w 6737350"/>
              <a:gd name="connsiteY206" fmla="*/ 5178378 h 5407244"/>
              <a:gd name="connsiteX207" fmla="*/ 944107 w 6737350"/>
              <a:gd name="connsiteY207" fmla="*/ 5186602 h 5407244"/>
              <a:gd name="connsiteX208" fmla="*/ 950913 w 6737350"/>
              <a:gd name="connsiteY208" fmla="*/ 5208298 h 5407244"/>
              <a:gd name="connsiteX209" fmla="*/ 954033 w 6737350"/>
              <a:gd name="connsiteY209" fmla="*/ 5215671 h 5407244"/>
              <a:gd name="connsiteX210" fmla="*/ 953595 w 6737350"/>
              <a:gd name="connsiteY210" fmla="*/ 5217068 h 5407244"/>
              <a:gd name="connsiteX211" fmla="*/ 969603 w 6737350"/>
              <a:gd name="connsiteY211" fmla="*/ 5209371 h 5407244"/>
              <a:gd name="connsiteX212" fmla="*/ 963941 w 6737350"/>
              <a:gd name="connsiteY212" fmla="*/ 5200977 h 5407244"/>
              <a:gd name="connsiteX213" fmla="*/ 952615 w 6737350"/>
              <a:gd name="connsiteY213" fmla="*/ 5200782 h 5407244"/>
              <a:gd name="connsiteX214" fmla="*/ 952615 w 6737350"/>
              <a:gd name="connsiteY214" fmla="*/ 5178378 h 5407244"/>
              <a:gd name="connsiteX215" fmla="*/ 1813061 w 6737350"/>
              <a:gd name="connsiteY215" fmla="*/ 5178117 h 5407244"/>
              <a:gd name="connsiteX216" fmla="*/ 1806001 w 6737350"/>
              <a:gd name="connsiteY216" fmla="*/ 5180082 h 5407244"/>
              <a:gd name="connsiteX217" fmla="*/ 1792408 w 6737350"/>
              <a:gd name="connsiteY217" fmla="*/ 5195731 h 5407244"/>
              <a:gd name="connsiteX218" fmla="*/ 1790333 w 6737350"/>
              <a:gd name="connsiteY218" fmla="*/ 5197586 h 5407244"/>
              <a:gd name="connsiteX219" fmla="*/ 1796720 w 6737350"/>
              <a:gd name="connsiteY219" fmla="*/ 5197446 h 5407244"/>
              <a:gd name="connsiteX220" fmla="*/ 1808389 w 6737350"/>
              <a:gd name="connsiteY220" fmla="*/ 5192827 h 5407244"/>
              <a:gd name="connsiteX221" fmla="*/ 1808379 w 6737350"/>
              <a:gd name="connsiteY221" fmla="*/ 5192274 h 5407244"/>
              <a:gd name="connsiteX222" fmla="*/ 1811174 w 6737350"/>
              <a:gd name="connsiteY222" fmla="*/ 5191724 h 5407244"/>
              <a:gd name="connsiteX223" fmla="*/ 1818021 w 6737350"/>
              <a:gd name="connsiteY223" fmla="*/ 5189013 h 5407244"/>
              <a:gd name="connsiteX224" fmla="*/ 1811994 w 6737350"/>
              <a:gd name="connsiteY224" fmla="*/ 5180363 h 5407244"/>
              <a:gd name="connsiteX225" fmla="*/ 1788385 w 6737350"/>
              <a:gd name="connsiteY225" fmla="*/ 5176959 h 5407244"/>
              <a:gd name="connsiteX226" fmla="*/ 1788321 w 6737350"/>
              <a:gd name="connsiteY226" fmla="*/ 5176972 h 5407244"/>
              <a:gd name="connsiteX227" fmla="*/ 1787773 w 6737350"/>
              <a:gd name="connsiteY227" fmla="*/ 5177437 h 5407244"/>
              <a:gd name="connsiteX228" fmla="*/ 1069033 w 6737350"/>
              <a:gd name="connsiteY228" fmla="*/ 5173840 h 5407244"/>
              <a:gd name="connsiteX229" fmla="*/ 1068903 w 6737350"/>
              <a:gd name="connsiteY229" fmla="*/ 5174658 h 5407244"/>
              <a:gd name="connsiteX230" fmla="*/ 1070216 w 6737350"/>
              <a:gd name="connsiteY230" fmla="*/ 5174592 h 5407244"/>
              <a:gd name="connsiteX231" fmla="*/ 1831350 w 6737350"/>
              <a:gd name="connsiteY231" fmla="*/ 5173273 h 5407244"/>
              <a:gd name="connsiteX232" fmla="*/ 1843120 w 6737350"/>
              <a:gd name="connsiteY232" fmla="*/ 5186602 h 5407244"/>
              <a:gd name="connsiteX233" fmla="*/ 1835675 w 6737350"/>
              <a:gd name="connsiteY233" fmla="*/ 5192895 h 5407244"/>
              <a:gd name="connsiteX234" fmla="*/ 1834832 w 6737350"/>
              <a:gd name="connsiteY234" fmla="*/ 5193207 h 5407244"/>
              <a:gd name="connsiteX235" fmla="*/ 1854023 w 6737350"/>
              <a:gd name="connsiteY235" fmla="*/ 5188608 h 5407244"/>
              <a:gd name="connsiteX236" fmla="*/ 1877500 w 6737350"/>
              <a:gd name="connsiteY236" fmla="*/ 5186588 h 5407244"/>
              <a:gd name="connsiteX237" fmla="*/ 1871905 w 6737350"/>
              <a:gd name="connsiteY237" fmla="*/ 5174124 h 5407244"/>
              <a:gd name="connsiteX238" fmla="*/ 1831350 w 6737350"/>
              <a:gd name="connsiteY238" fmla="*/ 5173273 h 5407244"/>
              <a:gd name="connsiteX239" fmla="*/ 1823037 w 6737350"/>
              <a:gd name="connsiteY239" fmla="*/ 5172824 h 5407244"/>
              <a:gd name="connsiteX240" fmla="*/ 1821348 w 6737350"/>
              <a:gd name="connsiteY240" fmla="*/ 5175811 h 5407244"/>
              <a:gd name="connsiteX241" fmla="*/ 1821238 w 6737350"/>
              <a:gd name="connsiteY241" fmla="*/ 5175842 h 5407244"/>
              <a:gd name="connsiteX242" fmla="*/ 1821190 w 6737350"/>
              <a:gd name="connsiteY242" fmla="*/ 5176090 h 5407244"/>
              <a:gd name="connsiteX243" fmla="*/ 1821348 w 6737350"/>
              <a:gd name="connsiteY243" fmla="*/ 5175811 h 5407244"/>
              <a:gd name="connsiteX244" fmla="*/ 1828940 w 6737350"/>
              <a:gd name="connsiteY244" fmla="*/ 5173699 h 5407244"/>
              <a:gd name="connsiteX245" fmla="*/ 1823037 w 6737350"/>
              <a:gd name="connsiteY245" fmla="*/ 5172824 h 5407244"/>
              <a:gd name="connsiteX246" fmla="*/ 1108169 w 6737350"/>
              <a:gd name="connsiteY246" fmla="*/ 5169587 h 5407244"/>
              <a:gd name="connsiteX247" fmla="*/ 1092839 w 6737350"/>
              <a:gd name="connsiteY247" fmla="*/ 5176192 h 5407244"/>
              <a:gd name="connsiteX248" fmla="*/ 1110070 w 6737350"/>
              <a:gd name="connsiteY248" fmla="*/ 5177993 h 5407244"/>
              <a:gd name="connsiteX249" fmla="*/ 1917979 w 6737350"/>
              <a:gd name="connsiteY249" fmla="*/ 5166463 h 5407244"/>
              <a:gd name="connsiteX250" fmla="*/ 1884935 w 6737350"/>
              <a:gd name="connsiteY250" fmla="*/ 5171787 h 5407244"/>
              <a:gd name="connsiteX251" fmla="*/ 1880689 w 6737350"/>
              <a:gd name="connsiteY251" fmla="*/ 5171314 h 5407244"/>
              <a:gd name="connsiteX252" fmla="*/ 1883646 w 6737350"/>
              <a:gd name="connsiteY252" fmla="*/ 5174523 h 5407244"/>
              <a:gd name="connsiteX253" fmla="*/ 1912460 w 6737350"/>
              <a:gd name="connsiteY253" fmla="*/ 5174124 h 5407244"/>
              <a:gd name="connsiteX254" fmla="*/ 1911651 w 6737350"/>
              <a:gd name="connsiteY254" fmla="*/ 5175404 h 5407244"/>
              <a:gd name="connsiteX255" fmla="*/ 1918406 w 6737350"/>
              <a:gd name="connsiteY255" fmla="*/ 5169698 h 5407244"/>
              <a:gd name="connsiteX256" fmla="*/ 5383300 w 6737350"/>
              <a:gd name="connsiteY256" fmla="*/ 5161503 h 5407244"/>
              <a:gd name="connsiteX257" fmla="*/ 5366568 w 6737350"/>
              <a:gd name="connsiteY257" fmla="*/ 5191564 h 5407244"/>
              <a:gd name="connsiteX258" fmla="*/ 5349410 w 6737350"/>
              <a:gd name="connsiteY258" fmla="*/ 5184333 h 5407244"/>
              <a:gd name="connsiteX259" fmla="*/ 5383300 w 6737350"/>
              <a:gd name="connsiteY259" fmla="*/ 5161503 h 5407244"/>
              <a:gd name="connsiteX260" fmla="*/ 2169260 w 6737350"/>
              <a:gd name="connsiteY260" fmla="*/ 5160370 h 5407244"/>
              <a:gd name="connsiteX261" fmla="*/ 1994137 w 6737350"/>
              <a:gd name="connsiteY261" fmla="*/ 5200357 h 5407244"/>
              <a:gd name="connsiteX262" fmla="*/ 2119204 w 6737350"/>
              <a:gd name="connsiteY262" fmla="*/ 5189864 h 5407244"/>
              <a:gd name="connsiteX263" fmla="*/ 2169260 w 6737350"/>
              <a:gd name="connsiteY263" fmla="*/ 5160370 h 5407244"/>
              <a:gd name="connsiteX264" fmla="*/ 5456185 w 6737350"/>
              <a:gd name="connsiteY264" fmla="*/ 5152853 h 5407244"/>
              <a:gd name="connsiteX265" fmla="*/ 5429948 w 6737350"/>
              <a:gd name="connsiteY265" fmla="*/ 5154044 h 5407244"/>
              <a:gd name="connsiteX266" fmla="*/ 5415063 w 6737350"/>
              <a:gd name="connsiteY266" fmla="*/ 5175683 h 5407244"/>
              <a:gd name="connsiteX267" fmla="*/ 5456185 w 6737350"/>
              <a:gd name="connsiteY267" fmla="*/ 5152853 h 5407244"/>
              <a:gd name="connsiteX268" fmla="*/ 742183 w 6737350"/>
              <a:gd name="connsiteY268" fmla="*/ 5150992 h 5407244"/>
              <a:gd name="connsiteX269" fmla="*/ 729563 w 6737350"/>
              <a:gd name="connsiteY269" fmla="*/ 5156256 h 5407244"/>
              <a:gd name="connsiteX270" fmla="*/ 730130 w 6737350"/>
              <a:gd name="connsiteY270" fmla="*/ 5156256 h 5407244"/>
              <a:gd name="connsiteX271" fmla="*/ 756079 w 6737350"/>
              <a:gd name="connsiteY271" fmla="*/ 5161786 h 5407244"/>
              <a:gd name="connsiteX272" fmla="*/ 742183 w 6737350"/>
              <a:gd name="connsiteY272" fmla="*/ 5150992 h 5407244"/>
              <a:gd name="connsiteX273" fmla="*/ 1088971 w 6737350"/>
              <a:gd name="connsiteY273" fmla="*/ 5148821 h 5407244"/>
              <a:gd name="connsiteX274" fmla="*/ 1082077 w 6737350"/>
              <a:gd name="connsiteY274" fmla="*/ 5150877 h 5407244"/>
              <a:gd name="connsiteX275" fmla="*/ 1081772 w 6737350"/>
              <a:gd name="connsiteY275" fmla="*/ 5150869 h 5407244"/>
              <a:gd name="connsiteX276" fmla="*/ 1088601 w 6737350"/>
              <a:gd name="connsiteY276" fmla="*/ 5159943 h 5407244"/>
              <a:gd name="connsiteX277" fmla="*/ 512788 w 6737350"/>
              <a:gd name="connsiteY277" fmla="*/ 5145789 h 5407244"/>
              <a:gd name="connsiteX278" fmla="*/ 584076 w 6737350"/>
              <a:gd name="connsiteY278" fmla="*/ 5197236 h 5407244"/>
              <a:gd name="connsiteX279" fmla="*/ 587904 w 6737350"/>
              <a:gd name="connsiteY279" fmla="*/ 5219357 h 5407244"/>
              <a:gd name="connsiteX280" fmla="*/ 493465 w 6737350"/>
              <a:gd name="connsiteY280" fmla="*/ 5158241 h 5407244"/>
              <a:gd name="connsiteX281" fmla="*/ 512788 w 6737350"/>
              <a:gd name="connsiteY281" fmla="*/ 5145789 h 5407244"/>
              <a:gd name="connsiteX282" fmla="*/ 5621808 w 6737350"/>
              <a:gd name="connsiteY282" fmla="*/ 5143778 h 5407244"/>
              <a:gd name="connsiteX283" fmla="*/ 5627054 w 6737350"/>
              <a:gd name="connsiteY283" fmla="*/ 5173556 h 5407244"/>
              <a:gd name="connsiteX284" fmla="*/ 5614860 w 6737350"/>
              <a:gd name="connsiteY284" fmla="*/ 5166324 h 5407244"/>
              <a:gd name="connsiteX285" fmla="*/ 5621808 w 6737350"/>
              <a:gd name="connsiteY285" fmla="*/ 5143778 h 5407244"/>
              <a:gd name="connsiteX286" fmla="*/ 1146558 w 6737350"/>
              <a:gd name="connsiteY286" fmla="*/ 5143602 h 5407244"/>
              <a:gd name="connsiteX287" fmla="*/ 1148441 w 6737350"/>
              <a:gd name="connsiteY287" fmla="*/ 5144841 h 5407244"/>
              <a:gd name="connsiteX288" fmla="*/ 1153441 w 6737350"/>
              <a:gd name="connsiteY288" fmla="*/ 5144668 h 5407244"/>
              <a:gd name="connsiteX289" fmla="*/ 4769307 w 6737350"/>
              <a:gd name="connsiteY289" fmla="*/ 5140801 h 5407244"/>
              <a:gd name="connsiteX290" fmla="*/ 4717550 w 6737350"/>
              <a:gd name="connsiteY290" fmla="*/ 5173273 h 5407244"/>
              <a:gd name="connsiteX291" fmla="*/ 4769307 w 6737350"/>
              <a:gd name="connsiteY291" fmla="*/ 5140801 h 5407244"/>
              <a:gd name="connsiteX292" fmla="*/ 476148 w 6737350"/>
              <a:gd name="connsiteY292" fmla="*/ 5137290 h 5407244"/>
              <a:gd name="connsiteX293" fmla="*/ 490913 w 6737350"/>
              <a:gd name="connsiteY293" fmla="*/ 5143352 h 5407244"/>
              <a:gd name="connsiteX294" fmla="*/ 462553 w 6737350"/>
              <a:gd name="connsiteY294" fmla="*/ 5145054 h 5407244"/>
              <a:gd name="connsiteX295" fmla="*/ 476148 w 6737350"/>
              <a:gd name="connsiteY295" fmla="*/ 5137290 h 5407244"/>
              <a:gd name="connsiteX296" fmla="*/ 1018237 w 6737350"/>
              <a:gd name="connsiteY296" fmla="*/ 5136326 h 5407244"/>
              <a:gd name="connsiteX297" fmla="*/ 1018126 w 6737350"/>
              <a:gd name="connsiteY297" fmla="*/ 5137397 h 5407244"/>
              <a:gd name="connsiteX298" fmla="*/ 1018559 w 6737350"/>
              <a:gd name="connsiteY298" fmla="*/ 5136816 h 5407244"/>
              <a:gd name="connsiteX299" fmla="*/ 1078107 w 6737350"/>
              <a:gd name="connsiteY299" fmla="*/ 5133003 h 5407244"/>
              <a:gd name="connsiteX300" fmla="*/ 1092535 w 6737350"/>
              <a:gd name="connsiteY300" fmla="*/ 5140678 h 5407244"/>
              <a:gd name="connsiteX301" fmla="*/ 1096879 w 6737350"/>
              <a:gd name="connsiteY301" fmla="*/ 5141129 h 5407244"/>
              <a:gd name="connsiteX302" fmla="*/ 1099429 w 6737350"/>
              <a:gd name="connsiteY302" fmla="*/ 5139085 h 5407244"/>
              <a:gd name="connsiteX303" fmla="*/ 1099265 w 6737350"/>
              <a:gd name="connsiteY303" fmla="*/ 5136279 h 5407244"/>
              <a:gd name="connsiteX304" fmla="*/ 4168925 w 6737350"/>
              <a:gd name="connsiteY304" fmla="*/ 5131159 h 5407244"/>
              <a:gd name="connsiteX305" fmla="*/ 4129504 w 6737350"/>
              <a:gd name="connsiteY305" fmla="*/ 5163915 h 5407244"/>
              <a:gd name="connsiteX306" fmla="*/ 4087674 w 6737350"/>
              <a:gd name="connsiteY306" fmla="*/ 5159377 h 5407244"/>
              <a:gd name="connsiteX307" fmla="*/ 4168925 w 6737350"/>
              <a:gd name="connsiteY307" fmla="*/ 5131159 h 5407244"/>
              <a:gd name="connsiteX308" fmla="*/ 5537881 w 6737350"/>
              <a:gd name="connsiteY308" fmla="*/ 5128055 h 5407244"/>
              <a:gd name="connsiteX309" fmla="*/ 5527227 w 6737350"/>
              <a:gd name="connsiteY309" fmla="*/ 5136829 h 5407244"/>
              <a:gd name="connsiteX310" fmla="*/ 5548639 w 6737350"/>
              <a:gd name="connsiteY310" fmla="*/ 5137255 h 5407244"/>
              <a:gd name="connsiteX311" fmla="*/ 5549065 w 6737350"/>
              <a:gd name="connsiteY311" fmla="*/ 5136829 h 5407244"/>
              <a:gd name="connsiteX312" fmla="*/ 5537881 w 6737350"/>
              <a:gd name="connsiteY312" fmla="*/ 5128055 h 5407244"/>
              <a:gd name="connsiteX313" fmla="*/ 2086023 w 6737350"/>
              <a:gd name="connsiteY313" fmla="*/ 5126763 h 5407244"/>
              <a:gd name="connsiteX314" fmla="*/ 2086292 w 6737350"/>
              <a:gd name="connsiteY314" fmla="*/ 5126863 h 5407244"/>
              <a:gd name="connsiteX315" fmla="*/ 2055868 w 6737350"/>
              <a:gd name="connsiteY315" fmla="*/ 5136988 h 5407244"/>
              <a:gd name="connsiteX316" fmla="*/ 2076806 w 6737350"/>
              <a:gd name="connsiteY316" fmla="*/ 5143070 h 5407244"/>
              <a:gd name="connsiteX317" fmla="*/ 2090986 w 6737350"/>
              <a:gd name="connsiteY317" fmla="*/ 5156257 h 5407244"/>
              <a:gd name="connsiteX318" fmla="*/ 2124309 w 6737350"/>
              <a:gd name="connsiteY318" fmla="*/ 5136546 h 5407244"/>
              <a:gd name="connsiteX319" fmla="*/ 2094717 w 6737350"/>
              <a:gd name="connsiteY319" fmla="*/ 5129987 h 5407244"/>
              <a:gd name="connsiteX320" fmla="*/ 2086292 w 6737350"/>
              <a:gd name="connsiteY320" fmla="*/ 5126863 h 5407244"/>
              <a:gd name="connsiteX321" fmla="*/ 2086590 w 6737350"/>
              <a:gd name="connsiteY321" fmla="*/ 5126763 h 5407244"/>
              <a:gd name="connsiteX322" fmla="*/ 2609975 w 6737350"/>
              <a:gd name="connsiteY322" fmla="*/ 5124211 h 5407244"/>
              <a:gd name="connsiteX323" fmla="*/ 2524044 w 6737350"/>
              <a:gd name="connsiteY323" fmla="*/ 5157959 h 5407244"/>
              <a:gd name="connsiteX324" fmla="*/ 2579062 w 6737350"/>
              <a:gd name="connsiteY324" fmla="*/ 5165758 h 5407244"/>
              <a:gd name="connsiteX325" fmla="*/ 2609975 w 6737350"/>
              <a:gd name="connsiteY325" fmla="*/ 5124211 h 5407244"/>
              <a:gd name="connsiteX326" fmla="*/ 2739155 w 6737350"/>
              <a:gd name="connsiteY326" fmla="*/ 5121588 h 5407244"/>
              <a:gd name="connsiteX327" fmla="*/ 2713347 w 6737350"/>
              <a:gd name="connsiteY327" fmla="*/ 5134562 h 5407244"/>
              <a:gd name="connsiteX328" fmla="*/ 2761275 w 6737350"/>
              <a:gd name="connsiteY328" fmla="*/ 5136264 h 5407244"/>
              <a:gd name="connsiteX329" fmla="*/ 2761559 w 6737350"/>
              <a:gd name="connsiteY329" fmla="*/ 5136264 h 5407244"/>
              <a:gd name="connsiteX330" fmla="*/ 2739155 w 6737350"/>
              <a:gd name="connsiteY330" fmla="*/ 5121588 h 5407244"/>
              <a:gd name="connsiteX331" fmla="*/ 4271180 w 6737350"/>
              <a:gd name="connsiteY331" fmla="*/ 5121449 h 5407244"/>
              <a:gd name="connsiteX332" fmla="*/ 4265057 w 6737350"/>
              <a:gd name="connsiteY332" fmla="*/ 5123444 h 5407244"/>
              <a:gd name="connsiteX333" fmla="*/ 4247534 w 6737350"/>
              <a:gd name="connsiteY333" fmla="*/ 5140336 h 5407244"/>
              <a:gd name="connsiteX334" fmla="*/ 4246915 w 6737350"/>
              <a:gd name="connsiteY334" fmla="*/ 5140518 h 5407244"/>
              <a:gd name="connsiteX335" fmla="*/ 4247199 w 6737350"/>
              <a:gd name="connsiteY335" fmla="*/ 5140659 h 5407244"/>
              <a:gd name="connsiteX336" fmla="*/ 4247534 w 6737350"/>
              <a:gd name="connsiteY336" fmla="*/ 5140336 h 5407244"/>
              <a:gd name="connsiteX337" fmla="*/ 4284263 w 6737350"/>
              <a:gd name="connsiteY337" fmla="*/ 5129573 h 5407244"/>
              <a:gd name="connsiteX338" fmla="*/ 892687 w 6737350"/>
              <a:gd name="connsiteY338" fmla="*/ 5116410 h 5407244"/>
              <a:gd name="connsiteX339" fmla="*/ 880245 w 6737350"/>
              <a:gd name="connsiteY339" fmla="*/ 5121450 h 5407244"/>
              <a:gd name="connsiteX340" fmla="*/ 900796 w 6737350"/>
              <a:gd name="connsiteY340" fmla="*/ 5121855 h 5407244"/>
              <a:gd name="connsiteX341" fmla="*/ 921702 w 6737350"/>
              <a:gd name="connsiteY341" fmla="*/ 5135555 h 5407244"/>
              <a:gd name="connsiteX342" fmla="*/ 906526 w 6737350"/>
              <a:gd name="connsiteY342" fmla="*/ 5137550 h 5407244"/>
              <a:gd name="connsiteX343" fmla="*/ 907522 w 6737350"/>
              <a:gd name="connsiteY343" fmla="*/ 5140658 h 5407244"/>
              <a:gd name="connsiteX344" fmla="*/ 925956 w 6737350"/>
              <a:gd name="connsiteY344" fmla="*/ 5116552 h 5407244"/>
              <a:gd name="connsiteX345" fmla="*/ 892687 w 6737350"/>
              <a:gd name="connsiteY345" fmla="*/ 5116410 h 5407244"/>
              <a:gd name="connsiteX346" fmla="*/ 4323531 w 6737350"/>
              <a:gd name="connsiteY346" fmla="*/ 5111028 h 5407244"/>
              <a:gd name="connsiteX347" fmla="*/ 4293496 w 6737350"/>
              <a:gd name="connsiteY347" fmla="*/ 5114178 h 5407244"/>
              <a:gd name="connsiteX348" fmla="*/ 4284702 w 6737350"/>
              <a:gd name="connsiteY348" fmla="*/ 5117044 h 5407244"/>
              <a:gd name="connsiteX349" fmla="*/ 4294682 w 6737350"/>
              <a:gd name="connsiteY349" fmla="*/ 5122366 h 5407244"/>
              <a:gd name="connsiteX350" fmla="*/ 4298858 w 6737350"/>
              <a:gd name="connsiteY350" fmla="*/ 5125394 h 5407244"/>
              <a:gd name="connsiteX351" fmla="*/ 4322547 w 6737350"/>
              <a:gd name="connsiteY351" fmla="*/ 5118767 h 5407244"/>
              <a:gd name="connsiteX352" fmla="*/ 4323769 w 6737350"/>
              <a:gd name="connsiteY352" fmla="*/ 5111040 h 5407244"/>
              <a:gd name="connsiteX353" fmla="*/ 2198471 w 6737350"/>
              <a:gd name="connsiteY353" fmla="*/ 5110314 h 5407244"/>
              <a:gd name="connsiteX354" fmla="*/ 2121615 w 6737350"/>
              <a:gd name="connsiteY354" fmla="*/ 5121233 h 5407244"/>
              <a:gd name="connsiteX355" fmla="*/ 2149408 w 6737350"/>
              <a:gd name="connsiteY355" fmla="*/ 5148033 h 5407244"/>
              <a:gd name="connsiteX356" fmla="*/ 2149408 w 6737350"/>
              <a:gd name="connsiteY356" fmla="*/ 5147466 h 5407244"/>
              <a:gd name="connsiteX357" fmla="*/ 2198471 w 6737350"/>
              <a:gd name="connsiteY357" fmla="*/ 5110314 h 5407244"/>
              <a:gd name="connsiteX358" fmla="*/ 2230031 w 6737350"/>
              <a:gd name="connsiteY358" fmla="*/ 5107438 h 5407244"/>
              <a:gd name="connsiteX359" fmla="*/ 2206411 w 6737350"/>
              <a:gd name="connsiteY359" fmla="*/ 5124920 h 5407244"/>
              <a:gd name="connsiteX360" fmla="*/ 2206979 w 6737350"/>
              <a:gd name="connsiteY360" fmla="*/ 5124920 h 5407244"/>
              <a:gd name="connsiteX361" fmla="*/ 2259303 w 6737350"/>
              <a:gd name="connsiteY361" fmla="*/ 5110031 h 5407244"/>
              <a:gd name="connsiteX362" fmla="*/ 2230031 w 6737350"/>
              <a:gd name="connsiteY362" fmla="*/ 5107438 h 5407244"/>
              <a:gd name="connsiteX363" fmla="*/ 636044 w 6737350"/>
              <a:gd name="connsiteY363" fmla="*/ 5105829 h 5407244"/>
              <a:gd name="connsiteX364" fmla="*/ 629026 w 6737350"/>
              <a:gd name="connsiteY364" fmla="*/ 5111731 h 5407244"/>
              <a:gd name="connsiteX365" fmla="*/ 661073 w 6737350"/>
              <a:gd name="connsiteY365" fmla="*/ 5139382 h 5407244"/>
              <a:gd name="connsiteX366" fmla="*/ 656961 w 6737350"/>
              <a:gd name="connsiteY366" fmla="*/ 5147181 h 5407244"/>
              <a:gd name="connsiteX367" fmla="*/ 673693 w 6737350"/>
              <a:gd name="connsiteY367" fmla="*/ 5153278 h 5407244"/>
              <a:gd name="connsiteX368" fmla="*/ 665611 w 6737350"/>
              <a:gd name="connsiteY368" fmla="*/ 5139098 h 5407244"/>
              <a:gd name="connsiteX369" fmla="*/ 674828 w 6737350"/>
              <a:gd name="connsiteY369" fmla="*/ 5138389 h 5407244"/>
              <a:gd name="connsiteX370" fmla="*/ 709427 w 6737350"/>
              <a:gd name="connsiteY370" fmla="*/ 5165615 h 5407244"/>
              <a:gd name="connsiteX371" fmla="*/ 733817 w 6737350"/>
              <a:gd name="connsiteY371" fmla="*/ 5208155 h 5407244"/>
              <a:gd name="connsiteX372" fmla="*/ 713539 w 6737350"/>
              <a:gd name="connsiteY372" fmla="*/ 5217230 h 5407244"/>
              <a:gd name="connsiteX373" fmla="*/ 743601 w 6737350"/>
              <a:gd name="connsiteY373" fmla="*/ 5214819 h 5407244"/>
              <a:gd name="connsiteX374" fmla="*/ 741757 w 6737350"/>
              <a:gd name="connsiteY374" fmla="*/ 5192415 h 5407244"/>
              <a:gd name="connsiteX375" fmla="*/ 762602 w 6737350"/>
              <a:gd name="connsiteY375" fmla="*/ 5190855 h 5407244"/>
              <a:gd name="connsiteX376" fmla="*/ 719211 w 6737350"/>
              <a:gd name="connsiteY376" fmla="*/ 5171855 h 5407244"/>
              <a:gd name="connsiteX377" fmla="*/ 682343 w 6737350"/>
              <a:gd name="connsiteY377" fmla="*/ 5145196 h 5407244"/>
              <a:gd name="connsiteX378" fmla="*/ 702479 w 6737350"/>
              <a:gd name="connsiteY378" fmla="*/ 5166040 h 5407244"/>
              <a:gd name="connsiteX379" fmla="*/ 636044 w 6737350"/>
              <a:gd name="connsiteY379" fmla="*/ 5105829 h 5407244"/>
              <a:gd name="connsiteX380" fmla="*/ 966676 w 6737350"/>
              <a:gd name="connsiteY380" fmla="*/ 5104371 h 5407244"/>
              <a:gd name="connsiteX381" fmla="*/ 967894 w 6737350"/>
              <a:gd name="connsiteY381" fmla="*/ 5112385 h 5407244"/>
              <a:gd name="connsiteX382" fmla="*/ 967787 w 6737350"/>
              <a:gd name="connsiteY382" fmla="*/ 5119954 h 5407244"/>
              <a:gd name="connsiteX383" fmla="*/ 935599 w 6737350"/>
              <a:gd name="connsiteY383" fmla="*/ 5123074 h 5407244"/>
              <a:gd name="connsiteX384" fmla="*/ 981542 w 6737350"/>
              <a:gd name="connsiteY384" fmla="*/ 5141224 h 5407244"/>
              <a:gd name="connsiteX385" fmla="*/ 973176 w 6737350"/>
              <a:gd name="connsiteY385" fmla="*/ 5127044 h 5407244"/>
              <a:gd name="connsiteX386" fmla="*/ 979273 w 6737350"/>
              <a:gd name="connsiteY386" fmla="*/ 5119103 h 5407244"/>
              <a:gd name="connsiteX387" fmla="*/ 971616 w 6737350"/>
              <a:gd name="connsiteY387" fmla="*/ 5112297 h 5407244"/>
              <a:gd name="connsiteX388" fmla="*/ 1008342 w 6737350"/>
              <a:gd name="connsiteY388" fmla="*/ 5153561 h 5407244"/>
              <a:gd name="connsiteX389" fmla="*/ 999125 w 6737350"/>
              <a:gd name="connsiteY389" fmla="*/ 5131865 h 5407244"/>
              <a:gd name="connsiteX390" fmla="*/ 999976 w 6737350"/>
              <a:gd name="connsiteY390" fmla="*/ 5116834 h 5407244"/>
              <a:gd name="connsiteX391" fmla="*/ 1006724 w 6737350"/>
              <a:gd name="connsiteY391" fmla="*/ 5118805 h 5407244"/>
              <a:gd name="connsiteX392" fmla="*/ 1000400 w 6737350"/>
              <a:gd name="connsiteY392" fmla="*/ 5109181 h 5407244"/>
              <a:gd name="connsiteX393" fmla="*/ 977786 w 6737350"/>
              <a:gd name="connsiteY393" fmla="*/ 5110147 h 5407244"/>
              <a:gd name="connsiteX394" fmla="*/ 4654580 w 6737350"/>
              <a:gd name="connsiteY394" fmla="*/ 5101627 h 5407244"/>
              <a:gd name="connsiteX395" fmla="*/ 4595591 w 6737350"/>
              <a:gd name="connsiteY395" fmla="*/ 5109634 h 5407244"/>
              <a:gd name="connsiteX396" fmla="*/ 4565866 w 6737350"/>
              <a:gd name="connsiteY396" fmla="*/ 5109470 h 5407244"/>
              <a:gd name="connsiteX397" fmla="*/ 4565968 w 6737350"/>
              <a:gd name="connsiteY397" fmla="*/ 5110148 h 5407244"/>
              <a:gd name="connsiteX398" fmla="*/ 4582259 w 6737350"/>
              <a:gd name="connsiteY398" fmla="*/ 5118858 h 5407244"/>
              <a:gd name="connsiteX399" fmla="*/ 4654306 w 6737350"/>
              <a:gd name="connsiteY399" fmla="*/ 5119815 h 5407244"/>
              <a:gd name="connsiteX400" fmla="*/ 4553202 w 6737350"/>
              <a:gd name="connsiteY400" fmla="*/ 5117546 h 5407244"/>
              <a:gd name="connsiteX401" fmla="*/ 4452098 w 6737350"/>
              <a:gd name="connsiteY401" fmla="*/ 5115986 h 5407244"/>
              <a:gd name="connsiteX402" fmla="*/ 4476771 w 6737350"/>
              <a:gd name="connsiteY402" fmla="*/ 5129457 h 5407244"/>
              <a:gd name="connsiteX403" fmla="*/ 4423880 w 6737350"/>
              <a:gd name="connsiteY403" fmla="*/ 5140092 h 5407244"/>
              <a:gd name="connsiteX404" fmla="*/ 4512646 w 6737350"/>
              <a:gd name="connsiteY404" fmla="*/ 5134704 h 5407244"/>
              <a:gd name="connsiteX405" fmla="*/ 4484357 w 6737350"/>
              <a:gd name="connsiteY405" fmla="*/ 5162993 h 5407244"/>
              <a:gd name="connsiteX406" fmla="*/ 4470824 w 6737350"/>
              <a:gd name="connsiteY406" fmla="*/ 5161605 h 5407244"/>
              <a:gd name="connsiteX407" fmla="*/ 4461892 w 6737350"/>
              <a:gd name="connsiteY407" fmla="*/ 5167217 h 5407244"/>
              <a:gd name="connsiteX408" fmla="*/ 4441889 w 6737350"/>
              <a:gd name="connsiteY408" fmla="*/ 5161840 h 5407244"/>
              <a:gd name="connsiteX409" fmla="*/ 4438724 w 6737350"/>
              <a:gd name="connsiteY409" fmla="*/ 5158531 h 5407244"/>
              <a:gd name="connsiteX410" fmla="*/ 4407147 w 6737350"/>
              <a:gd name="connsiteY410" fmla="*/ 5155974 h 5407244"/>
              <a:gd name="connsiteX411" fmla="*/ 4455217 w 6737350"/>
              <a:gd name="connsiteY411" fmla="*/ 5168027 h 5407244"/>
              <a:gd name="connsiteX412" fmla="*/ 4447169 w 6737350"/>
              <a:gd name="connsiteY412" fmla="*/ 5177488 h 5407244"/>
              <a:gd name="connsiteX413" fmla="*/ 4452542 w 6737350"/>
              <a:gd name="connsiteY413" fmla="*/ 5181195 h 5407244"/>
              <a:gd name="connsiteX414" fmla="*/ 4458715 w 6737350"/>
              <a:gd name="connsiteY414" fmla="*/ 5188123 h 5407244"/>
              <a:gd name="connsiteX415" fmla="*/ 4461316 w 6737350"/>
              <a:gd name="connsiteY415" fmla="*/ 5175117 h 5407244"/>
              <a:gd name="connsiteX416" fmla="*/ 4510662 w 6737350"/>
              <a:gd name="connsiteY416" fmla="*/ 5209432 h 5407244"/>
              <a:gd name="connsiteX417" fmla="*/ 4574756 w 6737350"/>
              <a:gd name="connsiteY417" fmla="*/ 5191140 h 5407244"/>
              <a:gd name="connsiteX418" fmla="*/ 4643245 w 6737350"/>
              <a:gd name="connsiteY418" fmla="*/ 5142645 h 5407244"/>
              <a:gd name="connsiteX419" fmla="*/ 4671605 w 6737350"/>
              <a:gd name="connsiteY419" fmla="*/ 5111449 h 5407244"/>
              <a:gd name="connsiteX420" fmla="*/ 4654580 w 6737350"/>
              <a:gd name="connsiteY420" fmla="*/ 5101627 h 5407244"/>
              <a:gd name="connsiteX421" fmla="*/ 917992 w 6737350"/>
              <a:gd name="connsiteY421" fmla="*/ 5099445 h 5407244"/>
              <a:gd name="connsiteX422" fmla="*/ 916529 w 6737350"/>
              <a:gd name="connsiteY422" fmla="*/ 5100302 h 5407244"/>
              <a:gd name="connsiteX423" fmla="*/ 917165 w 6737350"/>
              <a:gd name="connsiteY423" fmla="*/ 5102372 h 5407244"/>
              <a:gd name="connsiteX424" fmla="*/ 5706604 w 6737350"/>
              <a:gd name="connsiteY424" fmla="*/ 5097976 h 5407244"/>
              <a:gd name="connsiteX425" fmla="*/ 5706717 w 6737350"/>
              <a:gd name="connsiteY425" fmla="*/ 5098130 h 5407244"/>
              <a:gd name="connsiteX426" fmla="*/ 5706604 w 6737350"/>
              <a:gd name="connsiteY426" fmla="*/ 5098260 h 5407244"/>
              <a:gd name="connsiteX427" fmla="*/ 2941045 w 6737350"/>
              <a:gd name="connsiteY427" fmla="*/ 5096639 h 5407244"/>
              <a:gd name="connsiteX428" fmla="*/ 2915135 w 6737350"/>
              <a:gd name="connsiteY428" fmla="*/ 5106885 h 5407244"/>
              <a:gd name="connsiteX429" fmla="*/ 2895869 w 6737350"/>
              <a:gd name="connsiteY429" fmla="*/ 5105515 h 5407244"/>
              <a:gd name="connsiteX430" fmla="*/ 2895844 w 6737350"/>
              <a:gd name="connsiteY430" fmla="*/ 5105493 h 5407244"/>
              <a:gd name="connsiteX431" fmla="*/ 2895560 w 6737350"/>
              <a:gd name="connsiteY431" fmla="*/ 5105493 h 5407244"/>
              <a:gd name="connsiteX432" fmla="*/ 2895869 w 6737350"/>
              <a:gd name="connsiteY432" fmla="*/ 5105515 h 5407244"/>
              <a:gd name="connsiteX433" fmla="*/ 2908754 w 6737350"/>
              <a:gd name="connsiteY433" fmla="*/ 5116795 h 5407244"/>
              <a:gd name="connsiteX434" fmla="*/ 2955116 w 6737350"/>
              <a:gd name="connsiteY434" fmla="*/ 5098828 h 5407244"/>
              <a:gd name="connsiteX435" fmla="*/ 2941045 w 6737350"/>
              <a:gd name="connsiteY435" fmla="*/ 5096639 h 5407244"/>
              <a:gd name="connsiteX436" fmla="*/ 582321 w 6737350"/>
              <a:gd name="connsiteY436" fmla="*/ 5091081 h 5407244"/>
              <a:gd name="connsiteX437" fmla="*/ 570463 w 6737350"/>
              <a:gd name="connsiteY437" fmla="*/ 5100812 h 5407244"/>
              <a:gd name="connsiteX438" fmla="*/ 593151 w 6737350"/>
              <a:gd name="connsiteY438" fmla="*/ 5129172 h 5407244"/>
              <a:gd name="connsiteX439" fmla="*/ 595561 w 6737350"/>
              <a:gd name="connsiteY439" fmla="*/ 5099111 h 5407244"/>
              <a:gd name="connsiteX440" fmla="*/ 582321 w 6737350"/>
              <a:gd name="connsiteY440" fmla="*/ 5091081 h 5407244"/>
              <a:gd name="connsiteX441" fmla="*/ 5720784 w 6737350"/>
              <a:gd name="connsiteY441" fmla="*/ 5090603 h 5407244"/>
              <a:gd name="connsiteX442" fmla="*/ 5728582 w 6737350"/>
              <a:gd name="connsiteY442" fmla="*/ 5127896 h 5407244"/>
              <a:gd name="connsiteX443" fmla="*/ 5706717 w 6737350"/>
              <a:gd name="connsiteY443" fmla="*/ 5098130 h 5407244"/>
              <a:gd name="connsiteX444" fmla="*/ 5711354 w 6737350"/>
              <a:gd name="connsiteY444" fmla="*/ 5092836 h 5407244"/>
              <a:gd name="connsiteX445" fmla="*/ 5720784 w 6737350"/>
              <a:gd name="connsiteY445" fmla="*/ 5090603 h 5407244"/>
              <a:gd name="connsiteX446" fmla="*/ 786877 w 6737350"/>
              <a:gd name="connsiteY446" fmla="*/ 5085207 h 5407244"/>
              <a:gd name="connsiteX447" fmla="*/ 785421 w 6737350"/>
              <a:gd name="connsiteY447" fmla="*/ 5087440 h 5407244"/>
              <a:gd name="connsiteX448" fmla="*/ 776113 w 6737350"/>
              <a:gd name="connsiteY448" fmla="*/ 5091908 h 5407244"/>
              <a:gd name="connsiteX449" fmla="*/ 771819 w 6737350"/>
              <a:gd name="connsiteY449" fmla="*/ 5100529 h 5407244"/>
              <a:gd name="connsiteX450" fmla="*/ 769830 w 6737350"/>
              <a:gd name="connsiteY450" fmla="*/ 5094924 h 5407244"/>
              <a:gd name="connsiteX451" fmla="*/ 759997 w 6737350"/>
              <a:gd name="connsiteY451" fmla="*/ 5099644 h 5407244"/>
              <a:gd name="connsiteX452" fmla="*/ 757403 w 6737350"/>
              <a:gd name="connsiteY452" fmla="*/ 5099685 h 5407244"/>
              <a:gd name="connsiteX453" fmla="*/ 756824 w 6737350"/>
              <a:gd name="connsiteY453" fmla="*/ 5100369 h 5407244"/>
              <a:gd name="connsiteX454" fmla="*/ 744356 w 6737350"/>
              <a:gd name="connsiteY454" fmla="*/ 5102256 h 5407244"/>
              <a:gd name="connsiteX455" fmla="*/ 743755 w 6737350"/>
              <a:gd name="connsiteY455" fmla="*/ 5099901 h 5407244"/>
              <a:gd name="connsiteX456" fmla="*/ 740600 w 6737350"/>
              <a:gd name="connsiteY456" fmla="*/ 5099952 h 5407244"/>
              <a:gd name="connsiteX457" fmla="*/ 740576 w 6737350"/>
              <a:gd name="connsiteY457" fmla="*/ 5101603 h 5407244"/>
              <a:gd name="connsiteX458" fmla="*/ 752960 w 6737350"/>
              <a:gd name="connsiteY458" fmla="*/ 5124635 h 5407244"/>
              <a:gd name="connsiteX459" fmla="*/ 788551 w 6737350"/>
              <a:gd name="connsiteY459" fmla="*/ 5106626 h 5407244"/>
              <a:gd name="connsiteX460" fmla="*/ 789544 w 6737350"/>
              <a:gd name="connsiteY460" fmla="*/ 5091595 h 5407244"/>
              <a:gd name="connsiteX461" fmla="*/ 790820 w 6737350"/>
              <a:gd name="connsiteY461" fmla="*/ 5113858 h 5407244"/>
              <a:gd name="connsiteX462" fmla="*/ 828539 w 6737350"/>
              <a:gd name="connsiteY462" fmla="*/ 5095566 h 5407244"/>
              <a:gd name="connsiteX463" fmla="*/ 798478 w 6737350"/>
              <a:gd name="connsiteY463" fmla="*/ 5088422 h 5407244"/>
              <a:gd name="connsiteX464" fmla="*/ 912109 w 6737350"/>
              <a:gd name="connsiteY464" fmla="*/ 5084515 h 5407244"/>
              <a:gd name="connsiteX465" fmla="*/ 912889 w 6737350"/>
              <a:gd name="connsiteY465" fmla="*/ 5088443 h 5407244"/>
              <a:gd name="connsiteX466" fmla="*/ 914966 w 6737350"/>
              <a:gd name="connsiteY466" fmla="*/ 5095211 h 5407244"/>
              <a:gd name="connsiteX467" fmla="*/ 919566 w 6737350"/>
              <a:gd name="connsiteY467" fmla="*/ 5093872 h 5407244"/>
              <a:gd name="connsiteX468" fmla="*/ 920313 w 6737350"/>
              <a:gd name="connsiteY468" fmla="*/ 5091228 h 5407244"/>
              <a:gd name="connsiteX469" fmla="*/ 921417 w 6737350"/>
              <a:gd name="connsiteY469" fmla="*/ 5090852 h 5407244"/>
              <a:gd name="connsiteX470" fmla="*/ 879261 w 6737350"/>
              <a:gd name="connsiteY470" fmla="*/ 5082919 h 5407244"/>
              <a:gd name="connsiteX471" fmla="*/ 872196 w 6737350"/>
              <a:gd name="connsiteY471" fmla="*/ 5087625 h 5407244"/>
              <a:gd name="connsiteX472" fmla="*/ 888237 w 6737350"/>
              <a:gd name="connsiteY472" fmla="*/ 5090177 h 5407244"/>
              <a:gd name="connsiteX473" fmla="*/ 894193 w 6737350"/>
              <a:gd name="connsiteY473" fmla="*/ 5104357 h 5407244"/>
              <a:gd name="connsiteX474" fmla="*/ 906530 w 6737350"/>
              <a:gd name="connsiteY474" fmla="*/ 5088050 h 5407244"/>
              <a:gd name="connsiteX475" fmla="*/ 896870 w 6737350"/>
              <a:gd name="connsiteY475" fmla="*/ 5085711 h 5407244"/>
              <a:gd name="connsiteX476" fmla="*/ 895524 w 6737350"/>
              <a:gd name="connsiteY476" fmla="*/ 5083063 h 5407244"/>
              <a:gd name="connsiteX477" fmla="*/ 891799 w 6737350"/>
              <a:gd name="connsiteY477" fmla="*/ 5083001 h 5407244"/>
              <a:gd name="connsiteX478" fmla="*/ 4767899 w 6737350"/>
              <a:gd name="connsiteY478" fmla="*/ 5076941 h 5407244"/>
              <a:gd name="connsiteX479" fmla="*/ 4760527 w 6737350"/>
              <a:gd name="connsiteY479" fmla="*/ 5077239 h 5407244"/>
              <a:gd name="connsiteX480" fmla="*/ 4758529 w 6737350"/>
              <a:gd name="connsiteY480" fmla="*/ 5086916 h 5407244"/>
              <a:gd name="connsiteX481" fmla="*/ 4758955 w 6737350"/>
              <a:gd name="connsiteY481" fmla="*/ 5086490 h 5407244"/>
              <a:gd name="connsiteX482" fmla="*/ 4778382 w 6737350"/>
              <a:gd name="connsiteY482" fmla="*/ 5078833 h 5407244"/>
              <a:gd name="connsiteX483" fmla="*/ 4771391 w 6737350"/>
              <a:gd name="connsiteY483" fmla="*/ 5079717 h 5407244"/>
              <a:gd name="connsiteX484" fmla="*/ 4542710 w 6737350"/>
              <a:gd name="connsiteY484" fmla="*/ 5076389 h 5407244"/>
              <a:gd name="connsiteX485" fmla="*/ 4527649 w 6737350"/>
              <a:gd name="connsiteY485" fmla="*/ 5078382 h 5407244"/>
              <a:gd name="connsiteX486" fmla="*/ 4528636 w 6737350"/>
              <a:gd name="connsiteY486" fmla="*/ 5083976 h 5407244"/>
              <a:gd name="connsiteX487" fmla="*/ 4531731 w 6737350"/>
              <a:gd name="connsiteY487" fmla="*/ 5092205 h 5407244"/>
              <a:gd name="connsiteX488" fmla="*/ 4544607 w 6737350"/>
              <a:gd name="connsiteY488" fmla="*/ 5093936 h 5407244"/>
              <a:gd name="connsiteX489" fmla="*/ 4560832 w 6737350"/>
              <a:gd name="connsiteY489" fmla="*/ 5091818 h 5407244"/>
              <a:gd name="connsiteX490" fmla="*/ 4570276 w 6737350"/>
              <a:gd name="connsiteY490" fmla="*/ 5083986 h 5407244"/>
              <a:gd name="connsiteX491" fmla="*/ 4570096 w 6737350"/>
              <a:gd name="connsiteY491" fmla="*/ 5083739 h 5407244"/>
              <a:gd name="connsiteX492" fmla="*/ 4559336 w 6737350"/>
              <a:gd name="connsiteY492" fmla="*/ 5078658 h 5407244"/>
              <a:gd name="connsiteX493" fmla="*/ 4558064 w 6737350"/>
              <a:gd name="connsiteY493" fmla="*/ 5078484 h 5407244"/>
              <a:gd name="connsiteX494" fmla="*/ 4554761 w 6737350"/>
              <a:gd name="connsiteY494" fmla="*/ 5081273 h 5407244"/>
              <a:gd name="connsiteX495" fmla="*/ 4551158 w 6737350"/>
              <a:gd name="connsiteY495" fmla="*/ 5077782 h 5407244"/>
              <a:gd name="connsiteX496" fmla="*/ 4551092 w 6737350"/>
              <a:gd name="connsiteY496" fmla="*/ 5077533 h 5407244"/>
              <a:gd name="connsiteX497" fmla="*/ 2401826 w 6737350"/>
              <a:gd name="connsiteY497" fmla="*/ 5071871 h 5407244"/>
              <a:gd name="connsiteX498" fmla="*/ 2368205 w 6737350"/>
              <a:gd name="connsiteY498" fmla="*/ 5072170 h 5407244"/>
              <a:gd name="connsiteX499" fmla="*/ 2378131 w 6737350"/>
              <a:gd name="connsiteY499" fmla="*/ 5101664 h 5407244"/>
              <a:gd name="connsiteX500" fmla="*/ 2378131 w 6737350"/>
              <a:gd name="connsiteY500" fmla="*/ 5101097 h 5407244"/>
              <a:gd name="connsiteX501" fmla="*/ 2416701 w 6737350"/>
              <a:gd name="connsiteY501" fmla="*/ 5073446 h 5407244"/>
              <a:gd name="connsiteX502" fmla="*/ 2401826 w 6737350"/>
              <a:gd name="connsiteY502" fmla="*/ 5071871 h 5407244"/>
              <a:gd name="connsiteX503" fmla="*/ 2313896 w 6737350"/>
              <a:gd name="connsiteY503" fmla="*/ 5071745 h 5407244"/>
              <a:gd name="connsiteX504" fmla="*/ 2310666 w 6737350"/>
              <a:gd name="connsiteY504" fmla="*/ 5078814 h 5407244"/>
              <a:gd name="connsiteX505" fmla="*/ 2303119 w 6737350"/>
              <a:gd name="connsiteY505" fmla="*/ 5080678 h 5407244"/>
              <a:gd name="connsiteX506" fmla="*/ 2304112 w 6737350"/>
              <a:gd name="connsiteY506" fmla="*/ 5133286 h 5407244"/>
              <a:gd name="connsiteX507" fmla="*/ 2273625 w 6737350"/>
              <a:gd name="connsiteY507" fmla="*/ 5130024 h 5407244"/>
              <a:gd name="connsiteX508" fmla="*/ 2276602 w 6737350"/>
              <a:gd name="connsiteY508" fmla="*/ 5152145 h 5407244"/>
              <a:gd name="connsiteX509" fmla="*/ 2193791 w 6737350"/>
              <a:gd name="connsiteY509" fmla="*/ 5163773 h 5407244"/>
              <a:gd name="connsiteX510" fmla="*/ 2309075 w 6737350"/>
              <a:gd name="connsiteY510" fmla="*/ 5170296 h 5407244"/>
              <a:gd name="connsiteX511" fmla="*/ 2289364 w 6737350"/>
              <a:gd name="connsiteY511" fmla="*/ 5157959 h 5407244"/>
              <a:gd name="connsiteX512" fmla="*/ 2306097 w 6737350"/>
              <a:gd name="connsiteY512" fmla="*/ 5148032 h 5407244"/>
              <a:gd name="connsiteX513" fmla="*/ 2287379 w 6737350"/>
              <a:gd name="connsiteY513" fmla="*/ 5143069 h 5407244"/>
              <a:gd name="connsiteX514" fmla="*/ 2376146 w 6737350"/>
              <a:gd name="connsiteY514" fmla="*/ 5176534 h 5407244"/>
              <a:gd name="connsiteX515" fmla="*/ 2355443 w 6737350"/>
              <a:gd name="connsiteY515" fmla="*/ 5156540 h 5407244"/>
              <a:gd name="connsiteX516" fmla="*/ 2359272 w 6737350"/>
              <a:gd name="connsiteY516" fmla="*/ 5141084 h 5407244"/>
              <a:gd name="connsiteX517" fmla="*/ 2419537 w 6737350"/>
              <a:gd name="connsiteY517" fmla="*/ 5141084 h 5407244"/>
              <a:gd name="connsiteX518" fmla="*/ 2408246 w 6737350"/>
              <a:gd name="connsiteY518" fmla="*/ 5146668 h 5407244"/>
              <a:gd name="connsiteX519" fmla="*/ 2403938 w 6737350"/>
              <a:gd name="connsiteY519" fmla="*/ 5157796 h 5407244"/>
              <a:gd name="connsiteX520" fmla="*/ 2403655 w 6737350"/>
              <a:gd name="connsiteY520" fmla="*/ 5157959 h 5407244"/>
              <a:gd name="connsiteX521" fmla="*/ 2403655 w 6737350"/>
              <a:gd name="connsiteY521" fmla="*/ 5158526 h 5407244"/>
              <a:gd name="connsiteX522" fmla="*/ 2403938 w 6737350"/>
              <a:gd name="connsiteY522" fmla="*/ 5157796 h 5407244"/>
              <a:gd name="connsiteX523" fmla="*/ 2416287 w 6737350"/>
              <a:gd name="connsiteY523" fmla="*/ 5150663 h 5407244"/>
              <a:gd name="connsiteX524" fmla="*/ 2453994 w 6737350"/>
              <a:gd name="connsiteY524" fmla="*/ 5128748 h 5407244"/>
              <a:gd name="connsiteX525" fmla="*/ 2322829 w 6737350"/>
              <a:gd name="connsiteY525" fmla="*/ 5093156 h 5407244"/>
              <a:gd name="connsiteX526" fmla="*/ 2350480 w 6737350"/>
              <a:gd name="connsiteY526" fmla="*/ 5074581 h 5407244"/>
              <a:gd name="connsiteX527" fmla="*/ 2313896 w 6737350"/>
              <a:gd name="connsiteY527" fmla="*/ 5071745 h 5407244"/>
              <a:gd name="connsiteX528" fmla="*/ 6311871 w 6737350"/>
              <a:gd name="connsiteY528" fmla="*/ 5067035 h 5407244"/>
              <a:gd name="connsiteX529" fmla="*/ 6309814 w 6737350"/>
              <a:gd name="connsiteY529" fmla="*/ 5080954 h 5407244"/>
              <a:gd name="connsiteX530" fmla="*/ 6297770 w 6737350"/>
              <a:gd name="connsiteY530" fmla="*/ 5104783 h 5407244"/>
              <a:gd name="connsiteX531" fmla="*/ 6290822 w 6737350"/>
              <a:gd name="connsiteY531" fmla="*/ 5082805 h 5407244"/>
              <a:gd name="connsiteX532" fmla="*/ 6306735 w 6737350"/>
              <a:gd name="connsiteY532" fmla="*/ 5074629 h 5407244"/>
              <a:gd name="connsiteX533" fmla="*/ 6311950 w 6737350"/>
              <a:gd name="connsiteY533" fmla="*/ 5066497 h 5407244"/>
              <a:gd name="connsiteX534" fmla="*/ 6312234 w 6737350"/>
              <a:gd name="connsiteY534" fmla="*/ 5066497 h 5407244"/>
              <a:gd name="connsiteX535" fmla="*/ 6311871 w 6737350"/>
              <a:gd name="connsiteY535" fmla="*/ 5067035 h 5407244"/>
              <a:gd name="connsiteX536" fmla="*/ 640096 w 6737350"/>
              <a:gd name="connsiteY536" fmla="*/ 5060395 h 5407244"/>
              <a:gd name="connsiteX537" fmla="*/ 629168 w 6737350"/>
              <a:gd name="connsiteY537" fmla="*/ 5081811 h 5407244"/>
              <a:gd name="connsiteX538" fmla="*/ 629168 w 6737350"/>
              <a:gd name="connsiteY538" fmla="*/ 5082095 h 5407244"/>
              <a:gd name="connsiteX539" fmla="*/ 654834 w 6737350"/>
              <a:gd name="connsiteY539" fmla="*/ 5087767 h 5407244"/>
              <a:gd name="connsiteX540" fmla="*/ 646326 w 6737350"/>
              <a:gd name="connsiteY540" fmla="*/ 5065929 h 5407244"/>
              <a:gd name="connsiteX541" fmla="*/ 640096 w 6737350"/>
              <a:gd name="connsiteY541" fmla="*/ 5060395 h 5407244"/>
              <a:gd name="connsiteX542" fmla="*/ 660502 w 6737350"/>
              <a:gd name="connsiteY542" fmla="*/ 5059881 h 5407244"/>
              <a:gd name="connsiteX543" fmla="*/ 651431 w 6737350"/>
              <a:gd name="connsiteY543" fmla="*/ 5073019 h 5407244"/>
              <a:gd name="connsiteX544" fmla="*/ 657812 w 6737350"/>
              <a:gd name="connsiteY544" fmla="*/ 5065078 h 5407244"/>
              <a:gd name="connsiteX545" fmla="*/ 688979 w 6737350"/>
              <a:gd name="connsiteY545" fmla="*/ 5076585 h 5407244"/>
              <a:gd name="connsiteX546" fmla="*/ 697002 w 6737350"/>
              <a:gd name="connsiteY546" fmla="*/ 5069260 h 5407244"/>
              <a:gd name="connsiteX547" fmla="*/ 697232 w 6737350"/>
              <a:gd name="connsiteY547" fmla="*/ 5069333 h 5407244"/>
              <a:gd name="connsiteX548" fmla="*/ 697232 w 6737350"/>
              <a:gd name="connsiteY548" fmla="*/ 5069049 h 5407244"/>
              <a:gd name="connsiteX549" fmla="*/ 697002 w 6737350"/>
              <a:gd name="connsiteY549" fmla="*/ 5069260 h 5407244"/>
              <a:gd name="connsiteX550" fmla="*/ 687364 w 6737350"/>
              <a:gd name="connsiteY550" fmla="*/ 5066200 h 5407244"/>
              <a:gd name="connsiteX551" fmla="*/ 660502 w 6737350"/>
              <a:gd name="connsiteY551" fmla="*/ 5059881 h 5407244"/>
              <a:gd name="connsiteX552" fmla="*/ 509015 w 6737350"/>
              <a:gd name="connsiteY552" fmla="*/ 5056070 h 5407244"/>
              <a:gd name="connsiteX553" fmla="*/ 505802 w 6737350"/>
              <a:gd name="connsiteY553" fmla="*/ 5060257 h 5407244"/>
              <a:gd name="connsiteX554" fmla="*/ 526363 w 6737350"/>
              <a:gd name="connsiteY554" fmla="*/ 5058981 h 5407244"/>
              <a:gd name="connsiteX555" fmla="*/ 509015 w 6737350"/>
              <a:gd name="connsiteY555" fmla="*/ 5056070 h 5407244"/>
              <a:gd name="connsiteX556" fmla="*/ 2780288 w 6737350"/>
              <a:gd name="connsiteY556" fmla="*/ 5051919 h 5407244"/>
              <a:gd name="connsiteX557" fmla="*/ 2740147 w 6737350"/>
              <a:gd name="connsiteY557" fmla="*/ 5056147 h 5407244"/>
              <a:gd name="connsiteX558" fmla="*/ 2760708 w 6737350"/>
              <a:gd name="connsiteY558" fmla="*/ 5076282 h 5407244"/>
              <a:gd name="connsiteX559" fmla="*/ 2724549 w 6737350"/>
              <a:gd name="connsiteY559" fmla="*/ 5080536 h 5407244"/>
              <a:gd name="connsiteX560" fmla="*/ 2725116 w 6737350"/>
              <a:gd name="connsiteY560" fmla="*/ 5080536 h 5407244"/>
              <a:gd name="connsiteX561" fmla="*/ 2764111 w 6737350"/>
              <a:gd name="connsiteY561" fmla="*/ 5105777 h 5407244"/>
              <a:gd name="connsiteX562" fmla="*/ 2794456 w 6737350"/>
              <a:gd name="connsiteY562" fmla="*/ 5057139 h 5407244"/>
              <a:gd name="connsiteX563" fmla="*/ 2780288 w 6737350"/>
              <a:gd name="connsiteY563" fmla="*/ 5051919 h 5407244"/>
              <a:gd name="connsiteX564" fmla="*/ 599922 w 6737350"/>
              <a:gd name="connsiteY564" fmla="*/ 5048329 h 5407244"/>
              <a:gd name="connsiteX565" fmla="*/ 592584 w 6737350"/>
              <a:gd name="connsiteY565" fmla="*/ 5054160 h 5407244"/>
              <a:gd name="connsiteX566" fmla="*/ 607473 w 6737350"/>
              <a:gd name="connsiteY566" fmla="*/ 5068340 h 5407244"/>
              <a:gd name="connsiteX567" fmla="*/ 599922 w 6737350"/>
              <a:gd name="connsiteY567" fmla="*/ 5048329 h 5407244"/>
              <a:gd name="connsiteX568" fmla="*/ 2838131 w 6737350"/>
              <a:gd name="connsiteY568" fmla="*/ 5048081 h 5407244"/>
              <a:gd name="connsiteX569" fmla="*/ 2799136 w 6737350"/>
              <a:gd name="connsiteY569" fmla="*/ 5049340 h 5407244"/>
              <a:gd name="connsiteX570" fmla="*/ 2866775 w 6737350"/>
              <a:gd name="connsiteY570" fmla="*/ 5063520 h 5407244"/>
              <a:gd name="connsiteX571" fmla="*/ 2866916 w 6737350"/>
              <a:gd name="connsiteY571" fmla="*/ 5063520 h 5407244"/>
              <a:gd name="connsiteX572" fmla="*/ 2838131 w 6737350"/>
              <a:gd name="connsiteY572" fmla="*/ 5048081 h 5407244"/>
              <a:gd name="connsiteX573" fmla="*/ 2563890 w 6737350"/>
              <a:gd name="connsiteY573" fmla="*/ 5046788 h 5407244"/>
              <a:gd name="connsiteX574" fmla="*/ 2478809 w 6737350"/>
              <a:gd name="connsiteY574" fmla="*/ 5087910 h 5407244"/>
              <a:gd name="connsiteX575" fmla="*/ 2535530 w 6737350"/>
              <a:gd name="connsiteY575" fmla="*/ 5065364 h 5407244"/>
              <a:gd name="connsiteX576" fmla="*/ 2563890 w 6737350"/>
              <a:gd name="connsiteY576" fmla="*/ 5099396 h 5407244"/>
              <a:gd name="connsiteX577" fmla="*/ 2488877 w 6737350"/>
              <a:gd name="connsiteY577" fmla="*/ 5124211 h 5407244"/>
              <a:gd name="connsiteX578" fmla="*/ 2653649 w 6737350"/>
              <a:gd name="connsiteY578" fmla="*/ 5095851 h 5407244"/>
              <a:gd name="connsiteX579" fmla="*/ 2568569 w 6737350"/>
              <a:gd name="connsiteY579" fmla="*/ 5091171 h 5407244"/>
              <a:gd name="connsiteX580" fmla="*/ 2578495 w 6737350"/>
              <a:gd name="connsiteY580" fmla="*/ 5074865 h 5407244"/>
              <a:gd name="connsiteX581" fmla="*/ 2630961 w 6737350"/>
              <a:gd name="connsiteY581" fmla="*/ 5060685 h 5407244"/>
              <a:gd name="connsiteX582" fmla="*/ 2552971 w 6737350"/>
              <a:gd name="connsiteY582" fmla="*/ 5062811 h 5407244"/>
              <a:gd name="connsiteX583" fmla="*/ 2563890 w 6737350"/>
              <a:gd name="connsiteY583" fmla="*/ 5048064 h 5407244"/>
              <a:gd name="connsiteX584" fmla="*/ 4886637 w 6737350"/>
              <a:gd name="connsiteY584" fmla="*/ 5026515 h 5407244"/>
              <a:gd name="connsiteX585" fmla="*/ 4865445 w 6737350"/>
              <a:gd name="connsiteY585" fmla="*/ 5032262 h 5407244"/>
              <a:gd name="connsiteX586" fmla="*/ 4867801 w 6737350"/>
              <a:gd name="connsiteY586" fmla="*/ 5038360 h 5407244"/>
              <a:gd name="connsiteX587" fmla="*/ 4876099 w 6737350"/>
              <a:gd name="connsiteY587" fmla="*/ 5040494 h 5407244"/>
              <a:gd name="connsiteX588" fmla="*/ 2673217 w 6737350"/>
              <a:gd name="connsiteY588" fmla="*/ 5005382 h 5407244"/>
              <a:gd name="connsiteX589" fmla="*/ 2599623 w 6737350"/>
              <a:gd name="connsiteY589" fmla="*/ 5042959 h 5407244"/>
              <a:gd name="connsiteX590" fmla="*/ 2599623 w 6737350"/>
              <a:gd name="connsiteY590" fmla="*/ 5043668 h 5407244"/>
              <a:gd name="connsiteX591" fmla="*/ 2635215 w 6737350"/>
              <a:gd name="connsiteY591" fmla="*/ 5039414 h 5407244"/>
              <a:gd name="connsiteX592" fmla="*/ 2674919 w 6737350"/>
              <a:gd name="connsiteY592" fmla="*/ 5019562 h 5407244"/>
              <a:gd name="connsiteX593" fmla="*/ 2673217 w 6737350"/>
              <a:gd name="connsiteY593" fmla="*/ 5005382 h 5407244"/>
              <a:gd name="connsiteX594" fmla="*/ 2763119 w 6737350"/>
              <a:gd name="connsiteY594" fmla="*/ 5001553 h 5407244"/>
              <a:gd name="connsiteX595" fmla="*/ 2687681 w 6737350"/>
              <a:gd name="connsiteY595" fmla="*/ 5024809 h 5407244"/>
              <a:gd name="connsiteX596" fmla="*/ 2687681 w 6737350"/>
              <a:gd name="connsiteY596" fmla="*/ 5025518 h 5407244"/>
              <a:gd name="connsiteX597" fmla="*/ 2724265 w 6737350"/>
              <a:gd name="connsiteY597" fmla="*/ 5028637 h 5407244"/>
              <a:gd name="connsiteX598" fmla="*/ 2701436 w 6737350"/>
              <a:gd name="connsiteY598" fmla="*/ 5038989 h 5407244"/>
              <a:gd name="connsiteX599" fmla="*/ 2795449 w 6737350"/>
              <a:gd name="connsiteY599" fmla="*/ 5020129 h 5407244"/>
              <a:gd name="connsiteX600" fmla="*/ 2760708 w 6737350"/>
              <a:gd name="connsiteY600" fmla="*/ 5031757 h 5407244"/>
              <a:gd name="connsiteX601" fmla="*/ 2763119 w 6737350"/>
              <a:gd name="connsiteY601" fmla="*/ 5001553 h 5407244"/>
              <a:gd name="connsiteX602" fmla="*/ 384718 w 6737350"/>
              <a:gd name="connsiteY602" fmla="*/ 4996649 h 5407244"/>
              <a:gd name="connsiteX603" fmla="*/ 399594 w 6737350"/>
              <a:gd name="connsiteY603" fmla="*/ 5006799 h 5407244"/>
              <a:gd name="connsiteX604" fmla="*/ 400728 w 6737350"/>
              <a:gd name="connsiteY604" fmla="*/ 5029203 h 5407244"/>
              <a:gd name="connsiteX605" fmla="*/ 381018 w 6737350"/>
              <a:gd name="connsiteY605" fmla="*/ 5000276 h 5407244"/>
              <a:gd name="connsiteX606" fmla="*/ 384718 w 6737350"/>
              <a:gd name="connsiteY606" fmla="*/ 4996649 h 5407244"/>
              <a:gd name="connsiteX607" fmla="*/ 3015239 w 6737350"/>
              <a:gd name="connsiteY607" fmla="*/ 4994038 h 5407244"/>
              <a:gd name="connsiteX608" fmla="*/ 2935406 w 6737350"/>
              <a:gd name="connsiteY608" fmla="*/ 5032891 h 5407244"/>
              <a:gd name="connsiteX609" fmla="*/ 3022896 w 6737350"/>
              <a:gd name="connsiteY609" fmla="*/ 5008785 h 5407244"/>
              <a:gd name="connsiteX610" fmla="*/ 3022896 w 6737350"/>
              <a:gd name="connsiteY610" fmla="*/ 5008218 h 5407244"/>
              <a:gd name="connsiteX611" fmla="*/ 3015239 w 6737350"/>
              <a:gd name="connsiteY611" fmla="*/ 4994038 h 5407244"/>
              <a:gd name="connsiteX612" fmla="*/ 2876133 w 6737350"/>
              <a:gd name="connsiteY612" fmla="*/ 4986948 h 5407244"/>
              <a:gd name="connsiteX613" fmla="*/ 2821197 w 6737350"/>
              <a:gd name="connsiteY613" fmla="*/ 4997776 h 5407244"/>
              <a:gd name="connsiteX614" fmla="*/ 2807326 w 6737350"/>
              <a:gd name="connsiteY614" fmla="*/ 5009781 h 5407244"/>
              <a:gd name="connsiteX615" fmla="*/ 2806509 w 6737350"/>
              <a:gd name="connsiteY615" fmla="*/ 5009920 h 5407244"/>
              <a:gd name="connsiteX616" fmla="*/ 2806509 w 6737350"/>
              <a:gd name="connsiteY616" fmla="*/ 5010487 h 5407244"/>
              <a:gd name="connsiteX617" fmla="*/ 2807326 w 6737350"/>
              <a:gd name="connsiteY617" fmla="*/ 5009781 h 5407244"/>
              <a:gd name="connsiteX618" fmla="*/ 2830768 w 6737350"/>
              <a:gd name="connsiteY618" fmla="*/ 5005792 h 5407244"/>
              <a:gd name="connsiteX619" fmla="*/ 2876133 w 6737350"/>
              <a:gd name="connsiteY619" fmla="*/ 4986948 h 5407244"/>
              <a:gd name="connsiteX620" fmla="*/ 2495684 w 6737350"/>
              <a:gd name="connsiteY620" fmla="*/ 4980992 h 5407244"/>
              <a:gd name="connsiteX621" fmla="*/ 2494522 w 6737350"/>
              <a:gd name="connsiteY621" fmla="*/ 4982069 h 5407244"/>
              <a:gd name="connsiteX622" fmla="*/ 2494691 w 6737350"/>
              <a:gd name="connsiteY622" fmla="*/ 4981276 h 5407244"/>
              <a:gd name="connsiteX623" fmla="*/ 2349984 w 6737350"/>
              <a:gd name="connsiteY623" fmla="*/ 4972201 h 5407244"/>
              <a:gd name="connsiteX624" fmla="*/ 2302977 w 6737350"/>
              <a:gd name="connsiteY624" fmla="*/ 4991344 h 5407244"/>
              <a:gd name="connsiteX625" fmla="*/ 2387207 w 6737350"/>
              <a:gd name="connsiteY625" fmla="*/ 4987941 h 5407244"/>
              <a:gd name="connsiteX626" fmla="*/ 2349984 w 6737350"/>
              <a:gd name="connsiteY626" fmla="*/ 4972201 h 5407244"/>
              <a:gd name="connsiteX627" fmla="*/ 2450166 w 6737350"/>
              <a:gd name="connsiteY627" fmla="*/ 4964544 h 5407244"/>
              <a:gd name="connsiteX628" fmla="*/ 2414432 w 6737350"/>
              <a:gd name="connsiteY628" fmla="*/ 4969223 h 5407244"/>
              <a:gd name="connsiteX629" fmla="*/ 2416985 w 6737350"/>
              <a:gd name="connsiteY629" fmla="*/ 4983828 h 5407244"/>
              <a:gd name="connsiteX630" fmla="*/ 2416417 w 6737350"/>
              <a:gd name="connsiteY630" fmla="*/ 4984112 h 5407244"/>
              <a:gd name="connsiteX631" fmla="*/ 2450166 w 6737350"/>
              <a:gd name="connsiteY631" fmla="*/ 4964544 h 5407244"/>
              <a:gd name="connsiteX632" fmla="*/ 2080635 w 6737350"/>
              <a:gd name="connsiteY632" fmla="*/ 4961708 h 5407244"/>
              <a:gd name="connsiteX633" fmla="*/ 2022213 w 6737350"/>
              <a:gd name="connsiteY633" fmla="*/ 4977447 h 5407244"/>
              <a:gd name="connsiteX634" fmla="*/ 2084889 w 6737350"/>
              <a:gd name="connsiteY634" fmla="*/ 4991627 h 5407244"/>
              <a:gd name="connsiteX635" fmla="*/ 2080635 w 6737350"/>
              <a:gd name="connsiteY635" fmla="*/ 4961708 h 5407244"/>
              <a:gd name="connsiteX636" fmla="*/ 4825600 w 6737350"/>
              <a:gd name="connsiteY636" fmla="*/ 4958870 h 5407244"/>
              <a:gd name="connsiteX637" fmla="*/ 4826789 w 6737350"/>
              <a:gd name="connsiteY637" fmla="*/ 4963028 h 5407244"/>
              <a:gd name="connsiteX638" fmla="*/ 4831786 w 6737350"/>
              <a:gd name="connsiteY638" fmla="*/ 4967592 h 5407244"/>
              <a:gd name="connsiteX639" fmla="*/ 4836867 w 6737350"/>
              <a:gd name="connsiteY639" fmla="*/ 4961516 h 5407244"/>
              <a:gd name="connsiteX640" fmla="*/ 4836991 w 6737350"/>
              <a:gd name="connsiteY640" fmla="*/ 4961545 h 5407244"/>
              <a:gd name="connsiteX641" fmla="*/ 4839904 w 6737350"/>
              <a:gd name="connsiteY641" fmla="*/ 4969046 h 5407244"/>
              <a:gd name="connsiteX642" fmla="*/ 4832975 w 6737350"/>
              <a:gd name="connsiteY642" fmla="*/ 4975301 h 5407244"/>
              <a:gd name="connsiteX643" fmla="*/ 4836377 w 6737350"/>
              <a:gd name="connsiteY643" fmla="*/ 4977854 h 5407244"/>
              <a:gd name="connsiteX644" fmla="*/ 4847996 w 6737350"/>
              <a:gd name="connsiteY644" fmla="*/ 4980461 h 5407244"/>
              <a:gd name="connsiteX645" fmla="*/ 4852542 w 6737350"/>
              <a:gd name="connsiteY645" fmla="*/ 4980531 h 5407244"/>
              <a:gd name="connsiteX646" fmla="*/ 4848472 w 6737350"/>
              <a:gd name="connsiteY646" fmla="*/ 4967385 h 5407244"/>
              <a:gd name="connsiteX647" fmla="*/ 4837522 w 6737350"/>
              <a:gd name="connsiteY647" fmla="*/ 4961670 h 5407244"/>
              <a:gd name="connsiteX648" fmla="*/ 4836991 w 6737350"/>
              <a:gd name="connsiteY648" fmla="*/ 4961545 h 5407244"/>
              <a:gd name="connsiteX649" fmla="*/ 4836944 w 6737350"/>
              <a:gd name="connsiteY649" fmla="*/ 4961424 h 5407244"/>
              <a:gd name="connsiteX650" fmla="*/ 4836867 w 6737350"/>
              <a:gd name="connsiteY650" fmla="*/ 4961516 h 5407244"/>
              <a:gd name="connsiteX651" fmla="*/ 2509580 w 6737350"/>
              <a:gd name="connsiteY651" fmla="*/ 4956886 h 5407244"/>
              <a:gd name="connsiteX652" fmla="*/ 2473988 w 6737350"/>
              <a:gd name="connsiteY652" fmla="*/ 4961566 h 5407244"/>
              <a:gd name="connsiteX653" fmla="*/ 2412447 w 6737350"/>
              <a:gd name="connsiteY653" fmla="*/ 4999710 h 5407244"/>
              <a:gd name="connsiteX654" fmla="*/ 2482738 w 6737350"/>
              <a:gd name="connsiteY654" fmla="*/ 4992990 h 5407244"/>
              <a:gd name="connsiteX655" fmla="*/ 2494522 w 6737350"/>
              <a:gd name="connsiteY655" fmla="*/ 4982069 h 5407244"/>
              <a:gd name="connsiteX656" fmla="*/ 2491376 w 6737350"/>
              <a:gd name="connsiteY656" fmla="*/ 4996804 h 5407244"/>
              <a:gd name="connsiteX657" fmla="*/ 2498378 w 6737350"/>
              <a:gd name="connsiteY657" fmla="*/ 5011054 h 5407244"/>
              <a:gd name="connsiteX658" fmla="*/ 2509296 w 6737350"/>
              <a:gd name="connsiteY658" fmla="*/ 5001979 h 5407244"/>
              <a:gd name="connsiteX659" fmla="*/ 2496534 w 6737350"/>
              <a:gd name="connsiteY659" fmla="*/ 4996165 h 5407244"/>
              <a:gd name="connsiteX660" fmla="*/ 2509580 w 6737350"/>
              <a:gd name="connsiteY660" fmla="*/ 4956886 h 5407244"/>
              <a:gd name="connsiteX661" fmla="*/ 5877032 w 6737350"/>
              <a:gd name="connsiteY661" fmla="*/ 4954830 h 5407244"/>
              <a:gd name="connsiteX662" fmla="*/ 5895058 w 6737350"/>
              <a:gd name="connsiteY662" fmla="*/ 4955468 h 5407244"/>
              <a:gd name="connsiteX663" fmla="*/ 5861452 w 6737350"/>
              <a:gd name="connsiteY663" fmla="*/ 4964118 h 5407244"/>
              <a:gd name="connsiteX664" fmla="*/ 5861452 w 6737350"/>
              <a:gd name="connsiteY664" fmla="*/ 4963550 h 5407244"/>
              <a:gd name="connsiteX665" fmla="*/ 5877032 w 6737350"/>
              <a:gd name="connsiteY665" fmla="*/ 4954830 h 5407244"/>
              <a:gd name="connsiteX666" fmla="*/ 6071750 w 6737350"/>
              <a:gd name="connsiteY666" fmla="*/ 4949397 h 5407244"/>
              <a:gd name="connsiteX667" fmla="*/ 6082518 w 6737350"/>
              <a:gd name="connsiteY667" fmla="*/ 4957453 h 5407244"/>
              <a:gd name="connsiteX668" fmla="*/ 6067345 w 6737350"/>
              <a:gd name="connsiteY668" fmla="*/ 4951214 h 5407244"/>
              <a:gd name="connsiteX669" fmla="*/ 6067345 w 6737350"/>
              <a:gd name="connsiteY669" fmla="*/ 4950647 h 5407244"/>
              <a:gd name="connsiteX670" fmla="*/ 6071750 w 6737350"/>
              <a:gd name="connsiteY670" fmla="*/ 4949397 h 5407244"/>
              <a:gd name="connsiteX671" fmla="*/ 4710760 w 6737350"/>
              <a:gd name="connsiteY671" fmla="*/ 4937813 h 5407244"/>
              <a:gd name="connsiteX672" fmla="*/ 4703872 w 6737350"/>
              <a:gd name="connsiteY672" fmla="*/ 4939264 h 5407244"/>
              <a:gd name="connsiteX673" fmla="*/ 4704928 w 6737350"/>
              <a:gd name="connsiteY673" fmla="*/ 4945969 h 5407244"/>
              <a:gd name="connsiteX674" fmla="*/ 4714436 w 6737350"/>
              <a:gd name="connsiteY674" fmla="*/ 4944474 h 5407244"/>
              <a:gd name="connsiteX675" fmla="*/ 4716025 w 6737350"/>
              <a:gd name="connsiteY675" fmla="*/ 4938562 h 5407244"/>
              <a:gd name="connsiteX676" fmla="*/ 4729743 w 6737350"/>
              <a:gd name="connsiteY676" fmla="*/ 4930369 h 5407244"/>
              <a:gd name="connsiteX677" fmla="*/ 4729292 w 6737350"/>
              <a:gd name="connsiteY677" fmla="*/ 4930886 h 5407244"/>
              <a:gd name="connsiteX678" fmla="*/ 4729910 w 6737350"/>
              <a:gd name="connsiteY678" fmla="*/ 4930847 h 5407244"/>
              <a:gd name="connsiteX679" fmla="*/ 4729743 w 6737350"/>
              <a:gd name="connsiteY679" fmla="*/ 4930652 h 5407244"/>
              <a:gd name="connsiteX680" fmla="*/ 4823048 w 6737350"/>
              <a:gd name="connsiteY680" fmla="*/ 4929801 h 5407244"/>
              <a:gd name="connsiteX681" fmla="*/ 4816436 w 6737350"/>
              <a:gd name="connsiteY681" fmla="*/ 4935651 h 5407244"/>
              <a:gd name="connsiteX682" fmla="*/ 4814925 w 6737350"/>
              <a:gd name="connsiteY682" fmla="*/ 4936012 h 5407244"/>
              <a:gd name="connsiteX683" fmla="*/ 4815182 w 6737350"/>
              <a:gd name="connsiteY683" fmla="*/ 4936281 h 5407244"/>
              <a:gd name="connsiteX684" fmla="*/ 4808761 w 6737350"/>
              <a:gd name="connsiteY684" fmla="*/ 4943096 h 5407244"/>
              <a:gd name="connsiteX685" fmla="*/ 4807358 w 6737350"/>
              <a:gd name="connsiteY685" fmla="*/ 4944003 h 5407244"/>
              <a:gd name="connsiteX686" fmla="*/ 4814841 w 6737350"/>
              <a:gd name="connsiteY686" fmla="*/ 4944382 h 5407244"/>
              <a:gd name="connsiteX687" fmla="*/ 4823048 w 6737350"/>
              <a:gd name="connsiteY687" fmla="*/ 4929801 h 5407244"/>
              <a:gd name="connsiteX688" fmla="*/ 4914934 w 6737350"/>
              <a:gd name="connsiteY688" fmla="*/ 4928100 h 5407244"/>
              <a:gd name="connsiteX689" fmla="*/ 4881186 w 6737350"/>
              <a:gd name="connsiteY689" fmla="*/ 4958445 h 5407244"/>
              <a:gd name="connsiteX690" fmla="*/ 4917628 w 6737350"/>
              <a:gd name="connsiteY690" fmla="*/ 4943272 h 5407244"/>
              <a:gd name="connsiteX691" fmla="*/ 4917628 w 6737350"/>
              <a:gd name="connsiteY691" fmla="*/ 4942989 h 5407244"/>
              <a:gd name="connsiteX692" fmla="*/ 4914934 w 6737350"/>
              <a:gd name="connsiteY692" fmla="*/ 4928100 h 5407244"/>
              <a:gd name="connsiteX693" fmla="*/ 4806952 w 6737350"/>
              <a:gd name="connsiteY693" fmla="*/ 4926056 h 5407244"/>
              <a:gd name="connsiteX694" fmla="*/ 4805464 w 6737350"/>
              <a:gd name="connsiteY694" fmla="*/ 4926116 h 5407244"/>
              <a:gd name="connsiteX695" fmla="*/ 4807281 w 6737350"/>
              <a:gd name="connsiteY695" fmla="*/ 4928017 h 5407244"/>
              <a:gd name="connsiteX696" fmla="*/ 6273605 w 6737350"/>
              <a:gd name="connsiteY696" fmla="*/ 4919509 h 5407244"/>
              <a:gd name="connsiteX697" fmla="*/ 6268134 w 6737350"/>
              <a:gd name="connsiteY697" fmla="*/ 4940437 h 5407244"/>
              <a:gd name="connsiteX698" fmla="*/ 6258634 w 6737350"/>
              <a:gd name="connsiteY698" fmla="*/ 4949370 h 5407244"/>
              <a:gd name="connsiteX699" fmla="*/ 6268245 w 6737350"/>
              <a:gd name="connsiteY699" fmla="*/ 4924863 h 5407244"/>
              <a:gd name="connsiteX700" fmla="*/ 6273806 w 6737350"/>
              <a:gd name="connsiteY700" fmla="*/ 4918742 h 5407244"/>
              <a:gd name="connsiteX701" fmla="*/ 6273806 w 6737350"/>
              <a:gd name="connsiteY701" fmla="*/ 4919309 h 5407244"/>
              <a:gd name="connsiteX702" fmla="*/ 6273605 w 6737350"/>
              <a:gd name="connsiteY702" fmla="*/ 4919509 h 5407244"/>
              <a:gd name="connsiteX703" fmla="*/ 2902792 w 6737350"/>
              <a:gd name="connsiteY703" fmla="*/ 4910376 h 5407244"/>
              <a:gd name="connsiteX704" fmla="*/ 2605012 w 6737350"/>
              <a:gd name="connsiteY704" fmla="*/ 4945542 h 5407244"/>
              <a:gd name="connsiteX705" fmla="*/ 2590832 w 6737350"/>
              <a:gd name="connsiteY705" fmla="*/ 4977447 h 5407244"/>
              <a:gd name="connsiteX706" fmla="*/ 2636208 w 6737350"/>
              <a:gd name="connsiteY706" fmla="*/ 5001979 h 5407244"/>
              <a:gd name="connsiteX707" fmla="*/ 2711645 w 6737350"/>
              <a:gd name="connsiteY707" fmla="*/ 4977731 h 5407244"/>
              <a:gd name="connsiteX708" fmla="*/ 2669105 w 6737350"/>
              <a:gd name="connsiteY708" fmla="*/ 4975462 h 5407244"/>
              <a:gd name="connsiteX709" fmla="*/ 2876559 w 6737350"/>
              <a:gd name="connsiteY709" fmla="*/ 4943415 h 5407244"/>
              <a:gd name="connsiteX710" fmla="*/ 2856990 w 6737350"/>
              <a:gd name="connsiteY710" fmla="*/ 4930512 h 5407244"/>
              <a:gd name="connsiteX711" fmla="*/ 2888470 w 6737350"/>
              <a:gd name="connsiteY711" fmla="*/ 4921454 h 5407244"/>
              <a:gd name="connsiteX712" fmla="*/ 2911897 w 6737350"/>
              <a:gd name="connsiteY712" fmla="*/ 4937876 h 5407244"/>
              <a:gd name="connsiteX713" fmla="*/ 2912151 w 6737350"/>
              <a:gd name="connsiteY713" fmla="*/ 4938736 h 5407244"/>
              <a:gd name="connsiteX714" fmla="*/ 2912718 w 6737350"/>
              <a:gd name="connsiteY714" fmla="*/ 4938452 h 5407244"/>
              <a:gd name="connsiteX715" fmla="*/ 2911897 w 6737350"/>
              <a:gd name="connsiteY715" fmla="*/ 4937876 h 5407244"/>
              <a:gd name="connsiteX716" fmla="*/ 2907791 w 6737350"/>
              <a:gd name="connsiteY716" fmla="*/ 4923971 h 5407244"/>
              <a:gd name="connsiteX717" fmla="*/ 2902792 w 6737350"/>
              <a:gd name="connsiteY717" fmla="*/ 4910376 h 5407244"/>
              <a:gd name="connsiteX718" fmla="*/ 4856153 w 6737350"/>
              <a:gd name="connsiteY718" fmla="*/ 4907952 h 5407244"/>
              <a:gd name="connsiteX719" fmla="*/ 4849511 w 6737350"/>
              <a:gd name="connsiteY719" fmla="*/ 4910517 h 5407244"/>
              <a:gd name="connsiteX720" fmla="*/ 4829570 w 6737350"/>
              <a:gd name="connsiteY720" fmla="*/ 4922002 h 5407244"/>
              <a:gd name="connsiteX721" fmla="*/ 4828152 w 6737350"/>
              <a:gd name="connsiteY721" fmla="*/ 4922711 h 5407244"/>
              <a:gd name="connsiteX722" fmla="*/ 4852819 w 6737350"/>
              <a:gd name="connsiteY722" fmla="*/ 4919282 h 5407244"/>
              <a:gd name="connsiteX723" fmla="*/ 4856084 w 6737350"/>
              <a:gd name="connsiteY723" fmla="*/ 4910574 h 5407244"/>
              <a:gd name="connsiteX724" fmla="*/ 4856270 w 6737350"/>
              <a:gd name="connsiteY724" fmla="*/ 4908253 h 5407244"/>
              <a:gd name="connsiteX725" fmla="*/ 421484 w 6737350"/>
              <a:gd name="connsiteY725" fmla="*/ 4907397 h 5407244"/>
              <a:gd name="connsiteX726" fmla="*/ 440716 w 6737350"/>
              <a:gd name="connsiteY726" fmla="*/ 4929801 h 5407244"/>
              <a:gd name="connsiteX727" fmla="*/ 399594 w 6737350"/>
              <a:gd name="connsiteY727" fmla="*/ 4924555 h 5407244"/>
              <a:gd name="connsiteX728" fmla="*/ 421484 w 6737350"/>
              <a:gd name="connsiteY728" fmla="*/ 4907397 h 5407244"/>
              <a:gd name="connsiteX729" fmla="*/ 4793039 w 6737350"/>
              <a:gd name="connsiteY729" fmla="*/ 4907361 h 5407244"/>
              <a:gd name="connsiteX730" fmla="*/ 4784892 w 6737350"/>
              <a:gd name="connsiteY730" fmla="*/ 4911908 h 5407244"/>
              <a:gd name="connsiteX731" fmla="*/ 4781544 w 6737350"/>
              <a:gd name="connsiteY731" fmla="*/ 4920925 h 5407244"/>
              <a:gd name="connsiteX732" fmla="*/ 4779515 w 6737350"/>
              <a:gd name="connsiteY732" fmla="*/ 4922853 h 5407244"/>
              <a:gd name="connsiteX733" fmla="*/ 4780933 w 6737350"/>
              <a:gd name="connsiteY733" fmla="*/ 4922570 h 5407244"/>
              <a:gd name="connsiteX734" fmla="*/ 4781544 w 6737350"/>
              <a:gd name="connsiteY734" fmla="*/ 4920925 h 5407244"/>
              <a:gd name="connsiteX735" fmla="*/ 4787722 w 6737350"/>
              <a:gd name="connsiteY735" fmla="*/ 4915054 h 5407244"/>
              <a:gd name="connsiteX736" fmla="*/ 4793695 w 6737350"/>
              <a:gd name="connsiteY736" fmla="*/ 4930227 h 5407244"/>
              <a:gd name="connsiteX737" fmla="*/ 4784053 w 6737350"/>
              <a:gd name="connsiteY737" fmla="*/ 4937742 h 5407244"/>
              <a:gd name="connsiteX738" fmla="*/ 4795646 w 6737350"/>
              <a:gd name="connsiteY738" fmla="*/ 4938389 h 5407244"/>
              <a:gd name="connsiteX739" fmla="*/ 4800945 w 6737350"/>
              <a:gd name="connsiteY739" fmla="*/ 4926737 h 5407244"/>
              <a:gd name="connsiteX740" fmla="*/ 4806162 w 6737350"/>
              <a:gd name="connsiteY740" fmla="*/ 4921402 h 5407244"/>
              <a:gd name="connsiteX741" fmla="*/ 4805677 w 6737350"/>
              <a:gd name="connsiteY741" fmla="*/ 4918581 h 5407244"/>
              <a:gd name="connsiteX742" fmla="*/ 4810995 w 6737350"/>
              <a:gd name="connsiteY742" fmla="*/ 4907680 h 5407244"/>
              <a:gd name="connsiteX743" fmla="*/ 4793039 w 6737350"/>
              <a:gd name="connsiteY743" fmla="*/ 4907361 h 5407244"/>
              <a:gd name="connsiteX744" fmla="*/ 4774127 w 6737350"/>
              <a:gd name="connsiteY744" fmla="*/ 4900732 h 5407244"/>
              <a:gd name="connsiteX745" fmla="*/ 4748583 w 6737350"/>
              <a:gd name="connsiteY745" fmla="*/ 4912079 h 5407244"/>
              <a:gd name="connsiteX746" fmla="*/ 4745252 w 6737350"/>
              <a:gd name="connsiteY746" fmla="*/ 4927078 h 5407244"/>
              <a:gd name="connsiteX747" fmla="*/ 4748893 w 6737350"/>
              <a:gd name="connsiteY747" fmla="*/ 4925469 h 5407244"/>
              <a:gd name="connsiteX748" fmla="*/ 4757664 w 6737350"/>
              <a:gd name="connsiteY748" fmla="*/ 4927020 h 5407244"/>
              <a:gd name="connsiteX749" fmla="*/ 4758074 w 6737350"/>
              <a:gd name="connsiteY749" fmla="*/ 4923259 h 5407244"/>
              <a:gd name="connsiteX750" fmla="*/ 4774127 w 6737350"/>
              <a:gd name="connsiteY750" fmla="*/ 4915621 h 5407244"/>
              <a:gd name="connsiteX751" fmla="*/ 4774127 w 6737350"/>
              <a:gd name="connsiteY751" fmla="*/ 4900732 h 5407244"/>
              <a:gd name="connsiteX752" fmla="*/ 4781811 w 6737350"/>
              <a:gd name="connsiteY752" fmla="*/ 4886318 h 5407244"/>
              <a:gd name="connsiteX753" fmla="*/ 4761932 w 6737350"/>
              <a:gd name="connsiteY753" fmla="*/ 4890240 h 5407244"/>
              <a:gd name="connsiteX754" fmla="*/ 4761994 w 6737350"/>
              <a:gd name="connsiteY754" fmla="*/ 4889095 h 5407244"/>
              <a:gd name="connsiteX755" fmla="*/ 4760088 w 6737350"/>
              <a:gd name="connsiteY755" fmla="*/ 4892933 h 5407244"/>
              <a:gd name="connsiteX756" fmla="*/ 4779161 w 6737350"/>
              <a:gd name="connsiteY756" fmla="*/ 4891290 h 5407244"/>
              <a:gd name="connsiteX757" fmla="*/ 4784009 w 6737350"/>
              <a:gd name="connsiteY757" fmla="*/ 4886546 h 5407244"/>
              <a:gd name="connsiteX758" fmla="*/ 6083227 w 6737350"/>
              <a:gd name="connsiteY758" fmla="*/ 4883292 h 5407244"/>
              <a:gd name="connsiteX759" fmla="*/ 6071316 w 6737350"/>
              <a:gd name="connsiteY759" fmla="*/ 4913637 h 5407244"/>
              <a:gd name="connsiteX760" fmla="*/ 6057986 w 6737350"/>
              <a:gd name="connsiteY760" fmla="*/ 4906689 h 5407244"/>
              <a:gd name="connsiteX761" fmla="*/ 6083227 w 6737350"/>
              <a:gd name="connsiteY761" fmla="*/ 4883292 h 5407244"/>
              <a:gd name="connsiteX762" fmla="*/ 4705806 w 6737350"/>
              <a:gd name="connsiteY762" fmla="*/ 4879426 h 5407244"/>
              <a:gd name="connsiteX763" fmla="*/ 4704077 w 6737350"/>
              <a:gd name="connsiteY763" fmla="*/ 4881028 h 5407244"/>
              <a:gd name="connsiteX764" fmla="*/ 4704077 w 6737350"/>
              <a:gd name="connsiteY764" fmla="*/ 4886269 h 5407244"/>
              <a:gd name="connsiteX765" fmla="*/ 4709413 w 6737350"/>
              <a:gd name="connsiteY765" fmla="*/ 4884620 h 5407244"/>
              <a:gd name="connsiteX766" fmla="*/ 4709183 w 6737350"/>
              <a:gd name="connsiteY766" fmla="*/ 4881939 h 5407244"/>
              <a:gd name="connsiteX767" fmla="*/ 6122133 w 6737350"/>
              <a:gd name="connsiteY767" fmla="*/ 4873259 h 5407244"/>
              <a:gd name="connsiteX768" fmla="*/ 6113495 w 6737350"/>
              <a:gd name="connsiteY768" fmla="*/ 4881151 h 5407244"/>
              <a:gd name="connsiteX769" fmla="*/ 6108537 w 6737350"/>
              <a:gd name="connsiteY769" fmla="*/ 4896807 h 5407244"/>
              <a:gd name="connsiteX770" fmla="*/ 6107334 w 6737350"/>
              <a:gd name="connsiteY770" fmla="*/ 4897755 h 5407244"/>
              <a:gd name="connsiteX771" fmla="*/ 6108326 w 6737350"/>
              <a:gd name="connsiteY771" fmla="*/ 4897472 h 5407244"/>
              <a:gd name="connsiteX772" fmla="*/ 6108537 w 6737350"/>
              <a:gd name="connsiteY772" fmla="*/ 4896807 h 5407244"/>
              <a:gd name="connsiteX773" fmla="*/ 6121159 w 6737350"/>
              <a:gd name="connsiteY773" fmla="*/ 4886854 h 5407244"/>
              <a:gd name="connsiteX774" fmla="*/ 6137963 w 6737350"/>
              <a:gd name="connsiteY774" fmla="*/ 4873933 h 5407244"/>
              <a:gd name="connsiteX775" fmla="*/ 6122133 w 6737350"/>
              <a:gd name="connsiteY775" fmla="*/ 4873259 h 5407244"/>
              <a:gd name="connsiteX776" fmla="*/ 4860766 w 6737350"/>
              <a:gd name="connsiteY776" fmla="*/ 4862300 h 5407244"/>
              <a:gd name="connsiteX777" fmla="*/ 4860712 w 6737350"/>
              <a:gd name="connsiteY777" fmla="*/ 4862315 h 5407244"/>
              <a:gd name="connsiteX778" fmla="*/ 4860766 w 6737350"/>
              <a:gd name="connsiteY778" fmla="*/ 4862304 h 5407244"/>
              <a:gd name="connsiteX779" fmla="*/ 6264873 w 6737350"/>
              <a:gd name="connsiteY779" fmla="*/ 4859469 h 5407244"/>
              <a:gd name="connsiteX780" fmla="*/ 6270261 w 6737350"/>
              <a:gd name="connsiteY780" fmla="*/ 4889105 h 5407244"/>
              <a:gd name="connsiteX781" fmla="*/ 6260619 w 6737350"/>
              <a:gd name="connsiteY781" fmla="*/ 4882157 h 5407244"/>
              <a:gd name="connsiteX782" fmla="*/ 6264873 w 6737350"/>
              <a:gd name="connsiteY782" fmla="*/ 4860036 h 5407244"/>
              <a:gd name="connsiteX783" fmla="*/ 4874024 w 6737350"/>
              <a:gd name="connsiteY783" fmla="*/ 4859330 h 5407244"/>
              <a:gd name="connsiteX784" fmla="*/ 4873992 w 6737350"/>
              <a:gd name="connsiteY784" fmla="*/ 4859336 h 5407244"/>
              <a:gd name="connsiteX785" fmla="*/ 4874238 w 6737350"/>
              <a:gd name="connsiteY785" fmla="*/ 4861879 h 5407244"/>
              <a:gd name="connsiteX786" fmla="*/ 4875230 w 6737350"/>
              <a:gd name="connsiteY786" fmla="*/ 4861879 h 5407244"/>
              <a:gd name="connsiteX787" fmla="*/ 5602523 w 6737350"/>
              <a:gd name="connsiteY787" fmla="*/ 4853655 h 5407244"/>
              <a:gd name="connsiteX788" fmla="*/ 5601105 w 6737350"/>
              <a:gd name="connsiteY788" fmla="*/ 4867976 h 5407244"/>
              <a:gd name="connsiteX789" fmla="*/ 5600538 w 6737350"/>
              <a:gd name="connsiteY789" fmla="*/ 4867976 h 5407244"/>
              <a:gd name="connsiteX790" fmla="*/ 5597844 w 6737350"/>
              <a:gd name="connsiteY790" fmla="*/ 4853796 h 5407244"/>
              <a:gd name="connsiteX791" fmla="*/ 5597844 w 6737350"/>
              <a:gd name="connsiteY791" fmla="*/ 4876201 h 5407244"/>
              <a:gd name="connsiteX792" fmla="*/ 5609755 w 6737350"/>
              <a:gd name="connsiteY792" fmla="*/ 4853655 h 5407244"/>
              <a:gd name="connsiteX793" fmla="*/ 5602523 w 6737350"/>
              <a:gd name="connsiteY793" fmla="*/ 4853655 h 5407244"/>
              <a:gd name="connsiteX794" fmla="*/ 5711000 w 6737350"/>
              <a:gd name="connsiteY794" fmla="*/ 4851669 h 5407244"/>
              <a:gd name="connsiteX795" fmla="*/ 5716247 w 6737350"/>
              <a:gd name="connsiteY795" fmla="*/ 4888963 h 5407244"/>
              <a:gd name="connsiteX796" fmla="*/ 5708873 w 6737350"/>
              <a:gd name="connsiteY796" fmla="*/ 4881447 h 5407244"/>
              <a:gd name="connsiteX797" fmla="*/ 5711000 w 6737350"/>
              <a:gd name="connsiteY797" fmla="*/ 4851811 h 5407244"/>
              <a:gd name="connsiteX798" fmla="*/ 6198972 w 6737350"/>
              <a:gd name="connsiteY798" fmla="*/ 4846814 h 5407244"/>
              <a:gd name="connsiteX799" fmla="*/ 6191138 w 6737350"/>
              <a:gd name="connsiteY799" fmla="*/ 4856066 h 5407244"/>
              <a:gd name="connsiteX800" fmla="*/ 6208862 w 6737350"/>
              <a:gd name="connsiteY800" fmla="*/ 4855499 h 5407244"/>
              <a:gd name="connsiteX801" fmla="*/ 6207869 w 6737350"/>
              <a:gd name="connsiteY801" fmla="*/ 4855215 h 5407244"/>
              <a:gd name="connsiteX802" fmla="*/ 6198972 w 6737350"/>
              <a:gd name="connsiteY802" fmla="*/ 4846814 h 5407244"/>
              <a:gd name="connsiteX803" fmla="*/ 377437 w 6737350"/>
              <a:gd name="connsiteY803" fmla="*/ 4836834 h 5407244"/>
              <a:gd name="connsiteX804" fmla="*/ 395056 w 6737350"/>
              <a:gd name="connsiteY804" fmla="*/ 4842736 h 5407244"/>
              <a:gd name="connsiteX805" fmla="*/ 361308 w 6737350"/>
              <a:gd name="connsiteY805" fmla="*/ 4844437 h 5407244"/>
              <a:gd name="connsiteX806" fmla="*/ 377437 w 6737350"/>
              <a:gd name="connsiteY806" fmla="*/ 4836834 h 5407244"/>
              <a:gd name="connsiteX807" fmla="*/ 5644677 w 6737350"/>
              <a:gd name="connsiteY807" fmla="*/ 4825023 h 5407244"/>
              <a:gd name="connsiteX808" fmla="*/ 5640751 w 6737350"/>
              <a:gd name="connsiteY808" fmla="*/ 4829334 h 5407244"/>
              <a:gd name="connsiteX809" fmla="*/ 5643361 w 6737350"/>
              <a:gd name="connsiteY809" fmla="*/ 4839619 h 5407244"/>
              <a:gd name="connsiteX810" fmla="*/ 5631681 w 6737350"/>
              <a:gd name="connsiteY810" fmla="*/ 4847772 h 5407244"/>
              <a:gd name="connsiteX811" fmla="*/ 5625346 w 6737350"/>
              <a:gd name="connsiteY811" fmla="*/ 4838396 h 5407244"/>
              <a:gd name="connsiteX812" fmla="*/ 5623793 w 6737350"/>
              <a:gd name="connsiteY812" fmla="*/ 4843729 h 5407244"/>
              <a:gd name="connsiteX813" fmla="*/ 5621722 w 6737350"/>
              <a:gd name="connsiteY813" fmla="*/ 4833031 h 5407244"/>
              <a:gd name="connsiteX814" fmla="*/ 5621382 w 6737350"/>
              <a:gd name="connsiteY814" fmla="*/ 4832529 h 5407244"/>
              <a:gd name="connsiteX815" fmla="*/ 5619397 w 6737350"/>
              <a:gd name="connsiteY815" fmla="*/ 4877196 h 5407244"/>
              <a:gd name="connsiteX816" fmla="*/ 5633577 w 6737350"/>
              <a:gd name="connsiteY816" fmla="*/ 4862023 h 5407244"/>
              <a:gd name="connsiteX817" fmla="*/ 5633577 w 6737350"/>
              <a:gd name="connsiteY817" fmla="*/ 4884569 h 5407244"/>
              <a:gd name="connsiteX818" fmla="*/ 5650451 w 6737350"/>
              <a:gd name="connsiteY818" fmla="*/ 4869397 h 5407244"/>
              <a:gd name="connsiteX819" fmla="*/ 5661681 w 6737350"/>
              <a:gd name="connsiteY819" fmla="*/ 4829887 h 5407244"/>
              <a:gd name="connsiteX820" fmla="*/ 5659970 w 6737350"/>
              <a:gd name="connsiteY820" fmla="*/ 4830666 h 5407244"/>
              <a:gd name="connsiteX821" fmla="*/ 5646056 w 6737350"/>
              <a:gd name="connsiteY821" fmla="*/ 4836214 h 5407244"/>
              <a:gd name="connsiteX822" fmla="*/ 6337900 w 6737350"/>
              <a:gd name="connsiteY822" fmla="*/ 4803458 h 5407244"/>
              <a:gd name="connsiteX823" fmla="*/ 6345841 w 6737350"/>
              <a:gd name="connsiteY823" fmla="*/ 4840326 h 5407244"/>
              <a:gd name="connsiteX824" fmla="*/ 6327123 w 6737350"/>
              <a:gd name="connsiteY824" fmla="*/ 4811541 h 5407244"/>
              <a:gd name="connsiteX825" fmla="*/ 6327265 w 6737350"/>
              <a:gd name="connsiteY825" fmla="*/ 4811541 h 5407244"/>
              <a:gd name="connsiteX826" fmla="*/ 6337900 w 6737350"/>
              <a:gd name="connsiteY826" fmla="*/ 4803458 h 5407244"/>
              <a:gd name="connsiteX827" fmla="*/ 5700775 w 6737350"/>
              <a:gd name="connsiteY827" fmla="*/ 4745577 h 5407244"/>
              <a:gd name="connsiteX828" fmla="*/ 5699027 w 6737350"/>
              <a:gd name="connsiteY828" fmla="*/ 4747397 h 5407244"/>
              <a:gd name="connsiteX829" fmla="*/ 5698096 w 6737350"/>
              <a:gd name="connsiteY829" fmla="*/ 4749434 h 5407244"/>
              <a:gd name="connsiteX830" fmla="*/ 5697764 w 6737350"/>
              <a:gd name="connsiteY830" fmla="*/ 4748712 h 5407244"/>
              <a:gd name="connsiteX831" fmla="*/ 5697141 w 6737350"/>
              <a:gd name="connsiteY831" fmla="*/ 4749362 h 5407244"/>
              <a:gd name="connsiteX832" fmla="*/ 5686896 w 6737350"/>
              <a:gd name="connsiteY832" fmla="*/ 4750283 h 5407244"/>
              <a:gd name="connsiteX833" fmla="*/ 5686187 w 6737350"/>
              <a:gd name="connsiteY833" fmla="*/ 4749290 h 5407244"/>
              <a:gd name="connsiteX834" fmla="*/ 5704621 w 6737350"/>
              <a:gd name="connsiteY834" fmla="*/ 4749290 h 5407244"/>
              <a:gd name="connsiteX835" fmla="*/ 5700775 w 6737350"/>
              <a:gd name="connsiteY835" fmla="*/ 4745577 h 5407244"/>
              <a:gd name="connsiteX836" fmla="*/ 363685 w 6737350"/>
              <a:gd name="connsiteY836" fmla="*/ 4724939 h 5407244"/>
              <a:gd name="connsiteX837" fmla="*/ 357958 w 6737350"/>
              <a:gd name="connsiteY837" fmla="*/ 4735901 h 5407244"/>
              <a:gd name="connsiteX838" fmla="*/ 339612 w 6737350"/>
              <a:gd name="connsiteY838" fmla="*/ 4770418 h 5407244"/>
              <a:gd name="connsiteX839" fmla="*/ 346064 w 6737350"/>
              <a:gd name="connsiteY839" fmla="*/ 4734986 h 5407244"/>
              <a:gd name="connsiteX840" fmla="*/ 364002 w 6737350"/>
              <a:gd name="connsiteY840" fmla="*/ 4724333 h 5407244"/>
              <a:gd name="connsiteX841" fmla="*/ 364002 w 6737350"/>
              <a:gd name="connsiteY841" fmla="*/ 4724758 h 5407244"/>
              <a:gd name="connsiteX842" fmla="*/ 363685 w 6737350"/>
              <a:gd name="connsiteY842" fmla="*/ 4724939 h 5407244"/>
              <a:gd name="connsiteX843" fmla="*/ 5641600 w 6737350"/>
              <a:gd name="connsiteY843" fmla="*/ 4703465 h 5407244"/>
              <a:gd name="connsiteX844" fmla="*/ 5636713 w 6737350"/>
              <a:gd name="connsiteY844" fmla="*/ 4704425 h 5407244"/>
              <a:gd name="connsiteX845" fmla="*/ 5635765 w 6737350"/>
              <a:gd name="connsiteY845" fmla="*/ 4705059 h 5407244"/>
              <a:gd name="connsiteX846" fmla="*/ 5636348 w 6737350"/>
              <a:gd name="connsiteY846" fmla="*/ 4710786 h 5407244"/>
              <a:gd name="connsiteX847" fmla="*/ 5644144 w 6737350"/>
              <a:gd name="connsiteY847" fmla="*/ 4714101 h 5407244"/>
              <a:gd name="connsiteX848" fmla="*/ 5643718 w 6737350"/>
              <a:gd name="connsiteY848" fmla="*/ 4711731 h 5407244"/>
              <a:gd name="connsiteX849" fmla="*/ 5641600 w 6737350"/>
              <a:gd name="connsiteY849" fmla="*/ 4703465 h 5407244"/>
              <a:gd name="connsiteX850" fmla="*/ 5647757 w 6737350"/>
              <a:gd name="connsiteY850" fmla="*/ 4695973 h 5407244"/>
              <a:gd name="connsiteX851" fmla="*/ 5645694 w 6737350"/>
              <a:gd name="connsiteY851" fmla="*/ 4697413 h 5407244"/>
              <a:gd name="connsiteX852" fmla="*/ 5646624 w 6737350"/>
              <a:gd name="connsiteY852" fmla="*/ 4704481 h 5407244"/>
              <a:gd name="connsiteX853" fmla="*/ 5644903 w 6737350"/>
              <a:gd name="connsiteY853" fmla="*/ 4714423 h 5407244"/>
              <a:gd name="connsiteX854" fmla="*/ 5645214 w 6737350"/>
              <a:gd name="connsiteY854" fmla="*/ 4714556 h 5407244"/>
              <a:gd name="connsiteX855" fmla="*/ 5645630 w 6737350"/>
              <a:gd name="connsiteY855" fmla="*/ 4725751 h 5407244"/>
              <a:gd name="connsiteX856" fmla="*/ 5643220 w 6737350"/>
              <a:gd name="connsiteY856" fmla="*/ 4725751 h 5407244"/>
              <a:gd name="connsiteX857" fmla="*/ 5647502 w 6737350"/>
              <a:gd name="connsiteY857" fmla="*/ 4730155 h 5407244"/>
              <a:gd name="connsiteX858" fmla="*/ 5652514 w 6737350"/>
              <a:gd name="connsiteY858" fmla="*/ 4709977 h 5407244"/>
              <a:gd name="connsiteX859" fmla="*/ 5666058 w 6737350"/>
              <a:gd name="connsiteY859" fmla="*/ 4684149 h 5407244"/>
              <a:gd name="connsiteX860" fmla="*/ 5665127 w 6737350"/>
              <a:gd name="connsiteY860" fmla="*/ 4686756 h 5407244"/>
              <a:gd name="connsiteX861" fmla="*/ 5662339 w 6737350"/>
              <a:gd name="connsiteY861" fmla="*/ 4695753 h 5407244"/>
              <a:gd name="connsiteX862" fmla="*/ 5662373 w 6737350"/>
              <a:gd name="connsiteY862" fmla="*/ 4695912 h 5407244"/>
              <a:gd name="connsiteX863" fmla="*/ 5667384 w 6737350"/>
              <a:gd name="connsiteY863" fmla="*/ 4701028 h 5407244"/>
              <a:gd name="connsiteX864" fmla="*/ 5667438 w 6737350"/>
              <a:gd name="connsiteY864" fmla="*/ 4691983 h 5407244"/>
              <a:gd name="connsiteX865" fmla="*/ 5670141 w 6737350"/>
              <a:gd name="connsiteY865" fmla="*/ 4685417 h 5407244"/>
              <a:gd name="connsiteX866" fmla="*/ 5702899 w 6737350"/>
              <a:gd name="connsiteY866" fmla="*/ 4678694 h 5407244"/>
              <a:gd name="connsiteX867" fmla="*/ 5701359 w 6737350"/>
              <a:gd name="connsiteY867" fmla="*/ 4682643 h 5407244"/>
              <a:gd name="connsiteX868" fmla="*/ 5706602 w 6737350"/>
              <a:gd name="connsiteY868" fmla="*/ 4679999 h 5407244"/>
              <a:gd name="connsiteX869" fmla="*/ 5708386 w 6737350"/>
              <a:gd name="connsiteY869" fmla="*/ 4669099 h 5407244"/>
              <a:gd name="connsiteX870" fmla="*/ 5706384 w 6737350"/>
              <a:gd name="connsiteY870" fmla="*/ 4669753 h 5407244"/>
              <a:gd name="connsiteX871" fmla="*/ 5704494 w 6737350"/>
              <a:gd name="connsiteY871" fmla="*/ 4674602 h 5407244"/>
              <a:gd name="connsiteX872" fmla="*/ 5726883 w 6737350"/>
              <a:gd name="connsiteY872" fmla="*/ 4652725 h 5407244"/>
              <a:gd name="connsiteX873" fmla="*/ 5714015 w 6737350"/>
              <a:gd name="connsiteY873" fmla="*/ 4667259 h 5407244"/>
              <a:gd name="connsiteX874" fmla="*/ 5712525 w 6737350"/>
              <a:gd name="connsiteY874" fmla="*/ 4667746 h 5407244"/>
              <a:gd name="connsiteX875" fmla="*/ 5714018 w 6737350"/>
              <a:gd name="connsiteY875" fmla="*/ 4670493 h 5407244"/>
              <a:gd name="connsiteX876" fmla="*/ 5713092 w 6737350"/>
              <a:gd name="connsiteY876" fmla="*/ 4676727 h 5407244"/>
              <a:gd name="connsiteX877" fmla="*/ 5715628 w 6737350"/>
              <a:gd name="connsiteY877" fmla="*/ 4675448 h 5407244"/>
              <a:gd name="connsiteX878" fmla="*/ 5728678 w 6737350"/>
              <a:gd name="connsiteY878" fmla="*/ 4667219 h 5407244"/>
              <a:gd name="connsiteX879" fmla="*/ 5728727 w 6737350"/>
              <a:gd name="connsiteY879" fmla="*/ 4667613 h 5407244"/>
              <a:gd name="connsiteX880" fmla="*/ 5728727 w 6737350"/>
              <a:gd name="connsiteY880" fmla="*/ 4667188 h 5407244"/>
              <a:gd name="connsiteX881" fmla="*/ 5728678 w 6737350"/>
              <a:gd name="connsiteY881" fmla="*/ 4667219 h 5407244"/>
              <a:gd name="connsiteX882" fmla="*/ 380025 w 6737350"/>
              <a:gd name="connsiteY882" fmla="*/ 4648895 h 5407244"/>
              <a:gd name="connsiteX883" fmla="*/ 380025 w 6737350"/>
              <a:gd name="connsiteY883" fmla="*/ 4649321 h 5407244"/>
              <a:gd name="connsiteX884" fmla="*/ 379894 w 6737350"/>
              <a:gd name="connsiteY884" fmla="*/ 4649164 h 5407244"/>
              <a:gd name="connsiteX885" fmla="*/ 5665809 w 6737350"/>
              <a:gd name="connsiteY885" fmla="*/ 4638999 h 5407244"/>
              <a:gd name="connsiteX886" fmla="*/ 5663073 w 6737350"/>
              <a:gd name="connsiteY886" fmla="*/ 4645067 h 5407244"/>
              <a:gd name="connsiteX887" fmla="*/ 5663640 w 6737350"/>
              <a:gd name="connsiteY887" fmla="*/ 4645917 h 5407244"/>
              <a:gd name="connsiteX888" fmla="*/ 5670611 w 6737350"/>
              <a:gd name="connsiteY888" fmla="*/ 4645701 h 5407244"/>
              <a:gd name="connsiteX889" fmla="*/ 5669259 w 6737350"/>
              <a:gd name="connsiteY889" fmla="*/ 4643242 h 5407244"/>
              <a:gd name="connsiteX890" fmla="*/ 365329 w 6737350"/>
              <a:gd name="connsiteY890" fmla="*/ 4634704 h 5407244"/>
              <a:gd name="connsiteX891" fmla="*/ 375694 w 6737350"/>
              <a:gd name="connsiteY891" fmla="*/ 4644147 h 5407244"/>
              <a:gd name="connsiteX892" fmla="*/ 379894 w 6737350"/>
              <a:gd name="connsiteY892" fmla="*/ 4649164 h 5407244"/>
              <a:gd name="connsiteX893" fmla="*/ 377050 w 6737350"/>
              <a:gd name="connsiteY893" fmla="*/ 4654995 h 5407244"/>
              <a:gd name="connsiteX894" fmla="*/ 361875 w 6737350"/>
              <a:gd name="connsiteY894" fmla="*/ 4642372 h 5407244"/>
              <a:gd name="connsiteX895" fmla="*/ 365329 w 6737350"/>
              <a:gd name="connsiteY895" fmla="*/ 4634704 h 5407244"/>
              <a:gd name="connsiteX896" fmla="*/ 5685478 w 6737350"/>
              <a:gd name="connsiteY896" fmla="*/ 4631029 h 5407244"/>
              <a:gd name="connsiteX897" fmla="*/ 5678727 w 6737350"/>
              <a:gd name="connsiteY897" fmla="*/ 4633881 h 5407244"/>
              <a:gd name="connsiteX898" fmla="*/ 5677050 w 6737350"/>
              <a:gd name="connsiteY898" fmla="*/ 4633525 h 5407244"/>
              <a:gd name="connsiteX899" fmla="*/ 5679556 w 6737350"/>
              <a:gd name="connsiteY899" fmla="*/ 4644230 h 5407244"/>
              <a:gd name="connsiteX900" fmla="*/ 5682145 w 6737350"/>
              <a:gd name="connsiteY900" fmla="*/ 4642767 h 5407244"/>
              <a:gd name="connsiteX901" fmla="*/ 5685478 w 6737350"/>
              <a:gd name="connsiteY901" fmla="*/ 4631029 h 5407244"/>
              <a:gd name="connsiteX902" fmla="*/ 5632720 w 6737350"/>
              <a:gd name="connsiteY902" fmla="*/ 4594131 h 5407244"/>
              <a:gd name="connsiteX903" fmla="*/ 5629608 w 6737350"/>
              <a:gd name="connsiteY903" fmla="*/ 4596342 h 5407244"/>
              <a:gd name="connsiteX904" fmla="*/ 5627273 w 6737350"/>
              <a:gd name="connsiteY904" fmla="*/ 4598622 h 5407244"/>
              <a:gd name="connsiteX905" fmla="*/ 5626911 w 6737350"/>
              <a:gd name="connsiteY905" fmla="*/ 4599975 h 5407244"/>
              <a:gd name="connsiteX906" fmla="*/ 5629459 w 6737350"/>
              <a:gd name="connsiteY906" fmla="*/ 4611046 h 5407244"/>
              <a:gd name="connsiteX907" fmla="*/ 5636556 w 6737350"/>
              <a:gd name="connsiteY907" fmla="*/ 4601535 h 5407244"/>
              <a:gd name="connsiteX908" fmla="*/ 5635100 w 6737350"/>
              <a:gd name="connsiteY908" fmla="*/ 4597794 h 5407244"/>
              <a:gd name="connsiteX909" fmla="*/ 6237553 w 6737350"/>
              <a:gd name="connsiteY909" fmla="*/ 4583709 h 5407244"/>
              <a:gd name="connsiteX910" fmla="*/ 6237789 w 6737350"/>
              <a:gd name="connsiteY910" fmla="*/ 4585937 h 5407244"/>
              <a:gd name="connsiteX911" fmla="*/ 6237222 w 6737350"/>
              <a:gd name="connsiteY911" fmla="*/ 4585086 h 5407244"/>
              <a:gd name="connsiteX912" fmla="*/ 6238782 w 6737350"/>
              <a:gd name="connsiteY912" fmla="*/ 4571331 h 5407244"/>
              <a:gd name="connsiteX913" fmla="*/ 6238480 w 6737350"/>
              <a:gd name="connsiteY913" fmla="*/ 4579857 h 5407244"/>
              <a:gd name="connsiteX914" fmla="*/ 6237553 w 6737350"/>
              <a:gd name="connsiteY914" fmla="*/ 4583709 h 5407244"/>
              <a:gd name="connsiteX915" fmla="*/ 6236814 w 6737350"/>
              <a:gd name="connsiteY915" fmla="*/ 4576720 h 5407244"/>
              <a:gd name="connsiteX916" fmla="*/ 6235095 w 6737350"/>
              <a:gd name="connsiteY916" fmla="*/ 4571757 h 5407244"/>
              <a:gd name="connsiteX917" fmla="*/ 6236371 w 6737350"/>
              <a:gd name="connsiteY917" fmla="*/ 4594160 h 5407244"/>
              <a:gd name="connsiteX918" fmla="*/ 6244170 w 6737350"/>
              <a:gd name="connsiteY918" fmla="*/ 4571331 h 5407244"/>
              <a:gd name="connsiteX919" fmla="*/ 6238782 w 6737350"/>
              <a:gd name="connsiteY919" fmla="*/ 4571331 h 5407244"/>
              <a:gd name="connsiteX920" fmla="*/ 5654736 w 6737350"/>
              <a:gd name="connsiteY920" fmla="*/ 4569957 h 5407244"/>
              <a:gd name="connsiteX921" fmla="*/ 5654562 w 6737350"/>
              <a:gd name="connsiteY921" fmla="*/ 4570907 h 5407244"/>
              <a:gd name="connsiteX922" fmla="*/ 5655682 w 6737350"/>
              <a:gd name="connsiteY922" fmla="*/ 4569962 h 5407244"/>
              <a:gd name="connsiteX923" fmla="*/ 5679479 w 6737350"/>
              <a:gd name="connsiteY923" fmla="*/ 4566104 h 5407244"/>
              <a:gd name="connsiteX924" fmla="*/ 5672811 w 6737350"/>
              <a:gd name="connsiteY924" fmla="*/ 4570057 h 5407244"/>
              <a:gd name="connsiteX925" fmla="*/ 5662849 w 6737350"/>
              <a:gd name="connsiteY925" fmla="*/ 4570002 h 5407244"/>
              <a:gd name="connsiteX926" fmla="*/ 5661936 w 6737350"/>
              <a:gd name="connsiteY926" fmla="*/ 4574452 h 5407244"/>
              <a:gd name="connsiteX927" fmla="*/ 5657115 w 6737350"/>
              <a:gd name="connsiteY927" fmla="*/ 4578281 h 5407244"/>
              <a:gd name="connsiteX928" fmla="*/ 5666062 w 6737350"/>
              <a:gd name="connsiteY928" fmla="*/ 4589444 h 5407244"/>
              <a:gd name="connsiteX929" fmla="*/ 5666623 w 6737350"/>
              <a:gd name="connsiteY929" fmla="*/ 4589845 h 5407244"/>
              <a:gd name="connsiteX930" fmla="*/ 5670557 w 6737350"/>
              <a:gd name="connsiteY930" fmla="*/ 4591148 h 5407244"/>
              <a:gd name="connsiteX931" fmla="*/ 5681088 w 6737350"/>
              <a:gd name="connsiteY931" fmla="*/ 4588475 h 5407244"/>
              <a:gd name="connsiteX932" fmla="*/ 5674698 w 6737350"/>
              <a:gd name="connsiteY932" fmla="*/ 4585229 h 5407244"/>
              <a:gd name="connsiteX933" fmla="*/ 6317622 w 6737350"/>
              <a:gd name="connsiteY933" fmla="*/ 4565943 h 5407244"/>
              <a:gd name="connsiteX934" fmla="*/ 6323578 w 6737350"/>
              <a:gd name="connsiteY934" fmla="*/ 4602953 h 5407244"/>
              <a:gd name="connsiteX935" fmla="*/ 6317622 w 6737350"/>
              <a:gd name="connsiteY935" fmla="*/ 4595721 h 5407244"/>
              <a:gd name="connsiteX936" fmla="*/ 6317622 w 6737350"/>
              <a:gd name="connsiteY936" fmla="*/ 4565943 h 5407244"/>
              <a:gd name="connsiteX937" fmla="*/ 5623822 w 6737350"/>
              <a:gd name="connsiteY937" fmla="*/ 4561718 h 5407244"/>
              <a:gd name="connsiteX938" fmla="*/ 5626202 w 6737350"/>
              <a:gd name="connsiteY938" fmla="*/ 4569914 h 5407244"/>
              <a:gd name="connsiteX939" fmla="*/ 5626407 w 6737350"/>
              <a:gd name="connsiteY939" fmla="*/ 4562528 h 5407244"/>
              <a:gd name="connsiteX940" fmla="*/ 5696254 w 6737350"/>
              <a:gd name="connsiteY940" fmla="*/ 4556159 h 5407244"/>
              <a:gd name="connsiteX941" fmla="*/ 5693684 w 6737350"/>
              <a:gd name="connsiteY941" fmla="*/ 4557683 h 5407244"/>
              <a:gd name="connsiteX942" fmla="*/ 5692935 w 6737350"/>
              <a:gd name="connsiteY942" fmla="*/ 4569410 h 5407244"/>
              <a:gd name="connsiteX943" fmla="*/ 5692146 w 6737350"/>
              <a:gd name="connsiteY943" fmla="*/ 4569619 h 5407244"/>
              <a:gd name="connsiteX944" fmla="*/ 5697531 w 6737350"/>
              <a:gd name="connsiteY944" fmla="*/ 4585370 h 5407244"/>
              <a:gd name="connsiteX945" fmla="*/ 5698098 w 6737350"/>
              <a:gd name="connsiteY945" fmla="*/ 4585937 h 5407244"/>
              <a:gd name="connsiteX946" fmla="*/ 5696254 w 6737350"/>
              <a:gd name="connsiteY946" fmla="*/ 4556159 h 5407244"/>
              <a:gd name="connsiteX947" fmla="*/ 321835 w 6737350"/>
              <a:gd name="connsiteY947" fmla="*/ 4555378 h 5407244"/>
              <a:gd name="connsiteX948" fmla="*/ 316268 w 6737350"/>
              <a:gd name="connsiteY948" fmla="*/ 4573688 h 5407244"/>
              <a:gd name="connsiteX949" fmla="*/ 307849 w 6737350"/>
              <a:gd name="connsiteY949" fmla="*/ 4585510 h 5407244"/>
              <a:gd name="connsiteX950" fmla="*/ 313078 w 6737350"/>
              <a:gd name="connsiteY950" fmla="*/ 4564967 h 5407244"/>
              <a:gd name="connsiteX951" fmla="*/ 322029 w 6737350"/>
              <a:gd name="connsiteY951" fmla="*/ 4554740 h 5407244"/>
              <a:gd name="connsiteX952" fmla="*/ 322029 w 6737350"/>
              <a:gd name="connsiteY952" fmla="*/ 4555165 h 5407244"/>
              <a:gd name="connsiteX953" fmla="*/ 321835 w 6737350"/>
              <a:gd name="connsiteY953" fmla="*/ 4555378 h 5407244"/>
              <a:gd name="connsiteX954" fmla="*/ 365136 w 6737350"/>
              <a:gd name="connsiteY954" fmla="*/ 4537582 h 5407244"/>
              <a:gd name="connsiteX955" fmla="*/ 354927 w 6737350"/>
              <a:gd name="connsiteY955" fmla="*/ 4553038 h 5407244"/>
              <a:gd name="connsiteX956" fmla="*/ 354927 w 6737350"/>
              <a:gd name="connsiteY956" fmla="*/ 4582958 h 5407244"/>
              <a:gd name="connsiteX957" fmla="*/ 350814 w 6737350"/>
              <a:gd name="connsiteY957" fmla="*/ 4590615 h 5407244"/>
              <a:gd name="connsiteX958" fmla="*/ 365136 w 6737350"/>
              <a:gd name="connsiteY958" fmla="*/ 4537582 h 5407244"/>
              <a:gd name="connsiteX959" fmla="*/ 6325280 w 6737350"/>
              <a:gd name="connsiteY959" fmla="*/ 4422583 h 5407244"/>
              <a:gd name="connsiteX960" fmla="*/ 6325280 w 6737350"/>
              <a:gd name="connsiteY960" fmla="*/ 4429957 h 5407244"/>
              <a:gd name="connsiteX961" fmla="*/ 6344848 w 6737350"/>
              <a:gd name="connsiteY961" fmla="*/ 4511066 h 5407244"/>
              <a:gd name="connsiteX962" fmla="*/ 6337191 w 6737350"/>
              <a:gd name="connsiteY962" fmla="*/ 4504118 h 5407244"/>
              <a:gd name="connsiteX963" fmla="*/ 6346975 w 6737350"/>
              <a:gd name="connsiteY963" fmla="*/ 4600684 h 5407244"/>
              <a:gd name="connsiteX964" fmla="*/ 6338751 w 6737350"/>
              <a:gd name="connsiteY964" fmla="*/ 4586504 h 5407244"/>
              <a:gd name="connsiteX965" fmla="*/ 6326414 w 6737350"/>
              <a:gd name="connsiteY965" fmla="*/ 4534889 h 5407244"/>
              <a:gd name="connsiteX966" fmla="*/ 6324571 w 6737350"/>
              <a:gd name="connsiteY966" fmla="*/ 4505111 h 5407244"/>
              <a:gd name="connsiteX967" fmla="*/ 6331802 w 6737350"/>
              <a:gd name="connsiteY967" fmla="*/ 4505111 h 5407244"/>
              <a:gd name="connsiteX968" fmla="*/ 6329959 w 6737350"/>
              <a:gd name="connsiteY968" fmla="*/ 4475332 h 5407244"/>
              <a:gd name="connsiteX969" fmla="*/ 6319608 w 6737350"/>
              <a:gd name="connsiteY969" fmla="*/ 4453494 h 5407244"/>
              <a:gd name="connsiteX970" fmla="*/ 6324996 w 6737350"/>
              <a:gd name="connsiteY970" fmla="*/ 4423150 h 5407244"/>
              <a:gd name="connsiteX971" fmla="*/ 6263880 w 6737350"/>
              <a:gd name="connsiteY971" fmla="*/ 4412515 h 5407244"/>
              <a:gd name="connsiteX972" fmla="*/ 6257216 w 6737350"/>
              <a:gd name="connsiteY972" fmla="*/ 4420314 h 5407244"/>
              <a:gd name="connsiteX973" fmla="*/ 6263738 w 6737350"/>
              <a:gd name="connsiteY973" fmla="*/ 4442293 h 5407244"/>
              <a:gd name="connsiteX974" fmla="*/ 6262037 w 6737350"/>
              <a:gd name="connsiteY974" fmla="*/ 4442293 h 5407244"/>
              <a:gd name="connsiteX975" fmla="*/ 6272388 w 6737350"/>
              <a:gd name="connsiteY975" fmla="*/ 4441301 h 5407244"/>
              <a:gd name="connsiteX976" fmla="*/ 6272672 w 6737350"/>
              <a:gd name="connsiteY976" fmla="*/ 4441868 h 5407244"/>
              <a:gd name="connsiteX977" fmla="*/ 6263880 w 6737350"/>
              <a:gd name="connsiteY977" fmla="*/ 4412515 h 5407244"/>
              <a:gd name="connsiteX978" fmla="*/ 6278060 w 6737350"/>
              <a:gd name="connsiteY978" fmla="*/ 4381603 h 5407244"/>
              <a:gd name="connsiteX979" fmla="*/ 6273239 w 6737350"/>
              <a:gd name="connsiteY979" fmla="*/ 4419180 h 5407244"/>
              <a:gd name="connsiteX980" fmla="*/ 6278911 w 6737350"/>
              <a:gd name="connsiteY980" fmla="*/ 4426412 h 5407244"/>
              <a:gd name="connsiteX981" fmla="*/ 6281747 w 6737350"/>
              <a:gd name="connsiteY981" fmla="*/ 4381603 h 5407244"/>
              <a:gd name="connsiteX982" fmla="*/ 6278060 w 6737350"/>
              <a:gd name="connsiteY982" fmla="*/ 4381603 h 5407244"/>
              <a:gd name="connsiteX983" fmla="*/ 6307663 w 6737350"/>
              <a:gd name="connsiteY983" fmla="*/ 4380020 h 5407244"/>
              <a:gd name="connsiteX984" fmla="*/ 6309784 w 6737350"/>
              <a:gd name="connsiteY984" fmla="*/ 4384646 h 5407244"/>
              <a:gd name="connsiteX985" fmla="*/ 6311100 w 6737350"/>
              <a:gd name="connsiteY985" fmla="*/ 4409253 h 5407244"/>
              <a:gd name="connsiteX986" fmla="*/ 6306562 w 6737350"/>
              <a:gd name="connsiteY986" fmla="*/ 4395073 h 5407244"/>
              <a:gd name="connsiteX987" fmla="*/ 6302910 w 6737350"/>
              <a:gd name="connsiteY987" fmla="*/ 4390288 h 5407244"/>
              <a:gd name="connsiteX988" fmla="*/ 6307980 w 6737350"/>
              <a:gd name="connsiteY988" fmla="*/ 4379334 h 5407244"/>
              <a:gd name="connsiteX989" fmla="*/ 6307663 w 6737350"/>
              <a:gd name="connsiteY989" fmla="*/ 4380020 h 5407244"/>
              <a:gd name="connsiteX990" fmla="*/ 6307413 w 6737350"/>
              <a:gd name="connsiteY990" fmla="*/ 4379475 h 5407244"/>
              <a:gd name="connsiteX991" fmla="*/ 6273095 w 6737350"/>
              <a:gd name="connsiteY991" fmla="*/ 4353708 h 5407244"/>
              <a:gd name="connsiteX992" fmla="*/ 6271254 w 6737350"/>
              <a:gd name="connsiteY992" fmla="*/ 4359057 h 5407244"/>
              <a:gd name="connsiteX993" fmla="*/ 6270119 w 6737350"/>
              <a:gd name="connsiteY993" fmla="*/ 4358206 h 5407244"/>
              <a:gd name="connsiteX994" fmla="*/ 6279335 w 6737350"/>
              <a:gd name="connsiteY994" fmla="*/ 4365154 h 5407244"/>
              <a:gd name="connsiteX995" fmla="*/ 6273095 w 6737350"/>
              <a:gd name="connsiteY995" fmla="*/ 4353708 h 5407244"/>
              <a:gd name="connsiteX996" fmla="*/ 6244061 w 6737350"/>
              <a:gd name="connsiteY996" fmla="*/ 4305842 h 5407244"/>
              <a:gd name="connsiteX997" fmla="*/ 6242752 w 6737350"/>
              <a:gd name="connsiteY997" fmla="*/ 4315099 h 5407244"/>
              <a:gd name="connsiteX998" fmla="*/ 6246131 w 6737350"/>
              <a:gd name="connsiteY998" fmla="*/ 4328869 h 5407244"/>
              <a:gd name="connsiteX999" fmla="*/ 6245446 w 6737350"/>
              <a:gd name="connsiteY999" fmla="*/ 4329846 h 5407244"/>
              <a:gd name="connsiteX1000" fmla="*/ 6246580 w 6737350"/>
              <a:gd name="connsiteY1000" fmla="*/ 4330697 h 5407244"/>
              <a:gd name="connsiteX1001" fmla="*/ 6246131 w 6737350"/>
              <a:gd name="connsiteY1001" fmla="*/ 4328869 h 5407244"/>
              <a:gd name="connsiteX1002" fmla="*/ 6252633 w 6737350"/>
              <a:gd name="connsiteY1002" fmla="*/ 4319598 h 5407244"/>
              <a:gd name="connsiteX1003" fmla="*/ 6251260 w 6737350"/>
              <a:gd name="connsiteY1003" fmla="*/ 4307158 h 5407244"/>
              <a:gd name="connsiteX1004" fmla="*/ 6244061 w 6737350"/>
              <a:gd name="connsiteY1004" fmla="*/ 4305842 h 5407244"/>
              <a:gd name="connsiteX1005" fmla="*/ 6307021 w 6737350"/>
              <a:gd name="connsiteY1005" fmla="*/ 4305444 h 5407244"/>
              <a:gd name="connsiteX1006" fmla="*/ 6310198 w 6737350"/>
              <a:gd name="connsiteY1006" fmla="*/ 4312435 h 5407244"/>
              <a:gd name="connsiteX1007" fmla="*/ 6310816 w 6737350"/>
              <a:gd name="connsiteY1007" fmla="*/ 4371819 h 5407244"/>
              <a:gd name="connsiteX1008" fmla="*/ 6308582 w 6737350"/>
              <a:gd name="connsiteY1008" fmla="*/ 4344114 h 5407244"/>
              <a:gd name="connsiteX1009" fmla="*/ 6306987 w 6737350"/>
              <a:gd name="connsiteY1009" fmla="*/ 4304605 h 5407244"/>
              <a:gd name="connsiteX1010" fmla="*/ 6307021 w 6737350"/>
              <a:gd name="connsiteY1010" fmla="*/ 4305444 h 5407244"/>
              <a:gd name="connsiteX1011" fmla="*/ 6306704 w 6737350"/>
              <a:gd name="connsiteY1011" fmla="*/ 4304746 h 5407244"/>
              <a:gd name="connsiteX1012" fmla="*/ 390448 w 6737350"/>
              <a:gd name="connsiteY1012" fmla="*/ 4285143 h 5407244"/>
              <a:gd name="connsiteX1013" fmla="*/ 403706 w 6737350"/>
              <a:gd name="connsiteY1013" fmla="*/ 4296522 h 5407244"/>
              <a:gd name="connsiteX1014" fmla="*/ 380167 w 6737350"/>
              <a:gd name="connsiteY1014" fmla="*/ 4297798 h 5407244"/>
              <a:gd name="connsiteX1015" fmla="*/ 390448 w 6737350"/>
              <a:gd name="connsiteY1015" fmla="*/ 4285143 h 5407244"/>
              <a:gd name="connsiteX1016" fmla="*/ 374920 w 6737350"/>
              <a:gd name="connsiteY1016" fmla="*/ 4283476 h 5407244"/>
              <a:gd name="connsiteX1017" fmla="*/ 377615 w 6737350"/>
              <a:gd name="connsiteY1017" fmla="*/ 4290850 h 5407244"/>
              <a:gd name="connsiteX1018" fmla="*/ 363435 w 6737350"/>
              <a:gd name="connsiteY1018" fmla="*/ 4299074 h 5407244"/>
              <a:gd name="connsiteX1019" fmla="*/ 366838 w 6737350"/>
              <a:gd name="connsiteY1019" fmla="*/ 4283900 h 5407244"/>
              <a:gd name="connsiteX1020" fmla="*/ 374920 w 6737350"/>
              <a:gd name="connsiteY1020" fmla="*/ 4283476 h 5407244"/>
              <a:gd name="connsiteX1021" fmla="*/ 6239490 w 6737350"/>
              <a:gd name="connsiteY1021" fmla="*/ 4254975 h 5407244"/>
              <a:gd name="connsiteX1022" fmla="*/ 6241192 w 6737350"/>
              <a:gd name="connsiteY1022" fmla="*/ 4284895 h 5407244"/>
              <a:gd name="connsiteX1023" fmla="*/ 6249416 w 6737350"/>
              <a:gd name="connsiteY1023" fmla="*/ 4255826 h 5407244"/>
              <a:gd name="connsiteX1024" fmla="*/ 6248282 w 6737350"/>
              <a:gd name="connsiteY1024" fmla="*/ 4254975 h 5407244"/>
              <a:gd name="connsiteX1025" fmla="*/ 6239490 w 6737350"/>
              <a:gd name="connsiteY1025" fmla="*/ 4254975 h 5407244"/>
              <a:gd name="connsiteX1026" fmla="*/ 707030 w 6737350"/>
              <a:gd name="connsiteY1026" fmla="*/ 4235137 h 5407244"/>
              <a:gd name="connsiteX1027" fmla="*/ 706565 w 6737350"/>
              <a:gd name="connsiteY1027" fmla="*/ 4238808 h 5407244"/>
              <a:gd name="connsiteX1028" fmla="*/ 708859 w 6737350"/>
              <a:gd name="connsiteY1028" fmla="*/ 4236968 h 5407244"/>
              <a:gd name="connsiteX1029" fmla="*/ 696969 w 6737350"/>
              <a:gd name="connsiteY1029" fmla="*/ 4231930 h 5407244"/>
              <a:gd name="connsiteX1030" fmla="*/ 698845 w 6737350"/>
              <a:gd name="connsiteY1030" fmla="*/ 4238313 h 5407244"/>
              <a:gd name="connsiteX1031" fmla="*/ 701342 w 6737350"/>
              <a:gd name="connsiteY1031" fmla="*/ 4239425 h 5407244"/>
              <a:gd name="connsiteX1032" fmla="*/ 701855 w 6737350"/>
              <a:gd name="connsiteY1032" fmla="*/ 4232364 h 5407244"/>
              <a:gd name="connsiteX1033" fmla="*/ 697922 w 6737350"/>
              <a:gd name="connsiteY1033" fmla="*/ 4232058 h 5407244"/>
              <a:gd name="connsiteX1034" fmla="*/ 709569 w 6737350"/>
              <a:gd name="connsiteY1034" fmla="*/ 4215696 h 5407244"/>
              <a:gd name="connsiteX1035" fmla="*/ 708867 w 6737350"/>
              <a:gd name="connsiteY1035" fmla="*/ 4221008 h 5407244"/>
              <a:gd name="connsiteX1036" fmla="*/ 712750 w 6737350"/>
              <a:gd name="connsiteY1036" fmla="*/ 4220128 h 5407244"/>
              <a:gd name="connsiteX1037" fmla="*/ 712272 w 6737350"/>
              <a:gd name="connsiteY1037" fmla="*/ 4217971 h 5407244"/>
              <a:gd name="connsiteX1038" fmla="*/ 709569 w 6737350"/>
              <a:gd name="connsiteY1038" fmla="*/ 4215696 h 5407244"/>
              <a:gd name="connsiteX1039" fmla="*/ 694254 w 6737350"/>
              <a:gd name="connsiteY1039" fmla="*/ 4209882 h 5407244"/>
              <a:gd name="connsiteX1040" fmla="*/ 680642 w 6737350"/>
              <a:gd name="connsiteY1040" fmla="*/ 4225622 h 5407244"/>
              <a:gd name="connsiteX1041" fmla="*/ 666461 w 6737350"/>
              <a:gd name="connsiteY1041" fmla="*/ 4226898 h 5407244"/>
              <a:gd name="connsiteX1042" fmla="*/ 686881 w 6737350"/>
              <a:gd name="connsiteY1042" fmla="*/ 4233000 h 5407244"/>
              <a:gd name="connsiteX1043" fmla="*/ 690296 w 6737350"/>
              <a:gd name="connsiteY1043" fmla="*/ 4229400 h 5407244"/>
              <a:gd name="connsiteX1044" fmla="*/ 687730 w 6737350"/>
              <a:gd name="connsiteY1044" fmla="*/ 4225766 h 5407244"/>
              <a:gd name="connsiteX1045" fmla="*/ 697583 w 6737350"/>
              <a:gd name="connsiteY1045" fmla="*/ 4223562 h 5407244"/>
              <a:gd name="connsiteX1046" fmla="*/ 694254 w 6737350"/>
              <a:gd name="connsiteY1046" fmla="*/ 4217397 h 5407244"/>
              <a:gd name="connsiteX1047" fmla="*/ 694254 w 6737350"/>
              <a:gd name="connsiteY1047" fmla="*/ 4209882 h 5407244"/>
              <a:gd name="connsiteX1048" fmla="*/ 432467 w 6737350"/>
              <a:gd name="connsiteY1048" fmla="*/ 4205265 h 5407244"/>
              <a:gd name="connsiteX1049" fmla="*/ 428804 w 6737350"/>
              <a:gd name="connsiteY1049" fmla="*/ 4213002 h 5407244"/>
              <a:gd name="connsiteX1050" fmla="*/ 441726 w 6737350"/>
              <a:gd name="connsiteY1050" fmla="*/ 4224186 h 5407244"/>
              <a:gd name="connsiteX1051" fmla="*/ 449845 w 6737350"/>
              <a:gd name="connsiteY1051" fmla="*/ 4211792 h 5407244"/>
              <a:gd name="connsiteX1052" fmla="*/ 450074 w 6737350"/>
              <a:gd name="connsiteY1052" fmla="*/ 4211725 h 5407244"/>
              <a:gd name="connsiteX1053" fmla="*/ 450074 w 6737350"/>
              <a:gd name="connsiteY1053" fmla="*/ 4211442 h 5407244"/>
              <a:gd name="connsiteX1054" fmla="*/ 449845 w 6737350"/>
              <a:gd name="connsiteY1054" fmla="*/ 4211792 h 5407244"/>
              <a:gd name="connsiteX1055" fmla="*/ 443780 w 6737350"/>
              <a:gd name="connsiteY1055" fmla="*/ 4213560 h 5407244"/>
              <a:gd name="connsiteX1056" fmla="*/ 432467 w 6737350"/>
              <a:gd name="connsiteY1056" fmla="*/ 4205265 h 5407244"/>
              <a:gd name="connsiteX1057" fmla="*/ 739240 w 6737350"/>
              <a:gd name="connsiteY1057" fmla="*/ 4204742 h 5407244"/>
              <a:gd name="connsiteX1058" fmla="*/ 737474 w 6737350"/>
              <a:gd name="connsiteY1058" fmla="*/ 4212106 h 5407244"/>
              <a:gd name="connsiteX1059" fmla="*/ 749307 w 6737350"/>
              <a:gd name="connsiteY1059" fmla="*/ 4206675 h 5407244"/>
              <a:gd name="connsiteX1060" fmla="*/ 749415 w 6737350"/>
              <a:gd name="connsiteY1060" fmla="*/ 4204777 h 5407244"/>
              <a:gd name="connsiteX1061" fmla="*/ 739240 w 6737350"/>
              <a:gd name="connsiteY1061" fmla="*/ 4204742 h 5407244"/>
              <a:gd name="connsiteX1062" fmla="*/ 725309 w 6737350"/>
              <a:gd name="connsiteY1062" fmla="*/ 4198963 h 5407244"/>
              <a:gd name="connsiteX1063" fmla="*/ 715383 w 6737350"/>
              <a:gd name="connsiteY1063" fmla="*/ 4207046 h 5407244"/>
              <a:gd name="connsiteX1064" fmla="*/ 717619 w 6737350"/>
              <a:gd name="connsiteY1064" fmla="*/ 4219025 h 5407244"/>
              <a:gd name="connsiteX1065" fmla="*/ 726910 w 6737350"/>
              <a:gd name="connsiteY1065" fmla="*/ 4216920 h 5407244"/>
              <a:gd name="connsiteX1066" fmla="*/ 574114 w 6737350"/>
              <a:gd name="connsiteY1066" fmla="*/ 4190278 h 5407244"/>
              <a:gd name="connsiteX1067" fmla="*/ 567201 w 6737350"/>
              <a:gd name="connsiteY1067" fmla="*/ 4203785 h 5407244"/>
              <a:gd name="connsiteX1068" fmla="*/ 583792 w 6737350"/>
              <a:gd name="connsiteY1068" fmla="*/ 4195277 h 5407244"/>
              <a:gd name="connsiteX1069" fmla="*/ 574114 w 6737350"/>
              <a:gd name="connsiteY1069" fmla="*/ 4190278 h 5407244"/>
              <a:gd name="connsiteX1070" fmla="*/ 6291097 w 6737350"/>
              <a:gd name="connsiteY1070" fmla="*/ 4188457 h 5407244"/>
              <a:gd name="connsiteX1071" fmla="*/ 6289122 w 6737350"/>
              <a:gd name="connsiteY1071" fmla="*/ 4191591 h 5407244"/>
              <a:gd name="connsiteX1072" fmla="*/ 6295166 w 6737350"/>
              <a:gd name="connsiteY1072" fmla="*/ 4198256 h 5407244"/>
              <a:gd name="connsiteX1073" fmla="*/ 6296534 w 6737350"/>
              <a:gd name="connsiteY1073" fmla="*/ 4193291 h 5407244"/>
              <a:gd name="connsiteX1074" fmla="*/ 6294453 w 6737350"/>
              <a:gd name="connsiteY1074" fmla="*/ 4189323 h 5407244"/>
              <a:gd name="connsiteX1075" fmla="*/ 408917 w 6737350"/>
              <a:gd name="connsiteY1075" fmla="*/ 4184872 h 5407244"/>
              <a:gd name="connsiteX1076" fmla="*/ 396616 w 6737350"/>
              <a:gd name="connsiteY1076" fmla="*/ 4199672 h 5407244"/>
              <a:gd name="connsiteX1077" fmla="*/ 406825 w 6737350"/>
              <a:gd name="connsiteY1077" fmla="*/ 4191448 h 5407244"/>
              <a:gd name="connsiteX1078" fmla="*/ 421998 w 6737350"/>
              <a:gd name="connsiteY1078" fmla="*/ 4206053 h 5407244"/>
              <a:gd name="connsiteX1079" fmla="*/ 422707 w 6737350"/>
              <a:gd name="connsiteY1079" fmla="*/ 4205486 h 5407244"/>
              <a:gd name="connsiteX1080" fmla="*/ 408917 w 6737350"/>
              <a:gd name="connsiteY1080" fmla="*/ 4184872 h 5407244"/>
              <a:gd name="connsiteX1081" fmla="*/ 494050 w 6737350"/>
              <a:gd name="connsiteY1081" fmla="*/ 4175141 h 5407244"/>
              <a:gd name="connsiteX1082" fmla="*/ 477584 w 6737350"/>
              <a:gd name="connsiteY1082" fmla="*/ 4187194 h 5407244"/>
              <a:gd name="connsiteX1083" fmla="*/ 514594 w 6737350"/>
              <a:gd name="connsiteY1083" fmla="*/ 4185067 h 5407244"/>
              <a:gd name="connsiteX1084" fmla="*/ 515303 w 6737350"/>
              <a:gd name="connsiteY1084" fmla="*/ 4184500 h 5407244"/>
              <a:gd name="connsiteX1085" fmla="*/ 515303 w 6737350"/>
              <a:gd name="connsiteY1085" fmla="*/ 4177126 h 5407244"/>
              <a:gd name="connsiteX1086" fmla="*/ 494050 w 6737350"/>
              <a:gd name="connsiteY1086" fmla="*/ 4175141 h 5407244"/>
              <a:gd name="connsiteX1087" fmla="*/ 823860 w 6737350"/>
              <a:gd name="connsiteY1087" fmla="*/ 4166633 h 5407244"/>
              <a:gd name="connsiteX1088" fmla="*/ 826721 w 6737350"/>
              <a:gd name="connsiteY1088" fmla="*/ 4176138 h 5407244"/>
              <a:gd name="connsiteX1089" fmla="*/ 837519 w 6737350"/>
              <a:gd name="connsiteY1089" fmla="*/ 4174320 h 5407244"/>
              <a:gd name="connsiteX1090" fmla="*/ 837061 w 6737350"/>
              <a:gd name="connsiteY1090" fmla="*/ 4167391 h 5407244"/>
              <a:gd name="connsiteX1091" fmla="*/ 823860 w 6737350"/>
              <a:gd name="connsiteY1091" fmla="*/ 4166633 h 5407244"/>
              <a:gd name="connsiteX1092" fmla="*/ 757196 w 6737350"/>
              <a:gd name="connsiteY1092" fmla="*/ 4163372 h 5407244"/>
              <a:gd name="connsiteX1093" fmla="*/ 749556 w 6737350"/>
              <a:gd name="connsiteY1093" fmla="*/ 4173723 h 5407244"/>
              <a:gd name="connsiteX1094" fmla="*/ 764445 w 6737350"/>
              <a:gd name="connsiteY1094" fmla="*/ 4180246 h 5407244"/>
              <a:gd name="connsiteX1095" fmla="*/ 765154 w 6737350"/>
              <a:gd name="connsiteY1095" fmla="*/ 4179820 h 5407244"/>
              <a:gd name="connsiteX1096" fmla="*/ 757196 w 6737350"/>
              <a:gd name="connsiteY1096" fmla="*/ 4163372 h 5407244"/>
              <a:gd name="connsiteX1097" fmla="*/ 726656 w 6737350"/>
              <a:gd name="connsiteY1097" fmla="*/ 4159614 h 5407244"/>
              <a:gd name="connsiteX1098" fmla="*/ 704322 w 6737350"/>
              <a:gd name="connsiteY1098" fmla="*/ 4170178 h 5407244"/>
              <a:gd name="connsiteX1099" fmla="*/ 718360 w 6737350"/>
              <a:gd name="connsiteY1099" fmla="*/ 4191732 h 5407244"/>
              <a:gd name="connsiteX1100" fmla="*/ 719069 w 6737350"/>
              <a:gd name="connsiteY1100" fmla="*/ 4191306 h 5407244"/>
              <a:gd name="connsiteX1101" fmla="*/ 748138 w 6737350"/>
              <a:gd name="connsiteY1101" fmla="*/ 4181380 h 5407244"/>
              <a:gd name="connsiteX1102" fmla="*/ 726656 w 6737350"/>
              <a:gd name="connsiteY1102" fmla="*/ 4159614 h 5407244"/>
              <a:gd name="connsiteX1103" fmla="*/ 807375 w 6737350"/>
              <a:gd name="connsiteY1103" fmla="*/ 4153157 h 5407244"/>
              <a:gd name="connsiteX1104" fmla="*/ 801313 w 6737350"/>
              <a:gd name="connsiteY1104" fmla="*/ 4161812 h 5407244"/>
              <a:gd name="connsiteX1105" fmla="*/ 807375 w 6737350"/>
              <a:gd name="connsiteY1105" fmla="*/ 4153157 h 5407244"/>
              <a:gd name="connsiteX1106" fmla="*/ 367405 w 6737350"/>
              <a:gd name="connsiteY1106" fmla="*/ 4149475 h 5407244"/>
              <a:gd name="connsiteX1107" fmla="*/ 367405 w 6737350"/>
              <a:gd name="connsiteY1107" fmla="*/ 4150042 h 5407244"/>
              <a:gd name="connsiteX1108" fmla="*/ 365845 w 6737350"/>
              <a:gd name="connsiteY1108" fmla="*/ 4157558 h 5407244"/>
              <a:gd name="connsiteX1109" fmla="*/ 370383 w 6737350"/>
              <a:gd name="connsiteY1109" fmla="*/ 4164790 h 5407244"/>
              <a:gd name="connsiteX1110" fmla="*/ 358472 w 6737350"/>
              <a:gd name="connsiteY1110" fmla="*/ 4180388 h 5407244"/>
              <a:gd name="connsiteX1111" fmla="*/ 367405 w 6737350"/>
              <a:gd name="connsiteY1111" fmla="*/ 4149475 h 5407244"/>
              <a:gd name="connsiteX1112" fmla="*/ 976704 w 6737350"/>
              <a:gd name="connsiteY1112" fmla="*/ 4146310 h 5407244"/>
              <a:gd name="connsiteX1113" fmla="*/ 976001 w 6737350"/>
              <a:gd name="connsiteY1113" fmla="*/ 4146743 h 5407244"/>
              <a:gd name="connsiteX1114" fmla="*/ 976329 w 6737350"/>
              <a:gd name="connsiteY1114" fmla="*/ 4148835 h 5407244"/>
              <a:gd name="connsiteX1115" fmla="*/ 977540 w 6737350"/>
              <a:gd name="connsiteY1115" fmla="*/ 4148970 h 5407244"/>
              <a:gd name="connsiteX1116" fmla="*/ 977284 w 6737350"/>
              <a:gd name="connsiteY1116" fmla="*/ 4148600 h 5407244"/>
              <a:gd name="connsiteX1117" fmla="*/ 993672 w 6737350"/>
              <a:gd name="connsiteY1117" fmla="*/ 4146048 h 5407244"/>
              <a:gd name="connsiteX1118" fmla="*/ 990024 w 6737350"/>
              <a:gd name="connsiteY1118" fmla="*/ 4150360 h 5407244"/>
              <a:gd name="connsiteX1119" fmla="*/ 992969 w 6737350"/>
              <a:gd name="connsiteY1119" fmla="*/ 4150688 h 5407244"/>
              <a:gd name="connsiteX1120" fmla="*/ 993028 w 6737350"/>
              <a:gd name="connsiteY1120" fmla="*/ 4149901 h 5407244"/>
              <a:gd name="connsiteX1121" fmla="*/ 993672 w 6737350"/>
              <a:gd name="connsiteY1121" fmla="*/ 4146048 h 5407244"/>
              <a:gd name="connsiteX1122" fmla="*/ 922502 w 6737350"/>
              <a:gd name="connsiteY1122" fmla="*/ 4133755 h 5407244"/>
              <a:gd name="connsiteX1123" fmla="*/ 921750 w 6737350"/>
              <a:gd name="connsiteY1123" fmla="*/ 4140759 h 5407244"/>
              <a:gd name="connsiteX1124" fmla="*/ 926633 w 6737350"/>
              <a:gd name="connsiteY1124" fmla="*/ 4137279 h 5407244"/>
              <a:gd name="connsiteX1125" fmla="*/ 925371 w 6737350"/>
              <a:gd name="connsiteY1125" fmla="*/ 4135525 h 5407244"/>
              <a:gd name="connsiteX1126" fmla="*/ 922502 w 6737350"/>
              <a:gd name="connsiteY1126" fmla="*/ 4133755 h 5407244"/>
              <a:gd name="connsiteX1127" fmla="*/ 809963 w 6737350"/>
              <a:gd name="connsiteY1127" fmla="*/ 4131041 h 5407244"/>
              <a:gd name="connsiteX1128" fmla="*/ 787984 w 6737350"/>
              <a:gd name="connsiteY1128" fmla="*/ 4148057 h 5407244"/>
              <a:gd name="connsiteX1129" fmla="*/ 800746 w 6737350"/>
              <a:gd name="connsiteY1129" fmla="*/ 4169327 h 5407244"/>
              <a:gd name="connsiteX1130" fmla="*/ 767423 w 6737350"/>
              <a:gd name="connsiteY1130" fmla="*/ 4179962 h 5407244"/>
              <a:gd name="connsiteX1131" fmla="*/ 783730 w 6737350"/>
              <a:gd name="connsiteY1131" fmla="*/ 4171029 h 5407244"/>
              <a:gd name="connsiteX1132" fmla="*/ 783516 w 6737350"/>
              <a:gd name="connsiteY1132" fmla="*/ 4180043 h 5407244"/>
              <a:gd name="connsiteX1133" fmla="*/ 809885 w 6737350"/>
              <a:gd name="connsiteY1133" fmla="*/ 4178972 h 5407244"/>
              <a:gd name="connsiteX1134" fmla="*/ 815998 w 6737350"/>
              <a:gd name="connsiteY1134" fmla="*/ 4177943 h 5407244"/>
              <a:gd name="connsiteX1135" fmla="*/ 818966 w 6737350"/>
              <a:gd name="connsiteY1135" fmla="*/ 4172214 h 5407244"/>
              <a:gd name="connsiteX1136" fmla="*/ 822442 w 6737350"/>
              <a:gd name="connsiteY1136" fmla="*/ 4152453 h 5407244"/>
              <a:gd name="connsiteX1137" fmla="*/ 858601 w 6737350"/>
              <a:gd name="connsiteY1137" fmla="*/ 4148908 h 5407244"/>
              <a:gd name="connsiteX1138" fmla="*/ 858601 w 6737350"/>
              <a:gd name="connsiteY1138" fmla="*/ 4170390 h 5407244"/>
              <a:gd name="connsiteX1139" fmla="*/ 875613 w 6737350"/>
              <a:gd name="connsiteY1139" fmla="*/ 4164230 h 5407244"/>
              <a:gd name="connsiteX1140" fmla="*/ 876587 w 6737350"/>
              <a:gd name="connsiteY1140" fmla="*/ 4163598 h 5407244"/>
              <a:gd name="connsiteX1141" fmla="*/ 876787 w 6737350"/>
              <a:gd name="connsiteY1141" fmla="*/ 4163804 h 5407244"/>
              <a:gd name="connsiteX1142" fmla="*/ 881512 w 6737350"/>
              <a:gd name="connsiteY1142" fmla="*/ 4162093 h 5407244"/>
              <a:gd name="connsiteX1143" fmla="*/ 881041 w 6737350"/>
              <a:gd name="connsiteY1143" fmla="*/ 4155200 h 5407244"/>
              <a:gd name="connsiteX1144" fmla="*/ 881998 w 6737350"/>
              <a:gd name="connsiteY1144" fmla="*/ 4146639 h 5407244"/>
              <a:gd name="connsiteX1145" fmla="*/ 891889 w 6737350"/>
              <a:gd name="connsiteY1145" fmla="*/ 4155014 h 5407244"/>
              <a:gd name="connsiteX1146" fmla="*/ 896861 w 6737350"/>
              <a:gd name="connsiteY1146" fmla="*/ 4156535 h 5407244"/>
              <a:gd name="connsiteX1147" fmla="*/ 902450 w 6737350"/>
              <a:gd name="connsiteY1147" fmla="*/ 4154512 h 5407244"/>
              <a:gd name="connsiteX1148" fmla="*/ 905074 w 6737350"/>
              <a:gd name="connsiteY1148" fmla="*/ 4152642 h 5407244"/>
              <a:gd name="connsiteX1149" fmla="*/ 905767 w 6737350"/>
              <a:gd name="connsiteY1149" fmla="*/ 4151983 h 5407244"/>
              <a:gd name="connsiteX1150" fmla="*/ 908798 w 6737350"/>
              <a:gd name="connsiteY1150" fmla="*/ 4136429 h 5407244"/>
              <a:gd name="connsiteX1151" fmla="*/ 868385 w 6737350"/>
              <a:gd name="connsiteY1151" fmla="*/ 4136642 h 5407244"/>
              <a:gd name="connsiteX1152" fmla="*/ 846096 w 6737350"/>
              <a:gd name="connsiteY1152" fmla="*/ 4136512 h 5407244"/>
              <a:gd name="connsiteX1153" fmla="*/ 831281 w 6737350"/>
              <a:gd name="connsiteY1153" fmla="*/ 4142102 h 5407244"/>
              <a:gd name="connsiteX1154" fmla="*/ 810983 w 6737350"/>
              <a:gd name="connsiteY1154" fmla="*/ 4148672 h 5407244"/>
              <a:gd name="connsiteX1155" fmla="*/ 809963 w 6737350"/>
              <a:gd name="connsiteY1155" fmla="*/ 4153446 h 5407244"/>
              <a:gd name="connsiteX1156" fmla="*/ 809963 w 6737350"/>
              <a:gd name="connsiteY1156" fmla="*/ 4149002 h 5407244"/>
              <a:gd name="connsiteX1157" fmla="*/ 800603 w 6737350"/>
              <a:gd name="connsiteY1157" fmla="*/ 4152031 h 5407244"/>
              <a:gd name="connsiteX1158" fmla="*/ 809963 w 6737350"/>
              <a:gd name="connsiteY1158" fmla="*/ 4142112 h 5407244"/>
              <a:gd name="connsiteX1159" fmla="*/ 6270545 w 6737350"/>
              <a:gd name="connsiteY1159" fmla="*/ 4126079 h 5407244"/>
              <a:gd name="connsiteX1160" fmla="*/ 6264022 w 6737350"/>
              <a:gd name="connsiteY1160" fmla="*/ 4133878 h 5407244"/>
              <a:gd name="connsiteX1161" fmla="*/ 6275224 w 6737350"/>
              <a:gd name="connsiteY1161" fmla="*/ 4157133 h 5407244"/>
              <a:gd name="connsiteX1162" fmla="*/ 6274090 w 6737350"/>
              <a:gd name="connsiteY1162" fmla="*/ 4155715 h 5407244"/>
              <a:gd name="connsiteX1163" fmla="*/ 6270545 w 6737350"/>
              <a:gd name="connsiteY1163" fmla="*/ 4126079 h 5407244"/>
              <a:gd name="connsiteX1164" fmla="*/ 893083 w 6737350"/>
              <a:gd name="connsiteY1164" fmla="*/ 4123031 h 5407244"/>
              <a:gd name="connsiteX1165" fmla="*/ 883565 w 6737350"/>
              <a:gd name="connsiteY1165" fmla="*/ 4125076 h 5407244"/>
              <a:gd name="connsiteX1166" fmla="*/ 886217 w 6737350"/>
              <a:gd name="connsiteY1166" fmla="*/ 4126787 h 5407244"/>
              <a:gd name="connsiteX1167" fmla="*/ 892390 w 6737350"/>
              <a:gd name="connsiteY1167" fmla="*/ 4125626 h 5407244"/>
              <a:gd name="connsiteX1168" fmla="*/ 915194 w 6737350"/>
              <a:gd name="connsiteY1168" fmla="*/ 4122288 h 5407244"/>
              <a:gd name="connsiteX1169" fmla="*/ 915747 w 6737350"/>
              <a:gd name="connsiteY1169" fmla="*/ 4128063 h 5407244"/>
              <a:gd name="connsiteX1170" fmla="*/ 925017 w 6737350"/>
              <a:gd name="connsiteY1170" fmla="*/ 4128453 h 5407244"/>
              <a:gd name="connsiteX1171" fmla="*/ 928928 w 6737350"/>
              <a:gd name="connsiteY1171" fmla="*/ 4135644 h 5407244"/>
              <a:gd name="connsiteX1172" fmla="*/ 936942 w 6737350"/>
              <a:gd name="connsiteY1172" fmla="*/ 4129933 h 5407244"/>
              <a:gd name="connsiteX1173" fmla="*/ 936821 w 6737350"/>
              <a:gd name="connsiteY1173" fmla="*/ 4125865 h 5407244"/>
              <a:gd name="connsiteX1174" fmla="*/ 827546 w 6737350"/>
              <a:gd name="connsiteY1174" fmla="*/ 4114309 h 5407244"/>
              <a:gd name="connsiteX1175" fmla="*/ 815777 w 6737350"/>
              <a:gd name="connsiteY1175" fmla="*/ 4126220 h 5407244"/>
              <a:gd name="connsiteX1176" fmla="*/ 813092 w 6737350"/>
              <a:gd name="connsiteY1176" fmla="*/ 4138796 h 5407244"/>
              <a:gd name="connsiteX1177" fmla="*/ 816179 w 6737350"/>
              <a:gd name="connsiteY1177" fmla="*/ 4135524 h 5407244"/>
              <a:gd name="connsiteX1178" fmla="*/ 830677 w 6737350"/>
              <a:gd name="connsiteY1178" fmla="*/ 4130586 h 5407244"/>
              <a:gd name="connsiteX1179" fmla="*/ 835877 w 6737350"/>
              <a:gd name="connsiteY1179" fmla="*/ 4107715 h 5407244"/>
              <a:gd name="connsiteX1180" fmla="*/ 834637 w 6737350"/>
              <a:gd name="connsiteY1180" fmla="*/ 4128489 h 5407244"/>
              <a:gd name="connsiteX1181" fmla="*/ 840521 w 6737350"/>
              <a:gd name="connsiteY1181" fmla="*/ 4124536 h 5407244"/>
              <a:gd name="connsiteX1182" fmla="*/ 844015 w 6737350"/>
              <a:gd name="connsiteY1182" fmla="*/ 4125970 h 5407244"/>
              <a:gd name="connsiteX1183" fmla="*/ 845825 w 6737350"/>
              <a:gd name="connsiteY1183" fmla="*/ 4125305 h 5407244"/>
              <a:gd name="connsiteX1184" fmla="*/ 848533 w 6737350"/>
              <a:gd name="connsiteY1184" fmla="*/ 4119839 h 5407244"/>
              <a:gd name="connsiteX1185" fmla="*/ 848817 w 6737350"/>
              <a:gd name="connsiteY1185" fmla="*/ 4119697 h 5407244"/>
              <a:gd name="connsiteX1186" fmla="*/ 835877 w 6737350"/>
              <a:gd name="connsiteY1186" fmla="*/ 4107715 h 5407244"/>
              <a:gd name="connsiteX1187" fmla="*/ 876286 w 6737350"/>
              <a:gd name="connsiteY1187" fmla="*/ 4098841 h 5407244"/>
              <a:gd name="connsiteX1188" fmla="*/ 872639 w 6737350"/>
              <a:gd name="connsiteY1188" fmla="*/ 4102681 h 5407244"/>
              <a:gd name="connsiteX1189" fmla="*/ 876932 w 6737350"/>
              <a:gd name="connsiteY1189" fmla="*/ 4103759 h 5407244"/>
              <a:gd name="connsiteX1190" fmla="*/ 879870 w 6737350"/>
              <a:gd name="connsiteY1190" fmla="*/ 4099989 h 5407244"/>
              <a:gd name="connsiteX1191" fmla="*/ 715383 w 6737350"/>
              <a:gd name="connsiteY1191" fmla="*/ 4057305 h 5407244"/>
              <a:gd name="connsiteX1192" fmla="*/ 701770 w 6737350"/>
              <a:gd name="connsiteY1192" fmla="*/ 4073470 h 5407244"/>
              <a:gd name="connsiteX1193" fmla="*/ 701912 w 6737350"/>
              <a:gd name="connsiteY1193" fmla="*/ 4073470 h 5407244"/>
              <a:gd name="connsiteX1194" fmla="*/ 715383 w 6737350"/>
              <a:gd name="connsiteY1194" fmla="*/ 4057305 h 5407244"/>
              <a:gd name="connsiteX1195" fmla="*/ 792238 w 6737350"/>
              <a:gd name="connsiteY1195" fmla="*/ 4042132 h 5407244"/>
              <a:gd name="connsiteX1196" fmla="*/ 792238 w 6737350"/>
              <a:gd name="connsiteY1196" fmla="*/ 4042841 h 5407244"/>
              <a:gd name="connsiteX1197" fmla="*/ 792082 w 6737350"/>
              <a:gd name="connsiteY1197" fmla="*/ 4042153 h 5407244"/>
              <a:gd name="connsiteX1198" fmla="*/ 935893 w 6737350"/>
              <a:gd name="connsiteY1198" fmla="*/ 4032059 h 5407244"/>
              <a:gd name="connsiteX1199" fmla="*/ 923386 w 6737350"/>
              <a:gd name="connsiteY1199" fmla="*/ 4039651 h 5407244"/>
              <a:gd name="connsiteX1200" fmla="*/ 906811 w 6737350"/>
              <a:gd name="connsiteY1200" fmla="*/ 4040364 h 5407244"/>
              <a:gd name="connsiteX1201" fmla="*/ 905275 w 6737350"/>
              <a:gd name="connsiteY1201" fmla="*/ 4037836 h 5407244"/>
              <a:gd name="connsiteX1202" fmla="*/ 904560 w 6737350"/>
              <a:gd name="connsiteY1202" fmla="*/ 4039369 h 5407244"/>
              <a:gd name="connsiteX1203" fmla="*/ 887670 w 6737350"/>
              <a:gd name="connsiteY1203" fmla="*/ 4057874 h 5407244"/>
              <a:gd name="connsiteX1204" fmla="*/ 920623 w 6737350"/>
              <a:gd name="connsiteY1204" fmla="*/ 4046009 h 5407244"/>
              <a:gd name="connsiteX1205" fmla="*/ 6277494 w 6737350"/>
              <a:gd name="connsiteY1205" fmla="*/ 4027953 h 5407244"/>
              <a:gd name="connsiteX1206" fmla="*/ 6277689 w 6737350"/>
              <a:gd name="connsiteY1206" fmla="*/ 4029052 h 5407244"/>
              <a:gd name="connsiteX1207" fmla="*/ 6276964 w 6737350"/>
              <a:gd name="connsiteY1207" fmla="*/ 4029400 h 5407244"/>
              <a:gd name="connsiteX1208" fmla="*/ 6280450 w 6737350"/>
              <a:gd name="connsiteY1208" fmla="*/ 4027730 h 5407244"/>
              <a:gd name="connsiteX1209" fmla="*/ 6287846 w 6737350"/>
              <a:gd name="connsiteY1209" fmla="*/ 4027953 h 5407244"/>
              <a:gd name="connsiteX1210" fmla="*/ 6280009 w 6737350"/>
              <a:gd name="connsiteY1210" fmla="*/ 4042111 h 5407244"/>
              <a:gd name="connsiteX1211" fmla="*/ 6277689 w 6737350"/>
              <a:gd name="connsiteY1211" fmla="*/ 4029052 h 5407244"/>
              <a:gd name="connsiteX1212" fmla="*/ 1260037 w 6737350"/>
              <a:gd name="connsiteY1212" fmla="*/ 4019586 h 5407244"/>
              <a:gd name="connsiteX1213" fmla="*/ 1260037 w 6737350"/>
              <a:gd name="connsiteY1213" fmla="*/ 4034617 h 5407244"/>
              <a:gd name="connsiteX1214" fmla="*/ 1251671 w 6737350"/>
              <a:gd name="connsiteY1214" fmla="*/ 4035610 h 5407244"/>
              <a:gd name="connsiteX1215" fmla="*/ 1246312 w 6737350"/>
              <a:gd name="connsiteY1215" fmla="*/ 4039990 h 5407244"/>
              <a:gd name="connsiteX1216" fmla="*/ 1250641 w 6737350"/>
              <a:gd name="connsiteY1216" fmla="*/ 4042336 h 5407244"/>
              <a:gd name="connsiteX1217" fmla="*/ 1250206 w 6737350"/>
              <a:gd name="connsiteY1217" fmla="*/ 4038756 h 5407244"/>
              <a:gd name="connsiteX1218" fmla="*/ 1282869 w 6737350"/>
              <a:gd name="connsiteY1218" fmla="*/ 4041568 h 5407244"/>
              <a:gd name="connsiteX1219" fmla="*/ 1262190 w 6737350"/>
              <a:gd name="connsiteY1219" fmla="*/ 4025396 h 5407244"/>
              <a:gd name="connsiteX1220" fmla="*/ 1261120 w 6737350"/>
              <a:gd name="connsiteY1220" fmla="*/ 4019605 h 5407244"/>
              <a:gd name="connsiteX1221" fmla="*/ 890263 w 6737350"/>
              <a:gd name="connsiteY1221" fmla="*/ 4007865 h 5407244"/>
              <a:gd name="connsiteX1222" fmla="*/ 859593 w 6737350"/>
              <a:gd name="connsiteY1222" fmla="*/ 4035184 h 5407244"/>
              <a:gd name="connsiteX1223" fmla="*/ 796634 w 6737350"/>
              <a:gd name="connsiteY1223" fmla="*/ 4041282 h 5407244"/>
              <a:gd name="connsiteX1224" fmla="*/ 789675 w 6737350"/>
              <a:gd name="connsiteY1224" fmla="*/ 4031531 h 5407244"/>
              <a:gd name="connsiteX1225" fmla="*/ 792082 w 6737350"/>
              <a:gd name="connsiteY1225" fmla="*/ 4042153 h 5407244"/>
              <a:gd name="connsiteX1226" fmla="*/ 753970 w 6737350"/>
              <a:gd name="connsiteY1226" fmla="*/ 4047166 h 5407244"/>
              <a:gd name="connsiteX1227" fmla="*/ 721338 w 6737350"/>
              <a:gd name="connsiteY1227" fmla="*/ 4070492 h 5407244"/>
              <a:gd name="connsiteX1228" fmla="*/ 759199 w 6737350"/>
              <a:gd name="connsiteY1228" fmla="*/ 4067231 h 5407244"/>
              <a:gd name="connsiteX1229" fmla="*/ 807056 w 6737350"/>
              <a:gd name="connsiteY1229" fmla="*/ 4056702 h 5407244"/>
              <a:gd name="connsiteX1230" fmla="*/ 812536 w 6737350"/>
              <a:gd name="connsiteY1230" fmla="*/ 4059166 h 5407244"/>
              <a:gd name="connsiteX1231" fmla="*/ 813337 w 6737350"/>
              <a:gd name="connsiteY1231" fmla="*/ 4058589 h 5407244"/>
              <a:gd name="connsiteX1232" fmla="*/ 831090 w 6737350"/>
              <a:gd name="connsiteY1232" fmla="*/ 4040434 h 5407244"/>
              <a:gd name="connsiteX1233" fmla="*/ 828963 w 6737350"/>
              <a:gd name="connsiteY1233" fmla="*/ 4063548 h 5407244"/>
              <a:gd name="connsiteX1234" fmla="*/ 846264 w 6737350"/>
              <a:gd name="connsiteY1234" fmla="*/ 4060833 h 5407244"/>
              <a:gd name="connsiteX1235" fmla="*/ 846406 w 6737350"/>
              <a:gd name="connsiteY1235" fmla="*/ 4051633 h 5407244"/>
              <a:gd name="connsiteX1236" fmla="*/ 854259 w 6737350"/>
              <a:gd name="connsiteY1236" fmla="*/ 4059579 h 5407244"/>
              <a:gd name="connsiteX1237" fmla="*/ 857581 w 6737350"/>
              <a:gd name="connsiteY1237" fmla="*/ 4059058 h 5407244"/>
              <a:gd name="connsiteX1238" fmla="*/ 894131 w 6737350"/>
              <a:gd name="connsiteY1238" fmla="*/ 4034233 h 5407244"/>
              <a:gd name="connsiteX1239" fmla="*/ 902143 w 6737350"/>
              <a:gd name="connsiteY1239" fmla="*/ 4032679 h 5407244"/>
              <a:gd name="connsiteX1240" fmla="*/ 901808 w 6737350"/>
              <a:gd name="connsiteY1240" fmla="*/ 4032128 h 5407244"/>
              <a:gd name="connsiteX1241" fmla="*/ 900007 w 6737350"/>
              <a:gd name="connsiteY1241" fmla="*/ 4015899 h 5407244"/>
              <a:gd name="connsiteX1242" fmla="*/ 890263 w 6737350"/>
              <a:gd name="connsiteY1242" fmla="*/ 4007865 h 5407244"/>
              <a:gd name="connsiteX1243" fmla="*/ 1289676 w 6737350"/>
              <a:gd name="connsiteY1243" fmla="*/ 4006220 h 5407244"/>
              <a:gd name="connsiteX1244" fmla="*/ 1289512 w 6737350"/>
              <a:gd name="connsiteY1244" fmla="*/ 4011545 h 5407244"/>
              <a:gd name="connsiteX1245" fmla="*/ 1291235 w 6737350"/>
              <a:gd name="connsiteY1245" fmla="*/ 4011506 h 5407244"/>
              <a:gd name="connsiteX1246" fmla="*/ 725610 w 6737350"/>
              <a:gd name="connsiteY1246" fmla="*/ 3996154 h 5407244"/>
              <a:gd name="connsiteX1247" fmla="*/ 736653 w 6737350"/>
              <a:gd name="connsiteY1247" fmla="*/ 3996189 h 5407244"/>
              <a:gd name="connsiteX1248" fmla="*/ 719069 w 6737350"/>
              <a:gd name="connsiteY1248" fmla="*/ 4004555 h 5407244"/>
              <a:gd name="connsiteX1249" fmla="*/ 718502 w 6737350"/>
              <a:gd name="connsiteY1249" fmla="*/ 4005264 h 5407244"/>
              <a:gd name="connsiteX1250" fmla="*/ 725610 w 6737350"/>
              <a:gd name="connsiteY1250" fmla="*/ 3996154 h 5407244"/>
              <a:gd name="connsiteX1251" fmla="*/ 934352 w 6737350"/>
              <a:gd name="connsiteY1251" fmla="*/ 3987589 h 5407244"/>
              <a:gd name="connsiteX1252" fmla="*/ 921487 w 6737350"/>
              <a:gd name="connsiteY1252" fmla="*/ 3992098 h 5407244"/>
              <a:gd name="connsiteX1253" fmla="*/ 921986 w 6737350"/>
              <a:gd name="connsiteY1253" fmla="*/ 3999168 h 5407244"/>
              <a:gd name="connsiteX1254" fmla="*/ 932107 w 6737350"/>
              <a:gd name="connsiteY1254" fmla="*/ 3989295 h 5407244"/>
              <a:gd name="connsiteX1255" fmla="*/ 947439 w 6737350"/>
              <a:gd name="connsiteY1255" fmla="*/ 3983001 h 5407244"/>
              <a:gd name="connsiteX1256" fmla="*/ 946688 w 6737350"/>
              <a:gd name="connsiteY1256" fmla="*/ 3983264 h 5407244"/>
              <a:gd name="connsiteX1257" fmla="*/ 952694 w 6737350"/>
              <a:gd name="connsiteY1257" fmla="*/ 3991533 h 5407244"/>
              <a:gd name="connsiteX1258" fmla="*/ 977829 w 6737350"/>
              <a:gd name="connsiteY1258" fmla="*/ 3990549 h 5407244"/>
              <a:gd name="connsiteX1259" fmla="*/ 980442 w 6737350"/>
              <a:gd name="connsiteY1259" fmla="*/ 3989356 h 5407244"/>
              <a:gd name="connsiteX1260" fmla="*/ 969170 w 6737350"/>
              <a:gd name="connsiteY1260" fmla="*/ 3984066 h 5407244"/>
              <a:gd name="connsiteX1261" fmla="*/ 947439 w 6737350"/>
              <a:gd name="connsiteY1261" fmla="*/ 3983001 h 5407244"/>
              <a:gd name="connsiteX1262" fmla="*/ 1106939 w 6737350"/>
              <a:gd name="connsiteY1262" fmla="*/ 3982289 h 5407244"/>
              <a:gd name="connsiteX1263" fmla="*/ 1102639 w 6737350"/>
              <a:gd name="connsiteY1263" fmla="*/ 3982436 h 5407244"/>
              <a:gd name="connsiteX1264" fmla="*/ 1109683 w 6737350"/>
              <a:gd name="connsiteY1264" fmla="*/ 3988528 h 5407244"/>
              <a:gd name="connsiteX1265" fmla="*/ 799186 w 6737350"/>
              <a:gd name="connsiteY1265" fmla="*/ 3982151 h 5407244"/>
              <a:gd name="connsiteX1266" fmla="*/ 799454 w 6737350"/>
              <a:gd name="connsiteY1266" fmla="*/ 3982730 h 5407244"/>
              <a:gd name="connsiteX1267" fmla="*/ 799186 w 6737350"/>
              <a:gd name="connsiteY1267" fmla="*/ 3982860 h 5407244"/>
              <a:gd name="connsiteX1268" fmla="*/ 1182841 w 6737350"/>
              <a:gd name="connsiteY1268" fmla="*/ 3979697 h 5407244"/>
              <a:gd name="connsiteX1269" fmla="*/ 1177410 w 6737350"/>
              <a:gd name="connsiteY1269" fmla="*/ 3979882 h 5407244"/>
              <a:gd name="connsiteX1270" fmla="*/ 1177599 w 6737350"/>
              <a:gd name="connsiteY1270" fmla="*/ 3980981 h 5407244"/>
              <a:gd name="connsiteX1271" fmla="*/ 1176943 w 6737350"/>
              <a:gd name="connsiteY1271" fmla="*/ 3992644 h 5407244"/>
              <a:gd name="connsiteX1272" fmla="*/ 1171838 w 6737350"/>
              <a:gd name="connsiteY1272" fmla="*/ 3985838 h 5407244"/>
              <a:gd name="connsiteX1273" fmla="*/ 1174319 w 6737350"/>
              <a:gd name="connsiteY1273" fmla="*/ 3984154 h 5407244"/>
              <a:gd name="connsiteX1274" fmla="*/ 1174841 w 6737350"/>
              <a:gd name="connsiteY1274" fmla="*/ 3979970 h 5407244"/>
              <a:gd name="connsiteX1275" fmla="*/ 1129370 w 6737350"/>
              <a:gd name="connsiteY1275" fmla="*/ 3981523 h 5407244"/>
              <a:gd name="connsiteX1276" fmla="*/ 1123767 w 6737350"/>
              <a:gd name="connsiteY1276" fmla="*/ 3992077 h 5407244"/>
              <a:gd name="connsiteX1277" fmla="*/ 1154255 w 6737350"/>
              <a:gd name="connsiteY1277" fmla="*/ 3980875 h 5407244"/>
              <a:gd name="connsiteX1278" fmla="*/ 1175773 w 6737350"/>
              <a:gd name="connsiteY1278" fmla="*/ 3998228 h 5407244"/>
              <a:gd name="connsiteX1279" fmla="*/ 1180759 w 6737350"/>
              <a:gd name="connsiteY1279" fmla="*/ 3999147 h 5407244"/>
              <a:gd name="connsiteX1280" fmla="*/ 1185070 w 6737350"/>
              <a:gd name="connsiteY1280" fmla="*/ 3998934 h 5407244"/>
              <a:gd name="connsiteX1281" fmla="*/ 1190697 w 6737350"/>
              <a:gd name="connsiteY1281" fmla="*/ 3983569 h 5407244"/>
              <a:gd name="connsiteX1282" fmla="*/ 1182331 w 6737350"/>
              <a:gd name="connsiteY1282" fmla="*/ 3984703 h 5407244"/>
              <a:gd name="connsiteX1283" fmla="*/ 809141 w 6737350"/>
              <a:gd name="connsiteY1283" fmla="*/ 3978019 h 5407244"/>
              <a:gd name="connsiteX1284" fmla="*/ 846690 w 6737350"/>
              <a:gd name="connsiteY1284" fmla="*/ 3993353 h 5407244"/>
              <a:gd name="connsiteX1285" fmla="*/ 819069 w 6737350"/>
              <a:gd name="connsiteY1285" fmla="*/ 4004160 h 5407244"/>
              <a:gd name="connsiteX1286" fmla="*/ 805696 w 6737350"/>
              <a:gd name="connsiteY1286" fmla="*/ 3996255 h 5407244"/>
              <a:gd name="connsiteX1287" fmla="*/ 799454 w 6737350"/>
              <a:gd name="connsiteY1287" fmla="*/ 3982730 h 5407244"/>
              <a:gd name="connsiteX1288" fmla="*/ 1210814 w 6737350"/>
              <a:gd name="connsiteY1288" fmla="*/ 3976377 h 5407244"/>
              <a:gd name="connsiteX1289" fmla="*/ 1209448 w 6737350"/>
              <a:gd name="connsiteY1289" fmla="*/ 3976547 h 5407244"/>
              <a:gd name="connsiteX1290" fmla="*/ 1211116 w 6737350"/>
              <a:gd name="connsiteY1290" fmla="*/ 3979741 h 5407244"/>
              <a:gd name="connsiteX1291" fmla="*/ 771573 w 6737350"/>
              <a:gd name="connsiteY1291" fmla="*/ 3973477 h 5407244"/>
              <a:gd name="connsiteX1292" fmla="*/ 786708 w 6737350"/>
              <a:gd name="connsiteY1292" fmla="*/ 3983427 h 5407244"/>
              <a:gd name="connsiteX1293" fmla="*/ 779760 w 6737350"/>
              <a:gd name="connsiteY1293" fmla="*/ 3999025 h 5407244"/>
              <a:gd name="connsiteX1294" fmla="*/ 771394 w 6737350"/>
              <a:gd name="connsiteY1294" fmla="*/ 3977330 h 5407244"/>
              <a:gd name="connsiteX1295" fmla="*/ 771573 w 6737350"/>
              <a:gd name="connsiteY1295" fmla="*/ 3973477 h 5407244"/>
              <a:gd name="connsiteX1296" fmla="*/ 646893 w 6737350"/>
              <a:gd name="connsiteY1296" fmla="*/ 3973218 h 5407244"/>
              <a:gd name="connsiteX1297" fmla="*/ 662775 w 6737350"/>
              <a:gd name="connsiteY1297" fmla="*/ 3987398 h 5407244"/>
              <a:gd name="connsiteX1298" fmla="*/ 645191 w 6737350"/>
              <a:gd name="connsiteY1298" fmla="*/ 4003279 h 5407244"/>
              <a:gd name="connsiteX1299" fmla="*/ 646893 w 6737350"/>
              <a:gd name="connsiteY1299" fmla="*/ 3973218 h 5407244"/>
              <a:gd name="connsiteX1300" fmla="*/ 5117532 w 6737350"/>
              <a:gd name="connsiteY1300" fmla="*/ 3966697 h 5407244"/>
              <a:gd name="connsiteX1301" fmla="*/ 5109837 w 6737350"/>
              <a:gd name="connsiteY1301" fmla="*/ 3967712 h 5407244"/>
              <a:gd name="connsiteX1302" fmla="*/ 5113773 w 6737350"/>
              <a:gd name="connsiteY1302" fmla="*/ 3970210 h 5407244"/>
              <a:gd name="connsiteX1303" fmla="*/ 5119977 w 6737350"/>
              <a:gd name="connsiteY1303" fmla="*/ 3979315 h 5407244"/>
              <a:gd name="connsiteX1304" fmla="*/ 5123895 w 6737350"/>
              <a:gd name="connsiteY1304" fmla="*/ 3971973 h 5407244"/>
              <a:gd name="connsiteX1305" fmla="*/ 1246692 w 6737350"/>
              <a:gd name="connsiteY1305" fmla="*/ 3966309 h 5407244"/>
              <a:gd name="connsiteX1306" fmla="*/ 1229273 w 6737350"/>
              <a:gd name="connsiteY1306" fmla="*/ 3972065 h 5407244"/>
              <a:gd name="connsiteX1307" fmla="*/ 1229267 w 6737350"/>
              <a:gd name="connsiteY1307" fmla="*/ 3985412 h 5407244"/>
              <a:gd name="connsiteX1308" fmla="*/ 1229267 w 6737350"/>
              <a:gd name="connsiteY1308" fmla="*/ 3985412 h 5407244"/>
              <a:gd name="connsiteX1309" fmla="*/ 1229267 w 6737350"/>
              <a:gd name="connsiteY1309" fmla="*/ 3985838 h 5407244"/>
              <a:gd name="connsiteX1310" fmla="*/ 1229267 w 6737350"/>
              <a:gd name="connsiteY1310" fmla="*/ 3985412 h 5407244"/>
              <a:gd name="connsiteX1311" fmla="*/ 1234739 w 6737350"/>
              <a:gd name="connsiteY1311" fmla="*/ 3974786 h 5407244"/>
              <a:gd name="connsiteX1312" fmla="*/ 1250253 w 6737350"/>
              <a:gd name="connsiteY1312" fmla="*/ 3967687 h 5407244"/>
              <a:gd name="connsiteX1313" fmla="*/ 660931 w 6737350"/>
              <a:gd name="connsiteY1313" fmla="*/ 3964568 h 5407244"/>
              <a:gd name="connsiteX1314" fmla="*/ 660932 w 6737350"/>
              <a:gd name="connsiteY1314" fmla="*/ 3964575 h 5407244"/>
              <a:gd name="connsiteX1315" fmla="*/ 648648 w 6737350"/>
              <a:gd name="connsiteY1315" fmla="*/ 3964727 h 5407244"/>
              <a:gd name="connsiteX1316" fmla="*/ 639094 w 6737350"/>
              <a:gd name="connsiteY1316" fmla="*/ 3973927 h 5407244"/>
              <a:gd name="connsiteX1317" fmla="*/ 644624 w 6737350"/>
              <a:gd name="connsiteY1317" fmla="*/ 3988107 h 5407244"/>
              <a:gd name="connsiteX1318" fmla="*/ 635265 w 6737350"/>
              <a:gd name="connsiteY1318" fmla="*/ 4003846 h 5407244"/>
              <a:gd name="connsiteX1319" fmla="*/ 629593 w 6737350"/>
              <a:gd name="connsiteY1319" fmla="*/ 4011787 h 5407244"/>
              <a:gd name="connsiteX1320" fmla="*/ 680074 w 6737350"/>
              <a:gd name="connsiteY1320" fmla="*/ 3985271 h 5407244"/>
              <a:gd name="connsiteX1321" fmla="*/ 661669 w 6737350"/>
              <a:gd name="connsiteY1321" fmla="*/ 3977414 h 5407244"/>
              <a:gd name="connsiteX1322" fmla="*/ 660932 w 6737350"/>
              <a:gd name="connsiteY1322" fmla="*/ 3964575 h 5407244"/>
              <a:gd name="connsiteX1323" fmla="*/ 661498 w 6737350"/>
              <a:gd name="connsiteY1323" fmla="*/ 3964568 h 5407244"/>
              <a:gd name="connsiteX1324" fmla="*/ 1234655 w 6737350"/>
              <a:gd name="connsiteY1324" fmla="*/ 3961714 h 5407244"/>
              <a:gd name="connsiteX1325" fmla="*/ 1230774 w 6737350"/>
              <a:gd name="connsiteY1325" fmla="*/ 3964973 h 5407244"/>
              <a:gd name="connsiteX1326" fmla="*/ 1242846 w 6737350"/>
              <a:gd name="connsiteY1326" fmla="*/ 3964821 h 5407244"/>
              <a:gd name="connsiteX1327" fmla="*/ 1242587 w 6737350"/>
              <a:gd name="connsiteY1327" fmla="*/ 3964721 h 5407244"/>
              <a:gd name="connsiteX1328" fmla="*/ 1234655 w 6737350"/>
              <a:gd name="connsiteY1328" fmla="*/ 3961714 h 5407244"/>
              <a:gd name="connsiteX1329" fmla="*/ 727613 w 6737350"/>
              <a:gd name="connsiteY1329" fmla="*/ 3959427 h 5407244"/>
              <a:gd name="connsiteX1330" fmla="*/ 740765 w 6737350"/>
              <a:gd name="connsiteY1330" fmla="*/ 3987681 h 5407244"/>
              <a:gd name="connsiteX1331" fmla="*/ 716375 w 6737350"/>
              <a:gd name="connsiteY1331" fmla="*/ 3974777 h 5407244"/>
              <a:gd name="connsiteX1332" fmla="*/ 727613 w 6737350"/>
              <a:gd name="connsiteY1332" fmla="*/ 3959427 h 5407244"/>
              <a:gd name="connsiteX1333" fmla="*/ 5076305 w 6737350"/>
              <a:gd name="connsiteY1333" fmla="*/ 3958329 h 5407244"/>
              <a:gd name="connsiteX1334" fmla="*/ 5078227 w 6737350"/>
              <a:gd name="connsiteY1334" fmla="*/ 3966836 h 5407244"/>
              <a:gd name="connsiteX1335" fmla="*/ 5084332 w 6737350"/>
              <a:gd name="connsiteY1335" fmla="*/ 3964852 h 5407244"/>
              <a:gd name="connsiteX1336" fmla="*/ 5088178 w 6737350"/>
              <a:gd name="connsiteY1336" fmla="*/ 3962250 h 5407244"/>
              <a:gd name="connsiteX1337" fmla="*/ 754094 w 6737350"/>
              <a:gd name="connsiteY1337" fmla="*/ 3957194 h 5407244"/>
              <a:gd name="connsiteX1338" fmla="*/ 750549 w 6737350"/>
              <a:gd name="connsiteY1338" fmla="*/ 3964993 h 5407244"/>
              <a:gd name="connsiteX1339" fmla="*/ 755370 w 6737350"/>
              <a:gd name="connsiteY1339" fmla="*/ 3972083 h 5407244"/>
              <a:gd name="connsiteX1340" fmla="*/ 742892 w 6737350"/>
              <a:gd name="connsiteY1340" fmla="*/ 3964993 h 5407244"/>
              <a:gd name="connsiteX1341" fmla="*/ 742183 w 6737350"/>
              <a:gd name="connsiteY1341" fmla="*/ 3965702 h 5407244"/>
              <a:gd name="connsiteX1342" fmla="*/ 754094 w 6737350"/>
              <a:gd name="connsiteY1342" fmla="*/ 3957194 h 5407244"/>
              <a:gd name="connsiteX1343" fmla="*/ 5132456 w 6737350"/>
              <a:gd name="connsiteY1343" fmla="*/ 3952233 h 5407244"/>
              <a:gd name="connsiteX1344" fmla="*/ 5133652 w 6737350"/>
              <a:gd name="connsiteY1344" fmla="*/ 3954796 h 5407244"/>
              <a:gd name="connsiteX1345" fmla="*/ 5134203 w 6737350"/>
              <a:gd name="connsiteY1345" fmla="*/ 3953866 h 5407244"/>
              <a:gd name="connsiteX1346" fmla="*/ 1110066 w 6737350"/>
              <a:gd name="connsiteY1346" fmla="*/ 3949260 h 5407244"/>
              <a:gd name="connsiteX1347" fmla="*/ 1109587 w 6737350"/>
              <a:gd name="connsiteY1347" fmla="*/ 3956911 h 5407244"/>
              <a:gd name="connsiteX1348" fmla="*/ 1106468 w 6737350"/>
              <a:gd name="connsiteY1348" fmla="*/ 3951239 h 5407244"/>
              <a:gd name="connsiteX1349" fmla="*/ 1112140 w 6737350"/>
              <a:gd name="connsiteY1349" fmla="*/ 3948119 h 5407244"/>
              <a:gd name="connsiteX1350" fmla="*/ 1110864 w 6737350"/>
              <a:gd name="connsiteY1350" fmla="*/ 3948828 h 5407244"/>
              <a:gd name="connsiteX1351" fmla="*/ 1110860 w 6737350"/>
              <a:gd name="connsiteY1351" fmla="*/ 3948823 h 5407244"/>
              <a:gd name="connsiteX1352" fmla="*/ 1110160 w 6737350"/>
              <a:gd name="connsiteY1352" fmla="*/ 3947747 h 5407244"/>
              <a:gd name="connsiteX1353" fmla="*/ 1110860 w 6737350"/>
              <a:gd name="connsiteY1353" fmla="*/ 3948823 h 5407244"/>
              <a:gd name="connsiteX1354" fmla="*/ 1110066 w 6737350"/>
              <a:gd name="connsiteY1354" fmla="*/ 3949260 h 5407244"/>
              <a:gd name="connsiteX1355" fmla="*/ 485897 w 6737350"/>
              <a:gd name="connsiteY1355" fmla="*/ 3947747 h 5407244"/>
              <a:gd name="connsiteX1356" fmla="*/ 461560 w 6737350"/>
              <a:gd name="connsiteY1356" fmla="*/ 3964426 h 5407244"/>
              <a:gd name="connsiteX1357" fmla="*/ 575000 w 6737350"/>
              <a:gd name="connsiteY1357" fmla="*/ 4001294 h 5407244"/>
              <a:gd name="connsiteX1358" fmla="*/ 581240 w 6737350"/>
              <a:gd name="connsiteY1358" fmla="*/ 4001294 h 5407244"/>
              <a:gd name="connsiteX1359" fmla="*/ 573299 w 6737350"/>
              <a:gd name="connsiteY1359" fmla="*/ 3971516 h 5407244"/>
              <a:gd name="connsiteX1360" fmla="*/ 573157 w 6737350"/>
              <a:gd name="connsiteY1360" fmla="*/ 3971516 h 5407244"/>
              <a:gd name="connsiteX1361" fmla="*/ 485897 w 6737350"/>
              <a:gd name="connsiteY1361" fmla="*/ 3947747 h 5407244"/>
              <a:gd name="connsiteX1362" fmla="*/ 543680 w 6737350"/>
              <a:gd name="connsiteY1362" fmla="*/ 3945460 h 5407244"/>
              <a:gd name="connsiteX1363" fmla="*/ 525796 w 6737350"/>
              <a:gd name="connsiteY1363" fmla="*/ 3952515 h 5407244"/>
              <a:gd name="connsiteX1364" fmla="*/ 525654 w 6737350"/>
              <a:gd name="connsiteY1364" fmla="*/ 3952515 h 5407244"/>
              <a:gd name="connsiteX1365" fmla="*/ 566351 w 6737350"/>
              <a:gd name="connsiteY1365" fmla="*/ 3964568 h 5407244"/>
              <a:gd name="connsiteX1366" fmla="*/ 543680 w 6737350"/>
              <a:gd name="connsiteY1366" fmla="*/ 3945460 h 5407244"/>
              <a:gd name="connsiteX1367" fmla="*/ 5140075 w 6737350"/>
              <a:gd name="connsiteY1367" fmla="*/ 3943955 h 5407244"/>
              <a:gd name="connsiteX1368" fmla="*/ 5134460 w 6737350"/>
              <a:gd name="connsiteY1368" fmla="*/ 3948155 h 5407244"/>
              <a:gd name="connsiteX1369" fmla="*/ 5136217 w 6737350"/>
              <a:gd name="connsiteY1369" fmla="*/ 3950466 h 5407244"/>
              <a:gd name="connsiteX1370" fmla="*/ 1198685 w 6737350"/>
              <a:gd name="connsiteY1370" fmla="*/ 3941043 h 5407244"/>
              <a:gd name="connsiteX1371" fmla="*/ 1195714 w 6737350"/>
              <a:gd name="connsiteY1371" fmla="*/ 3946117 h 5407244"/>
              <a:gd name="connsiteX1372" fmla="*/ 1186443 w 6737350"/>
              <a:gd name="connsiteY1372" fmla="*/ 3952941 h 5407244"/>
              <a:gd name="connsiteX1373" fmla="*/ 1190067 w 6737350"/>
              <a:gd name="connsiteY1373" fmla="*/ 3961945 h 5407244"/>
              <a:gd name="connsiteX1374" fmla="*/ 1207283 w 6737350"/>
              <a:gd name="connsiteY1374" fmla="*/ 3963802 h 5407244"/>
              <a:gd name="connsiteX1375" fmla="*/ 1204026 w 6737350"/>
              <a:gd name="connsiteY1375" fmla="*/ 3958188 h 5407244"/>
              <a:gd name="connsiteX1376" fmla="*/ 1212251 w 6737350"/>
              <a:gd name="connsiteY1376" fmla="*/ 3961910 h 5407244"/>
              <a:gd name="connsiteX1377" fmla="*/ 1213719 w 6737350"/>
              <a:gd name="connsiteY1377" fmla="*/ 3964496 h 5407244"/>
              <a:gd name="connsiteX1378" fmla="*/ 1219467 w 6737350"/>
              <a:gd name="connsiteY1378" fmla="*/ 3965116 h 5407244"/>
              <a:gd name="connsiteX1379" fmla="*/ 1220939 w 6737350"/>
              <a:gd name="connsiteY1379" fmla="*/ 3965098 h 5407244"/>
              <a:gd name="connsiteX1380" fmla="*/ 1216275 w 6737350"/>
              <a:gd name="connsiteY1380" fmla="*/ 3958418 h 5407244"/>
              <a:gd name="connsiteX1381" fmla="*/ 1207288 w 6737350"/>
              <a:gd name="connsiteY1381" fmla="*/ 3950247 h 5407244"/>
              <a:gd name="connsiteX1382" fmla="*/ 1209686 w 6737350"/>
              <a:gd name="connsiteY1382" fmla="*/ 3943191 h 5407244"/>
              <a:gd name="connsiteX1383" fmla="*/ 5144936 w 6737350"/>
              <a:gd name="connsiteY1383" fmla="*/ 3940320 h 5407244"/>
              <a:gd name="connsiteX1384" fmla="*/ 5145048 w 6737350"/>
              <a:gd name="connsiteY1384" fmla="*/ 3940618 h 5407244"/>
              <a:gd name="connsiteX1385" fmla="*/ 5144348 w 6737350"/>
              <a:gd name="connsiteY1385" fmla="*/ 3940760 h 5407244"/>
              <a:gd name="connsiteX1386" fmla="*/ 1057405 w 6737350"/>
              <a:gd name="connsiteY1386" fmla="*/ 3932237 h 5407244"/>
              <a:gd name="connsiteX1387" fmla="*/ 1057405 w 6737350"/>
              <a:gd name="connsiteY1387" fmla="*/ 3932379 h 5407244"/>
              <a:gd name="connsiteX1388" fmla="*/ 1043225 w 6737350"/>
              <a:gd name="connsiteY1388" fmla="*/ 3949112 h 5407244"/>
              <a:gd name="connsiteX1389" fmla="*/ 1057405 w 6737350"/>
              <a:gd name="connsiteY1389" fmla="*/ 3932237 h 5407244"/>
              <a:gd name="connsiteX1390" fmla="*/ 5126318 w 6737350"/>
              <a:gd name="connsiteY1390" fmla="*/ 3928507 h 5407244"/>
              <a:gd name="connsiteX1391" fmla="*/ 5127353 w 6737350"/>
              <a:gd name="connsiteY1391" fmla="*/ 3933656 h 5407244"/>
              <a:gd name="connsiteX1392" fmla="*/ 5121472 w 6737350"/>
              <a:gd name="connsiteY1392" fmla="*/ 3934753 h 5407244"/>
              <a:gd name="connsiteX1393" fmla="*/ 5121313 w 6737350"/>
              <a:gd name="connsiteY1393" fmla="*/ 3940500 h 5407244"/>
              <a:gd name="connsiteX1394" fmla="*/ 5124192 w 6737350"/>
              <a:gd name="connsiteY1394" fmla="*/ 3941348 h 5407244"/>
              <a:gd name="connsiteX1395" fmla="*/ 5128508 w 6737350"/>
              <a:gd name="connsiteY1395" fmla="*/ 3940326 h 5407244"/>
              <a:gd name="connsiteX1396" fmla="*/ 5130754 w 6737350"/>
              <a:gd name="connsiteY1396" fmla="*/ 3943281 h 5407244"/>
              <a:gd name="connsiteX1397" fmla="*/ 5131235 w 6737350"/>
              <a:gd name="connsiteY1397" fmla="*/ 3943422 h 5407244"/>
              <a:gd name="connsiteX1398" fmla="*/ 5144348 w 6737350"/>
              <a:gd name="connsiteY1398" fmla="*/ 3940760 h 5407244"/>
              <a:gd name="connsiteX1399" fmla="*/ 5141573 w 6737350"/>
              <a:gd name="connsiteY1399" fmla="*/ 3942835 h 5407244"/>
              <a:gd name="connsiteX1400" fmla="*/ 5143430 w 6737350"/>
              <a:gd name="connsiteY1400" fmla="*/ 3953904 h 5407244"/>
              <a:gd name="connsiteX1401" fmla="*/ 5148248 w 6737350"/>
              <a:gd name="connsiteY1401" fmla="*/ 3953986 h 5407244"/>
              <a:gd name="connsiteX1402" fmla="*/ 5149459 w 6737350"/>
              <a:gd name="connsiteY1402" fmla="*/ 3952286 h 5407244"/>
              <a:gd name="connsiteX1403" fmla="*/ 5145048 w 6737350"/>
              <a:gd name="connsiteY1403" fmla="*/ 3940618 h 5407244"/>
              <a:gd name="connsiteX1404" fmla="*/ 5150301 w 6737350"/>
              <a:gd name="connsiteY1404" fmla="*/ 3939551 h 5407244"/>
              <a:gd name="connsiteX1405" fmla="*/ 5137135 w 6737350"/>
              <a:gd name="connsiteY1405" fmla="*/ 3930113 h 5407244"/>
              <a:gd name="connsiteX1406" fmla="*/ 5138286 w 6737350"/>
              <a:gd name="connsiteY1406" fmla="*/ 3928733 h 5407244"/>
              <a:gd name="connsiteX1407" fmla="*/ 1327393 w 6737350"/>
              <a:gd name="connsiteY1407" fmla="*/ 3927842 h 5407244"/>
              <a:gd name="connsiteX1408" fmla="*/ 1313212 w 6737350"/>
              <a:gd name="connsiteY1408" fmla="*/ 3944858 h 5407244"/>
              <a:gd name="connsiteX1409" fmla="*/ 1327393 w 6737350"/>
              <a:gd name="connsiteY1409" fmla="*/ 3927842 h 5407244"/>
              <a:gd name="connsiteX1410" fmla="*/ 504809 w 6737350"/>
              <a:gd name="connsiteY1410" fmla="*/ 3924155 h 5407244"/>
              <a:gd name="connsiteX1411" fmla="*/ 519982 w 6737350"/>
              <a:gd name="connsiteY1411" fmla="*/ 3930394 h 5407244"/>
              <a:gd name="connsiteX1412" fmla="*/ 504951 w 6737350"/>
              <a:gd name="connsiteY1412" fmla="*/ 3924155 h 5407244"/>
              <a:gd name="connsiteX1413" fmla="*/ 6598953 w 6737350"/>
              <a:gd name="connsiteY1413" fmla="*/ 3922595 h 5407244"/>
              <a:gd name="connsiteX1414" fmla="*/ 6624336 w 6737350"/>
              <a:gd name="connsiteY1414" fmla="*/ 3960881 h 5407244"/>
              <a:gd name="connsiteX1415" fmla="*/ 6544786 w 6737350"/>
              <a:gd name="connsiteY1415" fmla="*/ 3927842 h 5407244"/>
              <a:gd name="connsiteX1416" fmla="*/ 6598953 w 6737350"/>
              <a:gd name="connsiteY1416" fmla="*/ 3922595 h 5407244"/>
              <a:gd name="connsiteX1417" fmla="*/ 1100938 w 6737350"/>
              <a:gd name="connsiteY1417" fmla="*/ 3920042 h 5407244"/>
              <a:gd name="connsiteX1418" fmla="*/ 1111005 w 6737350"/>
              <a:gd name="connsiteY1418" fmla="*/ 3934223 h 5407244"/>
              <a:gd name="connsiteX1419" fmla="*/ 1110160 w 6737350"/>
              <a:gd name="connsiteY1419" fmla="*/ 3947747 h 5407244"/>
              <a:gd name="connsiteX1420" fmla="*/ 1105041 w 6737350"/>
              <a:gd name="connsiteY1420" fmla="*/ 3939888 h 5407244"/>
              <a:gd name="connsiteX1421" fmla="*/ 1092997 w 6737350"/>
              <a:gd name="connsiteY1421" fmla="*/ 3958612 h 5407244"/>
              <a:gd name="connsiteX1422" fmla="*/ 1100938 w 6737350"/>
              <a:gd name="connsiteY1422" fmla="*/ 3920042 h 5407244"/>
              <a:gd name="connsiteX1423" fmla="*/ 751400 w 6737350"/>
              <a:gd name="connsiteY1423" fmla="*/ 3919333 h 5407244"/>
              <a:gd name="connsiteX1424" fmla="*/ 749982 w 6737350"/>
              <a:gd name="connsiteY1424" fmla="*/ 3926991 h 5407244"/>
              <a:gd name="connsiteX1425" fmla="*/ 754803 w 6737350"/>
              <a:gd name="connsiteY1425" fmla="*/ 3933939 h 5407244"/>
              <a:gd name="connsiteX1426" fmla="*/ 743034 w 6737350"/>
              <a:gd name="connsiteY1426" fmla="*/ 3942447 h 5407244"/>
              <a:gd name="connsiteX1427" fmla="*/ 743034 w 6737350"/>
              <a:gd name="connsiteY1427" fmla="*/ 3920042 h 5407244"/>
              <a:gd name="connsiteX1428" fmla="*/ 751400 w 6737350"/>
              <a:gd name="connsiteY1428" fmla="*/ 3919333 h 5407244"/>
              <a:gd name="connsiteX1429" fmla="*/ 680467 w 6737350"/>
              <a:gd name="connsiteY1429" fmla="*/ 3883372 h 5407244"/>
              <a:gd name="connsiteX1430" fmla="*/ 721764 w 6737350"/>
              <a:gd name="connsiteY1430" fmla="*/ 3891966 h 5407244"/>
              <a:gd name="connsiteX1431" fmla="*/ 670574 w 6737350"/>
              <a:gd name="connsiteY1431" fmla="*/ 3903877 h 5407244"/>
              <a:gd name="connsiteX1432" fmla="*/ 680467 w 6737350"/>
              <a:gd name="connsiteY1432" fmla="*/ 3883372 h 5407244"/>
              <a:gd name="connsiteX1433" fmla="*/ 629130 w 6737350"/>
              <a:gd name="connsiteY1433" fmla="*/ 3882678 h 5407244"/>
              <a:gd name="connsiteX1434" fmla="*/ 654834 w 6737350"/>
              <a:gd name="connsiteY1434" fmla="*/ 3890973 h 5407244"/>
              <a:gd name="connsiteX1435" fmla="*/ 628175 w 6737350"/>
              <a:gd name="connsiteY1435" fmla="*/ 3923020 h 5407244"/>
              <a:gd name="connsiteX1436" fmla="*/ 627183 w 6737350"/>
              <a:gd name="connsiteY1436" fmla="*/ 3885301 h 5407244"/>
              <a:gd name="connsiteX1437" fmla="*/ 626474 w 6737350"/>
              <a:gd name="connsiteY1437" fmla="*/ 3885727 h 5407244"/>
              <a:gd name="connsiteX1438" fmla="*/ 629130 w 6737350"/>
              <a:gd name="connsiteY1438" fmla="*/ 3882678 h 5407244"/>
              <a:gd name="connsiteX1439" fmla="*/ 486807 w 6737350"/>
              <a:gd name="connsiteY1439" fmla="*/ 3872881 h 5407244"/>
              <a:gd name="connsiteX1440" fmla="*/ 483823 w 6737350"/>
              <a:gd name="connsiteY1440" fmla="*/ 3888137 h 5407244"/>
              <a:gd name="connsiteX1441" fmla="*/ 484390 w 6737350"/>
              <a:gd name="connsiteY1441" fmla="*/ 3888137 h 5407244"/>
              <a:gd name="connsiteX1442" fmla="*/ 505093 w 6737350"/>
              <a:gd name="connsiteY1442" fmla="*/ 3886719 h 5407244"/>
              <a:gd name="connsiteX1443" fmla="*/ 486807 w 6737350"/>
              <a:gd name="connsiteY1443" fmla="*/ 3872881 h 5407244"/>
              <a:gd name="connsiteX1444" fmla="*/ 1272846 w 6737350"/>
              <a:gd name="connsiteY1444" fmla="*/ 3857859 h 5407244"/>
              <a:gd name="connsiteX1445" fmla="*/ 1268576 w 6737350"/>
              <a:gd name="connsiteY1445" fmla="*/ 3859065 h 5407244"/>
              <a:gd name="connsiteX1446" fmla="*/ 1269727 w 6737350"/>
              <a:gd name="connsiteY1446" fmla="*/ 3859540 h 5407244"/>
              <a:gd name="connsiteX1447" fmla="*/ 1277210 w 6737350"/>
              <a:gd name="connsiteY1447" fmla="*/ 3859035 h 5407244"/>
              <a:gd name="connsiteX1448" fmla="*/ 1298115 w 6737350"/>
              <a:gd name="connsiteY1448" fmla="*/ 3854605 h 5407244"/>
              <a:gd name="connsiteX1449" fmla="*/ 1297338 w 6737350"/>
              <a:gd name="connsiteY1449" fmla="*/ 3856212 h 5407244"/>
              <a:gd name="connsiteX1450" fmla="*/ 1301265 w 6737350"/>
              <a:gd name="connsiteY1450" fmla="*/ 3855568 h 5407244"/>
              <a:gd name="connsiteX1451" fmla="*/ 1301753 w 6737350"/>
              <a:gd name="connsiteY1451" fmla="*/ 3855120 h 5407244"/>
              <a:gd name="connsiteX1452" fmla="*/ 727180 w 6737350"/>
              <a:gd name="connsiteY1452" fmla="*/ 3851447 h 5407244"/>
              <a:gd name="connsiteX1453" fmla="*/ 789543 w 6737350"/>
              <a:gd name="connsiteY1453" fmla="*/ 3856752 h 5407244"/>
              <a:gd name="connsiteX1454" fmla="*/ 793320 w 6737350"/>
              <a:gd name="connsiteY1454" fmla="*/ 3856339 h 5407244"/>
              <a:gd name="connsiteX1455" fmla="*/ 794031 w 6737350"/>
              <a:gd name="connsiteY1455" fmla="*/ 3857431 h 5407244"/>
              <a:gd name="connsiteX1456" fmla="*/ 858372 w 6737350"/>
              <a:gd name="connsiteY1456" fmla="*/ 3869982 h 5407244"/>
              <a:gd name="connsiteX1457" fmla="*/ 993168 w 6737350"/>
              <a:gd name="connsiteY1457" fmla="*/ 3893242 h 5407244"/>
              <a:gd name="connsiteX1458" fmla="*/ 1003378 w 6737350"/>
              <a:gd name="connsiteY1458" fmla="*/ 3915080 h 5407244"/>
              <a:gd name="connsiteX1459" fmla="*/ 649586 w 6737350"/>
              <a:gd name="connsiteY1459" fmla="*/ 3867151 h 5407244"/>
              <a:gd name="connsiteX1460" fmla="*/ 727180 w 6737350"/>
              <a:gd name="connsiteY1460" fmla="*/ 3851447 h 5407244"/>
              <a:gd name="connsiteX1461" fmla="*/ 1245493 w 6737350"/>
              <a:gd name="connsiteY1461" fmla="*/ 3832952 h 5407244"/>
              <a:gd name="connsiteX1462" fmla="*/ 1245573 w 6737350"/>
              <a:gd name="connsiteY1462" fmla="*/ 3842054 h 5407244"/>
              <a:gd name="connsiteX1463" fmla="*/ 1241030 w 6737350"/>
              <a:gd name="connsiteY1463" fmla="*/ 3846011 h 5407244"/>
              <a:gd name="connsiteX1464" fmla="*/ 1251298 w 6737350"/>
              <a:gd name="connsiteY1464" fmla="*/ 3851925 h 5407244"/>
              <a:gd name="connsiteX1465" fmla="*/ 1263415 w 6737350"/>
              <a:gd name="connsiteY1465" fmla="*/ 3856932 h 5407244"/>
              <a:gd name="connsiteX1466" fmla="*/ 1265608 w 6737350"/>
              <a:gd name="connsiteY1466" fmla="*/ 3853013 h 5407244"/>
              <a:gd name="connsiteX1467" fmla="*/ 1276912 w 6737350"/>
              <a:gd name="connsiteY1467" fmla="*/ 3850614 h 5407244"/>
              <a:gd name="connsiteX1468" fmla="*/ 1279924 w 6737350"/>
              <a:gd name="connsiteY1468" fmla="*/ 3850292 h 5407244"/>
              <a:gd name="connsiteX1469" fmla="*/ 1255959 w 6737350"/>
              <a:gd name="connsiteY1469" fmla="*/ 3843090 h 5407244"/>
              <a:gd name="connsiteX1470" fmla="*/ 1304308 w 6737350"/>
              <a:gd name="connsiteY1470" fmla="*/ 3825615 h 5407244"/>
              <a:gd name="connsiteX1471" fmla="*/ 1293607 w 6737350"/>
              <a:gd name="connsiteY1471" fmla="*/ 3827607 h 5407244"/>
              <a:gd name="connsiteX1472" fmla="*/ 1287404 w 6737350"/>
              <a:gd name="connsiteY1472" fmla="*/ 3833686 h 5407244"/>
              <a:gd name="connsiteX1473" fmla="*/ 1301854 w 6737350"/>
              <a:gd name="connsiteY1473" fmla="*/ 3838508 h 5407244"/>
              <a:gd name="connsiteX1474" fmla="*/ 1313991 w 6737350"/>
              <a:gd name="connsiteY1474" fmla="*/ 3843872 h 5407244"/>
              <a:gd name="connsiteX1475" fmla="*/ 1318744 w 6737350"/>
              <a:gd name="connsiteY1475" fmla="*/ 3839503 h 5407244"/>
              <a:gd name="connsiteX1476" fmla="*/ 1301716 w 6737350"/>
              <a:gd name="connsiteY1476" fmla="*/ 3823121 h 5407244"/>
              <a:gd name="connsiteX1477" fmla="*/ 1296777 w 6737350"/>
              <a:gd name="connsiteY1477" fmla="*/ 3823583 h 5407244"/>
              <a:gd name="connsiteX1478" fmla="*/ 1303850 w 6737350"/>
              <a:gd name="connsiteY1478" fmla="*/ 3825175 h 5407244"/>
              <a:gd name="connsiteX1479" fmla="*/ 1233661 w 6737350"/>
              <a:gd name="connsiteY1479" fmla="*/ 3821492 h 5407244"/>
              <a:gd name="connsiteX1480" fmla="*/ 1225295 w 6737350"/>
              <a:gd name="connsiteY1480" fmla="*/ 3836948 h 5407244"/>
              <a:gd name="connsiteX1481" fmla="*/ 1237121 w 6737350"/>
              <a:gd name="connsiteY1481" fmla="*/ 3843759 h 5407244"/>
              <a:gd name="connsiteX1482" fmla="*/ 1238144 w 6737350"/>
              <a:gd name="connsiteY1482" fmla="*/ 3825834 h 5407244"/>
              <a:gd name="connsiteX1483" fmla="*/ 1249402 w 6737350"/>
              <a:gd name="connsiteY1483" fmla="*/ 3812134 h 5407244"/>
              <a:gd name="connsiteX1484" fmla="*/ 1249152 w 6737350"/>
              <a:gd name="connsiteY1484" fmla="*/ 3812869 h 5407244"/>
              <a:gd name="connsiteX1485" fmla="*/ 1249553 w 6737350"/>
              <a:gd name="connsiteY1485" fmla="*/ 3812959 h 5407244"/>
              <a:gd name="connsiteX1486" fmla="*/ 1270247 w 6737350"/>
              <a:gd name="connsiteY1486" fmla="*/ 3798148 h 5407244"/>
              <a:gd name="connsiteX1487" fmla="*/ 1264856 w 6737350"/>
              <a:gd name="connsiteY1487" fmla="*/ 3804457 h 5407244"/>
              <a:gd name="connsiteX1488" fmla="*/ 1258456 w 6737350"/>
              <a:gd name="connsiteY1488" fmla="*/ 3814962 h 5407244"/>
              <a:gd name="connsiteX1489" fmla="*/ 1279630 w 6737350"/>
              <a:gd name="connsiteY1489" fmla="*/ 3819726 h 5407244"/>
              <a:gd name="connsiteX1490" fmla="*/ 1282069 w 6737350"/>
              <a:gd name="connsiteY1490" fmla="*/ 3810250 h 5407244"/>
              <a:gd name="connsiteX1491" fmla="*/ 1287849 w 6737350"/>
              <a:gd name="connsiteY1491" fmla="*/ 3805772 h 5407244"/>
              <a:gd name="connsiteX1492" fmla="*/ 1294424 w 6737350"/>
              <a:gd name="connsiteY1492" fmla="*/ 3803737 h 5407244"/>
              <a:gd name="connsiteX1493" fmla="*/ 1274320 w 6737350"/>
              <a:gd name="connsiteY1493" fmla="*/ 3798428 h 5407244"/>
              <a:gd name="connsiteX1494" fmla="*/ 688441 w 6737350"/>
              <a:gd name="connsiteY1494" fmla="*/ 3797527 h 5407244"/>
              <a:gd name="connsiteX1495" fmla="*/ 595136 w 6737350"/>
              <a:gd name="connsiteY1495" fmla="*/ 3820215 h 5407244"/>
              <a:gd name="connsiteX1496" fmla="*/ 688441 w 6737350"/>
              <a:gd name="connsiteY1496" fmla="*/ 3797527 h 5407244"/>
              <a:gd name="connsiteX1497" fmla="*/ 1216293 w 6737350"/>
              <a:gd name="connsiteY1497" fmla="*/ 3794435 h 5407244"/>
              <a:gd name="connsiteX1498" fmla="*/ 1186867 w 6737350"/>
              <a:gd name="connsiteY1498" fmla="*/ 3801356 h 5407244"/>
              <a:gd name="connsiteX1499" fmla="*/ 1238995 w 6737350"/>
              <a:gd name="connsiteY1499" fmla="*/ 3810919 h 5407244"/>
              <a:gd name="connsiteX1500" fmla="*/ 1239086 w 6737350"/>
              <a:gd name="connsiteY1500" fmla="*/ 3809334 h 5407244"/>
              <a:gd name="connsiteX1501" fmla="*/ 1251817 w 6737350"/>
              <a:gd name="connsiteY1501" fmla="*/ 3797786 h 5407244"/>
              <a:gd name="connsiteX1502" fmla="*/ 1259489 w 6737350"/>
              <a:gd name="connsiteY1502" fmla="*/ 3797407 h 5407244"/>
              <a:gd name="connsiteX1503" fmla="*/ 1009759 w 6737350"/>
              <a:gd name="connsiteY1503" fmla="*/ 3786307 h 5407244"/>
              <a:gd name="connsiteX1504" fmla="*/ 960980 w 6737350"/>
              <a:gd name="connsiteY1504" fmla="*/ 3797669 h 5407244"/>
              <a:gd name="connsiteX1505" fmla="*/ 1043507 w 6737350"/>
              <a:gd name="connsiteY1505" fmla="*/ 3823477 h 5407244"/>
              <a:gd name="connsiteX1506" fmla="*/ 1060240 w 6737350"/>
              <a:gd name="connsiteY1506" fmla="*/ 3792706 h 5407244"/>
              <a:gd name="connsiteX1507" fmla="*/ 1009759 w 6737350"/>
              <a:gd name="connsiteY1507" fmla="*/ 3786307 h 5407244"/>
              <a:gd name="connsiteX1508" fmla="*/ 729437 w 6737350"/>
              <a:gd name="connsiteY1508" fmla="*/ 3761453 h 5407244"/>
              <a:gd name="connsiteX1509" fmla="*/ 715949 w 6737350"/>
              <a:gd name="connsiteY1509" fmla="*/ 3766190 h 5407244"/>
              <a:gd name="connsiteX1510" fmla="*/ 796917 w 6737350"/>
              <a:gd name="connsiteY1510" fmla="*/ 3761652 h 5407244"/>
              <a:gd name="connsiteX1511" fmla="*/ 729437 w 6737350"/>
              <a:gd name="connsiteY1511" fmla="*/ 3761453 h 5407244"/>
              <a:gd name="connsiteX1512" fmla="*/ 1242201 w 6737350"/>
              <a:gd name="connsiteY1512" fmla="*/ 3748392 h 5407244"/>
              <a:gd name="connsiteX1513" fmla="*/ 1194383 w 6737350"/>
              <a:gd name="connsiteY1513" fmla="*/ 3771862 h 5407244"/>
              <a:gd name="connsiteX1514" fmla="*/ 1237579 w 6737350"/>
              <a:gd name="connsiteY1514" fmla="*/ 3779094 h 5407244"/>
              <a:gd name="connsiteX1515" fmla="*/ 1262140 w 6737350"/>
              <a:gd name="connsiteY1515" fmla="*/ 3782996 h 5407244"/>
              <a:gd name="connsiteX1516" fmla="*/ 1264894 w 6737350"/>
              <a:gd name="connsiteY1516" fmla="*/ 3781696 h 5407244"/>
              <a:gd name="connsiteX1517" fmla="*/ 1276406 w 6737350"/>
              <a:gd name="connsiteY1517" fmla="*/ 3781035 h 5407244"/>
              <a:gd name="connsiteX1518" fmla="*/ 1280557 w 6737350"/>
              <a:gd name="connsiteY1518" fmla="*/ 3779441 h 5407244"/>
              <a:gd name="connsiteX1519" fmla="*/ 1282565 w 6737350"/>
              <a:gd name="connsiteY1519" fmla="*/ 3774088 h 5407244"/>
              <a:gd name="connsiteX1520" fmla="*/ 1272742 w 6737350"/>
              <a:gd name="connsiteY1520" fmla="*/ 3773799 h 5407244"/>
              <a:gd name="connsiteX1521" fmla="*/ 1270771 w 6737350"/>
              <a:gd name="connsiteY1521" fmla="*/ 3779200 h 5407244"/>
              <a:gd name="connsiteX1522" fmla="*/ 1263867 w 6737350"/>
              <a:gd name="connsiteY1522" fmla="*/ 3780798 h 5407244"/>
              <a:gd name="connsiteX1523" fmla="*/ 1265221 w 6737350"/>
              <a:gd name="connsiteY1523" fmla="*/ 3771997 h 5407244"/>
              <a:gd name="connsiteX1524" fmla="*/ 1256757 w 6737350"/>
              <a:gd name="connsiteY1524" fmla="*/ 3769664 h 5407244"/>
              <a:gd name="connsiteX1525" fmla="*/ 1265283 w 6737350"/>
              <a:gd name="connsiteY1525" fmla="*/ 3753428 h 5407244"/>
              <a:gd name="connsiteX1526" fmla="*/ 1242201 w 6737350"/>
              <a:gd name="connsiteY1526" fmla="*/ 3748392 h 5407244"/>
              <a:gd name="connsiteX1527" fmla="*/ 1087944 w 6737350"/>
              <a:gd name="connsiteY1527" fmla="*/ 3741020 h 5407244"/>
              <a:gd name="connsiteX1528" fmla="*/ 1057971 w 6737350"/>
              <a:gd name="connsiteY1528" fmla="*/ 3748181 h 5407244"/>
              <a:gd name="connsiteX1529" fmla="*/ 1112706 w 6737350"/>
              <a:gd name="connsiteY1529" fmla="*/ 3760234 h 5407244"/>
              <a:gd name="connsiteX1530" fmla="*/ 1087944 w 6737350"/>
              <a:gd name="connsiteY1530" fmla="*/ 3741020 h 5407244"/>
              <a:gd name="connsiteX1531" fmla="*/ 250153 w 6737350"/>
              <a:gd name="connsiteY1531" fmla="*/ 3723340 h 5407244"/>
              <a:gd name="connsiteX1532" fmla="*/ 307422 w 6737350"/>
              <a:gd name="connsiteY1532" fmla="*/ 3730598 h 5407244"/>
              <a:gd name="connsiteX1533" fmla="*/ 308840 w 6737350"/>
              <a:gd name="connsiteY1533" fmla="*/ 3753002 h 5407244"/>
              <a:gd name="connsiteX1534" fmla="*/ 234963 w 6737350"/>
              <a:gd name="connsiteY1534" fmla="*/ 3727762 h 5407244"/>
              <a:gd name="connsiteX1535" fmla="*/ 250153 w 6737350"/>
              <a:gd name="connsiteY1535" fmla="*/ 3723340 h 5407244"/>
              <a:gd name="connsiteX1536" fmla="*/ 6581654 w 6737350"/>
              <a:gd name="connsiteY1536" fmla="*/ 3682811 h 5407244"/>
              <a:gd name="connsiteX1537" fmla="*/ 6598102 w 6737350"/>
              <a:gd name="connsiteY1537" fmla="*/ 3720814 h 5407244"/>
              <a:gd name="connsiteX1538" fmla="*/ 6571444 w 6737350"/>
              <a:gd name="connsiteY1538" fmla="*/ 3712164 h 5407244"/>
              <a:gd name="connsiteX1539" fmla="*/ 6581654 w 6737350"/>
              <a:gd name="connsiteY1539" fmla="*/ 3682811 h 5407244"/>
              <a:gd name="connsiteX1540" fmla="*/ 6247006 w 6737350"/>
              <a:gd name="connsiteY1540" fmla="*/ 3653741 h 5407244"/>
              <a:gd name="connsiteX1541" fmla="*/ 6242615 w 6737350"/>
              <a:gd name="connsiteY1541" fmla="*/ 3666078 h 5407244"/>
              <a:gd name="connsiteX1542" fmla="*/ 6242619 w 6737350"/>
              <a:gd name="connsiteY1542" fmla="*/ 3666088 h 5407244"/>
              <a:gd name="connsiteX1543" fmla="*/ 6247609 w 6737350"/>
              <a:gd name="connsiteY1543" fmla="*/ 3676092 h 5407244"/>
              <a:gd name="connsiteX1544" fmla="*/ 6249678 w 6737350"/>
              <a:gd name="connsiteY1544" fmla="*/ 3686025 h 5407244"/>
              <a:gd name="connsiteX1545" fmla="*/ 6238458 w 6737350"/>
              <a:gd name="connsiteY1545" fmla="*/ 3696337 h 5407244"/>
              <a:gd name="connsiteX1546" fmla="*/ 6238010 w 6737350"/>
              <a:gd name="connsiteY1546" fmla="*/ 3698354 h 5407244"/>
              <a:gd name="connsiteX1547" fmla="*/ 6248832 w 6737350"/>
              <a:gd name="connsiteY1547" fmla="*/ 3700012 h 5407244"/>
              <a:gd name="connsiteX1548" fmla="*/ 6255016 w 6737350"/>
              <a:gd name="connsiteY1548" fmla="*/ 3697500 h 5407244"/>
              <a:gd name="connsiteX1549" fmla="*/ 6258918 w 6737350"/>
              <a:gd name="connsiteY1549" fmla="*/ 3693731 h 5407244"/>
              <a:gd name="connsiteX1550" fmla="*/ 6258550 w 6737350"/>
              <a:gd name="connsiteY1550" fmla="*/ 3696065 h 5407244"/>
              <a:gd name="connsiteX1551" fmla="*/ 6262640 w 6737350"/>
              <a:gd name="connsiteY1551" fmla="*/ 3694403 h 5407244"/>
              <a:gd name="connsiteX1552" fmla="*/ 6265843 w 6737350"/>
              <a:gd name="connsiteY1552" fmla="*/ 3692835 h 5407244"/>
              <a:gd name="connsiteX1553" fmla="*/ 6264189 w 6737350"/>
              <a:gd name="connsiteY1553" fmla="*/ 3683829 h 5407244"/>
              <a:gd name="connsiteX1554" fmla="*/ 6263792 w 6737350"/>
              <a:gd name="connsiteY1554" fmla="*/ 3666842 h 5407244"/>
              <a:gd name="connsiteX1555" fmla="*/ 6263702 w 6737350"/>
              <a:gd name="connsiteY1555" fmla="*/ 3664221 h 5407244"/>
              <a:gd name="connsiteX1556" fmla="*/ 6260874 w 6737350"/>
              <a:gd name="connsiteY1556" fmla="*/ 3663370 h 5407244"/>
              <a:gd name="connsiteX1557" fmla="*/ 6257120 w 6737350"/>
              <a:gd name="connsiteY1557" fmla="*/ 3660763 h 5407244"/>
              <a:gd name="connsiteX1558" fmla="*/ 6256073 w 6737350"/>
              <a:gd name="connsiteY1558" fmla="*/ 3671047 h 5407244"/>
              <a:gd name="connsiteX1559" fmla="*/ 6253530 w 6737350"/>
              <a:gd name="connsiteY1559" fmla="*/ 3679692 h 5407244"/>
              <a:gd name="connsiteX1560" fmla="*/ 6253920 w 6737350"/>
              <a:gd name="connsiteY1560" fmla="*/ 3671645 h 5407244"/>
              <a:gd name="connsiteX1561" fmla="*/ 6255238 w 6737350"/>
              <a:gd name="connsiteY1561" fmla="*/ 3659457 h 5407244"/>
              <a:gd name="connsiteX1562" fmla="*/ 554592 w 6737350"/>
              <a:gd name="connsiteY1562" fmla="*/ 3644372 h 5407244"/>
              <a:gd name="connsiteX1563" fmla="*/ 580814 w 6737350"/>
              <a:gd name="connsiteY1563" fmla="*/ 3664093 h 5407244"/>
              <a:gd name="connsiteX1564" fmla="*/ 547349 w 6737350"/>
              <a:gd name="connsiteY1564" fmla="*/ 3651898 h 5407244"/>
              <a:gd name="connsiteX1565" fmla="*/ 554592 w 6737350"/>
              <a:gd name="connsiteY1565" fmla="*/ 3644372 h 5407244"/>
              <a:gd name="connsiteX1566" fmla="*/ 410192 w 6737350"/>
              <a:gd name="connsiteY1566" fmla="*/ 3625807 h 5407244"/>
              <a:gd name="connsiteX1567" fmla="*/ 483113 w 6737350"/>
              <a:gd name="connsiteY1567" fmla="*/ 3644950 h 5407244"/>
              <a:gd name="connsiteX1568" fmla="*/ 320468 w 6737350"/>
              <a:gd name="connsiteY1568" fmla="*/ 3647503 h 5407244"/>
              <a:gd name="connsiteX1569" fmla="*/ 410192 w 6737350"/>
              <a:gd name="connsiteY1569" fmla="*/ 3625807 h 5407244"/>
              <a:gd name="connsiteX1570" fmla="*/ 246431 w 6737350"/>
              <a:gd name="connsiteY1570" fmla="*/ 3563150 h 5407244"/>
              <a:gd name="connsiteX1571" fmla="*/ 315363 w 6737350"/>
              <a:gd name="connsiteY1571" fmla="*/ 3565684 h 5407244"/>
              <a:gd name="connsiteX1572" fmla="*/ 179944 w 6737350"/>
              <a:gd name="connsiteY1572" fmla="*/ 3574334 h 5407244"/>
              <a:gd name="connsiteX1573" fmla="*/ 246431 w 6737350"/>
              <a:gd name="connsiteY1573" fmla="*/ 3563150 h 5407244"/>
              <a:gd name="connsiteX1574" fmla="*/ 6668577 w 6737350"/>
              <a:gd name="connsiteY1574" fmla="*/ 3544981 h 5407244"/>
              <a:gd name="connsiteX1575" fmla="*/ 6668577 w 6737350"/>
              <a:gd name="connsiteY1575" fmla="*/ 3552497 h 5407244"/>
              <a:gd name="connsiteX1576" fmla="*/ 6737350 w 6737350"/>
              <a:gd name="connsiteY1576" fmla="*/ 3637577 h 5407244"/>
              <a:gd name="connsiteX1577" fmla="*/ 6701474 w 6737350"/>
              <a:gd name="connsiteY1577" fmla="*/ 3628785 h 5407244"/>
              <a:gd name="connsiteX1578" fmla="*/ 6715654 w 6737350"/>
              <a:gd name="connsiteY1578" fmla="*/ 3726344 h 5407244"/>
              <a:gd name="connsiteX1579" fmla="*/ 6680204 w 6737350"/>
              <a:gd name="connsiteY1579" fmla="*/ 3710037 h 5407244"/>
              <a:gd name="connsiteX1580" fmla="*/ 6637664 w 6737350"/>
              <a:gd name="connsiteY1580" fmla="*/ 3656011 h 5407244"/>
              <a:gd name="connsiteX1581" fmla="*/ 6638799 w 6737350"/>
              <a:gd name="connsiteY1581" fmla="*/ 3626233 h 5407244"/>
              <a:gd name="connsiteX1582" fmla="*/ 6674958 w 6737350"/>
              <a:gd name="connsiteY1582" fmla="*/ 3627651 h 5407244"/>
              <a:gd name="connsiteX1583" fmla="*/ 6676234 w 6737350"/>
              <a:gd name="connsiteY1583" fmla="*/ 3597873 h 5407244"/>
              <a:gd name="connsiteX1584" fmla="*/ 6631850 w 6737350"/>
              <a:gd name="connsiteY1584" fmla="*/ 3573767 h 5407244"/>
              <a:gd name="connsiteX1585" fmla="*/ 6668577 w 6737350"/>
              <a:gd name="connsiteY1585" fmla="*/ 3544981 h 5407244"/>
              <a:gd name="connsiteX1586" fmla="*/ 6361580 w 6737350"/>
              <a:gd name="connsiteY1586" fmla="*/ 3518890 h 5407244"/>
              <a:gd name="connsiteX1587" fmla="*/ 6325279 w 6737350"/>
              <a:gd name="connsiteY1587" fmla="*/ 3524846 h 5407244"/>
              <a:gd name="connsiteX1588" fmla="*/ 6351512 w 6737350"/>
              <a:gd name="connsiteY1588" fmla="*/ 3548243 h 5407244"/>
              <a:gd name="connsiteX1589" fmla="*/ 6342436 w 6737350"/>
              <a:gd name="connsiteY1589" fmla="*/ 3548243 h 5407244"/>
              <a:gd name="connsiteX1590" fmla="*/ 6387563 w 6737350"/>
              <a:gd name="connsiteY1590" fmla="*/ 3556159 h 5407244"/>
              <a:gd name="connsiteX1591" fmla="*/ 6395961 w 6737350"/>
              <a:gd name="connsiteY1591" fmla="*/ 3549514 h 5407244"/>
              <a:gd name="connsiteX1592" fmla="*/ 6396604 w 6737350"/>
              <a:gd name="connsiteY1592" fmla="*/ 3550086 h 5407244"/>
              <a:gd name="connsiteX1593" fmla="*/ 6397030 w 6737350"/>
              <a:gd name="connsiteY1593" fmla="*/ 3548668 h 5407244"/>
              <a:gd name="connsiteX1594" fmla="*/ 6395961 w 6737350"/>
              <a:gd name="connsiteY1594" fmla="*/ 3549514 h 5407244"/>
              <a:gd name="connsiteX1595" fmla="*/ 6598102 w 6737350"/>
              <a:gd name="connsiteY1595" fmla="*/ 3496769 h 5407244"/>
              <a:gd name="connsiteX1596" fmla="*/ 6605902 w 6737350"/>
              <a:gd name="connsiteY1596" fmla="*/ 3526973 h 5407244"/>
              <a:gd name="connsiteX1597" fmla="*/ 6588460 w 6737350"/>
              <a:gd name="connsiteY1597" fmla="*/ 3511375 h 5407244"/>
              <a:gd name="connsiteX1598" fmla="*/ 6598102 w 6737350"/>
              <a:gd name="connsiteY1598" fmla="*/ 3496769 h 5407244"/>
              <a:gd name="connsiteX1599" fmla="*/ 6462542 w 6737350"/>
              <a:gd name="connsiteY1599" fmla="*/ 3491523 h 5407244"/>
              <a:gd name="connsiteX1600" fmla="*/ 6462116 w 6737350"/>
              <a:gd name="connsiteY1600" fmla="*/ 3493366 h 5407244"/>
              <a:gd name="connsiteX1601" fmla="*/ 6443966 w 6737350"/>
              <a:gd name="connsiteY1601" fmla="*/ 3493366 h 5407244"/>
              <a:gd name="connsiteX1602" fmla="*/ 6406529 w 6737350"/>
              <a:gd name="connsiteY1602" fmla="*/ 3529100 h 5407244"/>
              <a:gd name="connsiteX1603" fmla="*/ 6433330 w 6737350"/>
              <a:gd name="connsiteY1603" fmla="*/ 3537750 h 5407244"/>
              <a:gd name="connsiteX1604" fmla="*/ 6462542 w 6737350"/>
              <a:gd name="connsiteY1604" fmla="*/ 3491523 h 5407244"/>
              <a:gd name="connsiteX1605" fmla="*/ 6429601 w 6737350"/>
              <a:gd name="connsiteY1605" fmla="*/ 3462502 h 5407244"/>
              <a:gd name="connsiteX1606" fmla="*/ 6418300 w 6737350"/>
              <a:gd name="connsiteY1606" fmla="*/ 3467275 h 5407244"/>
              <a:gd name="connsiteX1607" fmla="*/ 6417874 w 6737350"/>
              <a:gd name="connsiteY1607" fmla="*/ 3469118 h 5407244"/>
              <a:gd name="connsiteX1608" fmla="*/ 6462683 w 6737350"/>
              <a:gd name="connsiteY1608" fmla="*/ 3478335 h 5407244"/>
              <a:gd name="connsiteX1609" fmla="*/ 6429601 w 6737350"/>
              <a:gd name="connsiteY1609" fmla="*/ 3462502 h 5407244"/>
              <a:gd name="connsiteX1610" fmla="*/ 208446 w 6737350"/>
              <a:gd name="connsiteY1610" fmla="*/ 3452811 h 5407244"/>
              <a:gd name="connsiteX1611" fmla="*/ 102805 w 6737350"/>
              <a:gd name="connsiteY1611" fmla="*/ 3504427 h 5407244"/>
              <a:gd name="connsiteX1612" fmla="*/ 208446 w 6737350"/>
              <a:gd name="connsiteY1612" fmla="*/ 3452811 h 5407244"/>
              <a:gd name="connsiteX1613" fmla="*/ 6619230 w 6737350"/>
              <a:gd name="connsiteY1613" fmla="*/ 3422891 h 5407244"/>
              <a:gd name="connsiteX1614" fmla="*/ 6616536 w 6737350"/>
              <a:gd name="connsiteY1614" fmla="*/ 3490105 h 5407244"/>
              <a:gd name="connsiteX1615" fmla="*/ 6619230 w 6737350"/>
              <a:gd name="connsiteY1615" fmla="*/ 3422891 h 5407244"/>
              <a:gd name="connsiteX1616" fmla="*/ 6302132 w 6737350"/>
              <a:gd name="connsiteY1616" fmla="*/ 3410865 h 5407244"/>
              <a:gd name="connsiteX1617" fmla="*/ 6292664 w 6737350"/>
              <a:gd name="connsiteY1617" fmla="*/ 3419772 h 5407244"/>
              <a:gd name="connsiteX1618" fmla="*/ 6299982 w 6737350"/>
              <a:gd name="connsiteY1618" fmla="*/ 3424543 h 5407244"/>
              <a:gd name="connsiteX1619" fmla="*/ 6301740 w 6737350"/>
              <a:gd name="connsiteY1619" fmla="*/ 3433101 h 5407244"/>
              <a:gd name="connsiteX1620" fmla="*/ 6301314 w 6737350"/>
              <a:gd name="connsiteY1620" fmla="*/ 3434944 h 5407244"/>
              <a:gd name="connsiteX1621" fmla="*/ 6338324 w 6737350"/>
              <a:gd name="connsiteY1621" fmla="*/ 3413816 h 5407244"/>
              <a:gd name="connsiteX1622" fmla="*/ 6302132 w 6737350"/>
              <a:gd name="connsiteY1622" fmla="*/ 3410865 h 5407244"/>
              <a:gd name="connsiteX1623" fmla="*/ 285160 w 6737350"/>
              <a:gd name="connsiteY1623" fmla="*/ 3372694 h 5407244"/>
              <a:gd name="connsiteX1624" fmla="*/ 285160 w 6737350"/>
              <a:gd name="connsiteY1624" fmla="*/ 3373261 h 5407244"/>
              <a:gd name="connsiteX1625" fmla="*/ 284448 w 6737350"/>
              <a:gd name="connsiteY1625" fmla="*/ 3373067 h 5407244"/>
              <a:gd name="connsiteX1626" fmla="*/ 227292 w 6737350"/>
              <a:gd name="connsiteY1626" fmla="*/ 3361337 h 5407244"/>
              <a:gd name="connsiteX1627" fmla="*/ 247441 w 6737350"/>
              <a:gd name="connsiteY1627" fmla="*/ 3362945 h 5407244"/>
              <a:gd name="connsiteX1628" fmla="*/ 284448 w 6737350"/>
              <a:gd name="connsiteY1628" fmla="*/ 3373067 h 5407244"/>
              <a:gd name="connsiteX1629" fmla="*/ 272057 w 6737350"/>
              <a:gd name="connsiteY1629" fmla="*/ 3379549 h 5407244"/>
              <a:gd name="connsiteX1630" fmla="*/ 212275 w 6737350"/>
              <a:gd name="connsiteY1630" fmla="*/ 3369858 h 5407244"/>
              <a:gd name="connsiteX1631" fmla="*/ 227292 w 6737350"/>
              <a:gd name="connsiteY1631" fmla="*/ 3361337 h 5407244"/>
              <a:gd name="connsiteX1632" fmla="*/ 6340593 w 6737350"/>
              <a:gd name="connsiteY1632" fmla="*/ 3359790 h 5407244"/>
              <a:gd name="connsiteX1633" fmla="*/ 6338743 w 6737350"/>
              <a:gd name="connsiteY1633" fmla="*/ 3361856 h 5407244"/>
              <a:gd name="connsiteX1634" fmla="*/ 6325022 w 6737350"/>
              <a:gd name="connsiteY1634" fmla="*/ 3364002 h 5407244"/>
              <a:gd name="connsiteX1635" fmla="*/ 6294790 w 6737350"/>
              <a:gd name="connsiteY1635" fmla="*/ 3360074 h 5407244"/>
              <a:gd name="connsiteX1636" fmla="*/ 6293798 w 6737350"/>
              <a:gd name="connsiteY1636" fmla="*/ 3389994 h 5407244"/>
              <a:gd name="connsiteX1637" fmla="*/ 6329692 w 6737350"/>
              <a:gd name="connsiteY1637" fmla="*/ 3371967 h 5407244"/>
              <a:gd name="connsiteX1638" fmla="*/ 6338743 w 6737350"/>
              <a:gd name="connsiteY1638" fmla="*/ 3361856 h 5407244"/>
              <a:gd name="connsiteX1639" fmla="*/ 6340168 w 6737350"/>
              <a:gd name="connsiteY1639" fmla="*/ 3361634 h 5407244"/>
              <a:gd name="connsiteX1640" fmla="*/ 61541 w 6737350"/>
              <a:gd name="connsiteY1640" fmla="*/ 3289741 h 5407244"/>
              <a:gd name="connsiteX1641" fmla="*/ 0 w 6737350"/>
              <a:gd name="connsiteY1641" fmla="*/ 3323490 h 5407244"/>
              <a:gd name="connsiteX1642" fmla="*/ 61541 w 6737350"/>
              <a:gd name="connsiteY1642" fmla="*/ 3289741 h 5407244"/>
              <a:gd name="connsiteX1643" fmla="*/ 241911 w 6737350"/>
              <a:gd name="connsiteY1643" fmla="*/ 3263792 h 5407244"/>
              <a:gd name="connsiteX1644" fmla="*/ 197527 w 6737350"/>
              <a:gd name="connsiteY1644" fmla="*/ 3281658 h 5407244"/>
              <a:gd name="connsiteX1645" fmla="*/ 190296 w 6737350"/>
              <a:gd name="connsiteY1645" fmla="*/ 3312004 h 5407244"/>
              <a:gd name="connsiteX1646" fmla="*/ 172712 w 6737350"/>
              <a:gd name="connsiteY1646" fmla="*/ 3320512 h 5407244"/>
              <a:gd name="connsiteX1647" fmla="*/ 241911 w 6737350"/>
              <a:gd name="connsiteY1647" fmla="*/ 3263792 h 5407244"/>
              <a:gd name="connsiteX1648" fmla="*/ 6476544 w 6737350"/>
              <a:gd name="connsiteY1648" fmla="*/ 3240235 h 5407244"/>
              <a:gd name="connsiteX1649" fmla="*/ 6462400 w 6737350"/>
              <a:gd name="connsiteY1649" fmla="*/ 3247059 h 5407244"/>
              <a:gd name="connsiteX1650" fmla="*/ 6492968 w 6737350"/>
              <a:gd name="connsiteY1650" fmla="*/ 3265764 h 5407244"/>
              <a:gd name="connsiteX1651" fmla="*/ 6506435 w 6737350"/>
              <a:gd name="connsiteY1651" fmla="*/ 3269095 h 5407244"/>
              <a:gd name="connsiteX1652" fmla="*/ 6506925 w 6737350"/>
              <a:gd name="connsiteY1652" fmla="*/ 3271165 h 5407244"/>
              <a:gd name="connsiteX1653" fmla="*/ 6507350 w 6737350"/>
              <a:gd name="connsiteY1653" fmla="*/ 3269322 h 5407244"/>
              <a:gd name="connsiteX1654" fmla="*/ 6506435 w 6737350"/>
              <a:gd name="connsiteY1654" fmla="*/ 3269095 h 5407244"/>
              <a:gd name="connsiteX1655" fmla="*/ 6503273 w 6737350"/>
              <a:gd name="connsiteY1655" fmla="*/ 3255744 h 5407244"/>
              <a:gd name="connsiteX1656" fmla="*/ 6498984 w 6737350"/>
              <a:gd name="connsiteY1656" fmla="*/ 3240962 h 5407244"/>
              <a:gd name="connsiteX1657" fmla="*/ 6476544 w 6737350"/>
              <a:gd name="connsiteY1657" fmla="*/ 3240235 h 5407244"/>
              <a:gd name="connsiteX1658" fmla="*/ 6556555 w 6737350"/>
              <a:gd name="connsiteY1658" fmla="*/ 3143262 h 5407244"/>
              <a:gd name="connsiteX1659" fmla="*/ 6556718 w 6737350"/>
              <a:gd name="connsiteY1659" fmla="*/ 3143525 h 5407244"/>
              <a:gd name="connsiteX1660" fmla="*/ 6555391 w 6737350"/>
              <a:gd name="connsiteY1660" fmla="*/ 3143570 h 5407244"/>
              <a:gd name="connsiteX1661" fmla="*/ 6572407 w 6737350"/>
              <a:gd name="connsiteY1661" fmla="*/ 3142993 h 5407244"/>
              <a:gd name="connsiteX1662" fmla="*/ 6611006 w 6737350"/>
              <a:gd name="connsiteY1662" fmla="*/ 3145389 h 5407244"/>
              <a:gd name="connsiteX1663" fmla="*/ 6565422 w 6737350"/>
              <a:gd name="connsiteY1663" fmla="*/ 3157572 h 5407244"/>
              <a:gd name="connsiteX1664" fmla="*/ 6556718 w 6737350"/>
              <a:gd name="connsiteY1664" fmla="*/ 3143525 h 5407244"/>
              <a:gd name="connsiteX1665" fmla="*/ 6500207 w 6737350"/>
              <a:gd name="connsiteY1665" fmla="*/ 3062159 h 5407244"/>
              <a:gd name="connsiteX1666" fmla="*/ 6559391 w 6737350"/>
              <a:gd name="connsiteY1666" fmla="*/ 3099587 h 5407244"/>
              <a:gd name="connsiteX1667" fmla="*/ 6478423 w 6737350"/>
              <a:gd name="connsiteY1667" fmla="*/ 3074063 h 5407244"/>
              <a:gd name="connsiteX1668" fmla="*/ 6500207 w 6737350"/>
              <a:gd name="connsiteY1668" fmla="*/ 3062159 h 5407244"/>
              <a:gd name="connsiteX1669" fmla="*/ 326140 w 6737350"/>
              <a:gd name="connsiteY1669" fmla="*/ 3004297 h 5407244"/>
              <a:gd name="connsiteX1670" fmla="*/ 335641 w 6737350"/>
              <a:gd name="connsiteY1670" fmla="*/ 3011246 h 5407244"/>
              <a:gd name="connsiteX1671" fmla="*/ 272398 w 6737350"/>
              <a:gd name="connsiteY1671" fmla="*/ 3022731 h 5407244"/>
              <a:gd name="connsiteX1672" fmla="*/ 289697 w 6737350"/>
              <a:gd name="connsiteY1672" fmla="*/ 3006566 h 5407244"/>
              <a:gd name="connsiteX1673" fmla="*/ 326140 w 6737350"/>
              <a:gd name="connsiteY1673" fmla="*/ 3004297 h 5407244"/>
              <a:gd name="connsiteX1674" fmla="*/ 390198 w 6737350"/>
              <a:gd name="connsiteY1674" fmla="*/ 3002862 h 5407244"/>
              <a:gd name="connsiteX1675" fmla="*/ 445536 w 6737350"/>
              <a:gd name="connsiteY1675" fmla="*/ 3012096 h 5407244"/>
              <a:gd name="connsiteX1676" fmla="*/ 345283 w 6737350"/>
              <a:gd name="connsiteY1676" fmla="*/ 3018194 h 5407244"/>
              <a:gd name="connsiteX1677" fmla="*/ 390198 w 6737350"/>
              <a:gd name="connsiteY1677" fmla="*/ 3002862 h 5407244"/>
              <a:gd name="connsiteX1678" fmla="*/ 6600230 w 6737350"/>
              <a:gd name="connsiteY1678" fmla="*/ 2989267 h 5407244"/>
              <a:gd name="connsiteX1679" fmla="*/ 6627313 w 6737350"/>
              <a:gd name="connsiteY1679" fmla="*/ 2997775 h 5407244"/>
              <a:gd name="connsiteX1680" fmla="*/ 6617246 w 6737350"/>
              <a:gd name="connsiteY1680" fmla="*/ 3019754 h 5407244"/>
              <a:gd name="connsiteX1681" fmla="*/ 6653404 w 6737350"/>
              <a:gd name="connsiteY1681" fmla="*/ 3028687 h 5407244"/>
              <a:gd name="connsiteX1682" fmla="*/ 6662763 w 6737350"/>
              <a:gd name="connsiteY1682" fmla="*/ 3021597 h 5407244"/>
              <a:gd name="connsiteX1683" fmla="*/ 6616962 w 6737350"/>
              <a:gd name="connsiteY1683" fmla="*/ 3027269 h 5407244"/>
              <a:gd name="connsiteX1684" fmla="*/ 6596968 w 6737350"/>
              <a:gd name="connsiteY1684" fmla="*/ 3071227 h 5407244"/>
              <a:gd name="connsiteX1685" fmla="*/ 6600230 w 6737350"/>
              <a:gd name="connsiteY1685" fmla="*/ 2989267 h 5407244"/>
              <a:gd name="connsiteX1686" fmla="*/ 6372498 w 6737350"/>
              <a:gd name="connsiteY1686" fmla="*/ 2953675 h 5407244"/>
              <a:gd name="connsiteX1687" fmla="*/ 6318047 w 6737350"/>
              <a:gd name="connsiteY1687" fmla="*/ 2970833 h 5407244"/>
              <a:gd name="connsiteX1688" fmla="*/ 6317622 w 6737350"/>
              <a:gd name="connsiteY1688" fmla="*/ 2972676 h 5407244"/>
              <a:gd name="connsiteX1689" fmla="*/ 6445242 w 6737350"/>
              <a:gd name="connsiteY1689" fmla="*/ 2977497 h 5407244"/>
              <a:gd name="connsiteX1690" fmla="*/ 6445242 w 6737350"/>
              <a:gd name="connsiteY1690" fmla="*/ 2963317 h 5407244"/>
              <a:gd name="connsiteX1691" fmla="*/ 6417874 w 6737350"/>
              <a:gd name="connsiteY1691" fmla="*/ 2962183 h 5407244"/>
              <a:gd name="connsiteX1692" fmla="*/ 6380864 w 6737350"/>
              <a:gd name="connsiteY1692" fmla="*/ 2976363 h 5407244"/>
              <a:gd name="connsiteX1693" fmla="*/ 6372498 w 6737350"/>
              <a:gd name="connsiteY1693" fmla="*/ 2953675 h 5407244"/>
              <a:gd name="connsiteX1694" fmla="*/ 585912 w 6737350"/>
              <a:gd name="connsiteY1694" fmla="*/ 2915564 h 5407244"/>
              <a:gd name="connsiteX1695" fmla="*/ 568335 w 6737350"/>
              <a:gd name="connsiteY1695" fmla="*/ 2924039 h 5407244"/>
              <a:gd name="connsiteX1696" fmla="*/ 650351 w 6737350"/>
              <a:gd name="connsiteY1696" fmla="*/ 2924796 h 5407244"/>
              <a:gd name="connsiteX1697" fmla="*/ 657606 w 6737350"/>
              <a:gd name="connsiteY1697" fmla="*/ 2919143 h 5407244"/>
              <a:gd name="connsiteX1698" fmla="*/ 659512 w 6737350"/>
              <a:gd name="connsiteY1698" fmla="*/ 2918934 h 5407244"/>
              <a:gd name="connsiteX1699" fmla="*/ 659512 w 6737350"/>
              <a:gd name="connsiteY1699" fmla="*/ 2917658 h 5407244"/>
              <a:gd name="connsiteX1700" fmla="*/ 657606 w 6737350"/>
              <a:gd name="connsiteY1700" fmla="*/ 2919143 h 5407244"/>
              <a:gd name="connsiteX1701" fmla="*/ 632444 w 6737350"/>
              <a:gd name="connsiteY1701" fmla="*/ 2921905 h 5407244"/>
              <a:gd name="connsiteX1702" fmla="*/ 585912 w 6737350"/>
              <a:gd name="connsiteY1702" fmla="*/ 2915564 h 5407244"/>
              <a:gd name="connsiteX1703" fmla="*/ 1567492 w 6737350"/>
              <a:gd name="connsiteY1703" fmla="*/ 2900182 h 5407244"/>
              <a:gd name="connsiteX1704" fmla="*/ 1558083 w 6737350"/>
              <a:gd name="connsiteY1704" fmla="*/ 2900198 h 5407244"/>
              <a:gd name="connsiteX1705" fmla="*/ 1573273 w 6737350"/>
              <a:gd name="connsiteY1705" fmla="*/ 2904896 h 5407244"/>
              <a:gd name="connsiteX1706" fmla="*/ 1584091 w 6737350"/>
              <a:gd name="connsiteY1706" fmla="*/ 2906015 h 5407244"/>
              <a:gd name="connsiteX1707" fmla="*/ 484583 w 6737350"/>
              <a:gd name="connsiteY1707" fmla="*/ 2897114 h 5407244"/>
              <a:gd name="connsiteX1708" fmla="*/ 429369 w 6737350"/>
              <a:gd name="connsiteY1708" fmla="*/ 2914254 h 5407244"/>
              <a:gd name="connsiteX1709" fmla="*/ 474462 w 6737350"/>
              <a:gd name="connsiteY1709" fmla="*/ 2904187 h 5407244"/>
              <a:gd name="connsiteX1710" fmla="*/ 540542 w 6737350"/>
              <a:gd name="connsiteY1710" fmla="*/ 2916949 h 5407244"/>
              <a:gd name="connsiteX1711" fmla="*/ 539265 w 6737350"/>
              <a:gd name="connsiteY1711" fmla="*/ 2915389 h 5407244"/>
              <a:gd name="connsiteX1712" fmla="*/ 484583 w 6737350"/>
              <a:gd name="connsiteY1712" fmla="*/ 2897114 h 5407244"/>
              <a:gd name="connsiteX1713" fmla="*/ 1164767 w 6737350"/>
              <a:gd name="connsiteY1713" fmla="*/ 2889925 h 5407244"/>
              <a:gd name="connsiteX1714" fmla="*/ 1161343 w 6737350"/>
              <a:gd name="connsiteY1714" fmla="*/ 2891425 h 5407244"/>
              <a:gd name="connsiteX1715" fmla="*/ 1161343 w 6737350"/>
              <a:gd name="connsiteY1715" fmla="*/ 2892701 h 5407244"/>
              <a:gd name="connsiteX1716" fmla="*/ 1176457 w 6737350"/>
              <a:gd name="connsiteY1716" fmla="*/ 2892743 h 5407244"/>
              <a:gd name="connsiteX1717" fmla="*/ 2879156 w 6737350"/>
              <a:gd name="connsiteY1717" fmla="*/ 2876381 h 5407244"/>
              <a:gd name="connsiteX1718" fmla="*/ 2878684 w 6737350"/>
              <a:gd name="connsiteY1718" fmla="*/ 2876819 h 5407244"/>
              <a:gd name="connsiteX1719" fmla="*/ 2879006 w 6737350"/>
              <a:gd name="connsiteY1719" fmla="*/ 2876799 h 5407244"/>
              <a:gd name="connsiteX1720" fmla="*/ 2554277 w 6737350"/>
              <a:gd name="connsiteY1720" fmla="*/ 2876275 h 5407244"/>
              <a:gd name="connsiteX1721" fmla="*/ 2553768 w 6737350"/>
              <a:gd name="connsiteY1721" fmla="*/ 2877138 h 5407244"/>
              <a:gd name="connsiteX1722" fmla="*/ 2556121 w 6737350"/>
              <a:gd name="connsiteY1722" fmla="*/ 2877379 h 5407244"/>
              <a:gd name="connsiteX1723" fmla="*/ 1836165 w 6737350"/>
              <a:gd name="connsiteY1723" fmla="*/ 2871933 h 5407244"/>
              <a:gd name="connsiteX1724" fmla="*/ 1823965 w 6737350"/>
              <a:gd name="connsiteY1724" fmla="*/ 2874609 h 5407244"/>
              <a:gd name="connsiteX1725" fmla="*/ 1831155 w 6737350"/>
              <a:gd name="connsiteY1725" fmla="*/ 2886498 h 5407244"/>
              <a:gd name="connsiteX1726" fmla="*/ 1837903 w 6737350"/>
              <a:gd name="connsiteY1726" fmla="*/ 2891205 h 5407244"/>
              <a:gd name="connsiteX1727" fmla="*/ 1837186 w 6737350"/>
              <a:gd name="connsiteY1727" fmla="*/ 2872318 h 5407244"/>
              <a:gd name="connsiteX1728" fmla="*/ 939850 w 6737350"/>
              <a:gd name="connsiteY1728" fmla="*/ 2871147 h 5407244"/>
              <a:gd name="connsiteX1729" fmla="*/ 775929 w 6737350"/>
              <a:gd name="connsiteY1729" fmla="*/ 2887029 h 5407244"/>
              <a:gd name="connsiteX1730" fmla="*/ 941128 w 6737350"/>
              <a:gd name="connsiteY1730" fmla="*/ 2880080 h 5407244"/>
              <a:gd name="connsiteX1731" fmla="*/ 939850 w 6737350"/>
              <a:gd name="connsiteY1731" fmla="*/ 2878521 h 5407244"/>
              <a:gd name="connsiteX1732" fmla="*/ 939850 w 6737350"/>
              <a:gd name="connsiteY1732" fmla="*/ 2871147 h 5407244"/>
              <a:gd name="connsiteX1733" fmla="*/ 317916 w 6737350"/>
              <a:gd name="connsiteY1733" fmla="*/ 2870296 h 5407244"/>
              <a:gd name="connsiteX1734" fmla="*/ 309266 w 6737350"/>
              <a:gd name="connsiteY1734" fmla="*/ 2878379 h 5407244"/>
              <a:gd name="connsiteX1735" fmla="*/ 327983 w 6737350"/>
              <a:gd name="connsiteY1735" fmla="*/ 2884760 h 5407244"/>
              <a:gd name="connsiteX1736" fmla="*/ 274099 w 6737350"/>
              <a:gd name="connsiteY1736" fmla="*/ 2903052 h 5407244"/>
              <a:gd name="connsiteX1737" fmla="*/ 317916 w 6737350"/>
              <a:gd name="connsiteY1737" fmla="*/ 2870296 h 5407244"/>
              <a:gd name="connsiteX1738" fmla="*/ 2593482 w 6737350"/>
              <a:gd name="connsiteY1738" fmla="*/ 2869705 h 5407244"/>
              <a:gd name="connsiteX1739" fmla="*/ 2589506 w 6737350"/>
              <a:gd name="connsiteY1739" fmla="*/ 2869954 h 5407244"/>
              <a:gd name="connsiteX1740" fmla="*/ 2597939 w 6737350"/>
              <a:gd name="connsiteY1740" fmla="*/ 2875703 h 5407244"/>
              <a:gd name="connsiteX1741" fmla="*/ 2598590 w 6737350"/>
              <a:gd name="connsiteY1741" fmla="*/ 2876178 h 5407244"/>
              <a:gd name="connsiteX1742" fmla="*/ 2616454 w 6737350"/>
              <a:gd name="connsiteY1742" fmla="*/ 2873117 h 5407244"/>
              <a:gd name="connsiteX1743" fmla="*/ 2614967 w 6737350"/>
              <a:gd name="connsiteY1743" fmla="*/ 2870113 h 5407244"/>
              <a:gd name="connsiteX1744" fmla="*/ 2056377 w 6737350"/>
              <a:gd name="connsiteY1744" fmla="*/ 2863465 h 5407244"/>
              <a:gd name="connsiteX1745" fmla="*/ 2006942 w 6737350"/>
              <a:gd name="connsiteY1745" fmla="*/ 2869372 h 5407244"/>
              <a:gd name="connsiteX1746" fmla="*/ 2007752 w 6737350"/>
              <a:gd name="connsiteY1746" fmla="*/ 2871132 h 5407244"/>
              <a:gd name="connsiteX1747" fmla="*/ 2011892 w 6737350"/>
              <a:gd name="connsiteY1747" fmla="*/ 2870525 h 5407244"/>
              <a:gd name="connsiteX1748" fmla="*/ 2059595 w 6737350"/>
              <a:gd name="connsiteY1748" fmla="*/ 2868788 h 5407244"/>
              <a:gd name="connsiteX1749" fmla="*/ 2065580 w 6737350"/>
              <a:gd name="connsiteY1749" fmla="*/ 2867299 h 5407244"/>
              <a:gd name="connsiteX1750" fmla="*/ 3089771 w 6737350"/>
              <a:gd name="connsiteY1750" fmla="*/ 2862382 h 5407244"/>
              <a:gd name="connsiteX1751" fmla="*/ 3084977 w 6737350"/>
              <a:gd name="connsiteY1751" fmla="*/ 2865132 h 5407244"/>
              <a:gd name="connsiteX1752" fmla="*/ 3091243 w 6737350"/>
              <a:gd name="connsiteY1752" fmla="*/ 2865618 h 5407244"/>
              <a:gd name="connsiteX1753" fmla="*/ 6639468 w 6737350"/>
              <a:gd name="connsiteY1753" fmla="*/ 2859112 h 5407244"/>
              <a:gd name="connsiteX1754" fmla="*/ 6722461 w 6737350"/>
              <a:gd name="connsiteY1754" fmla="*/ 2889581 h 5407244"/>
              <a:gd name="connsiteX1755" fmla="*/ 6614410 w 6737350"/>
              <a:gd name="connsiteY1755" fmla="*/ 2862923 h 5407244"/>
              <a:gd name="connsiteX1756" fmla="*/ 6613842 w 6737350"/>
              <a:gd name="connsiteY1756" fmla="*/ 2862923 h 5407244"/>
              <a:gd name="connsiteX1757" fmla="*/ 6639468 w 6737350"/>
              <a:gd name="connsiteY1757" fmla="*/ 2859112 h 5407244"/>
              <a:gd name="connsiteX1758" fmla="*/ 1824685 w 6737350"/>
              <a:gd name="connsiteY1758" fmla="*/ 2857110 h 5407244"/>
              <a:gd name="connsiteX1759" fmla="*/ 1823664 w 6737350"/>
              <a:gd name="connsiteY1759" fmla="*/ 2861658 h 5407244"/>
              <a:gd name="connsiteX1760" fmla="*/ 1827122 w 6737350"/>
              <a:gd name="connsiteY1760" fmla="*/ 2861003 h 5407244"/>
              <a:gd name="connsiteX1761" fmla="*/ 3083187 w 6737350"/>
              <a:gd name="connsiteY1761" fmla="*/ 2852149 h 5407244"/>
              <a:gd name="connsiteX1762" fmla="*/ 3054071 w 6737350"/>
              <a:gd name="connsiteY1762" fmla="*/ 2862737 h 5407244"/>
              <a:gd name="connsiteX1763" fmla="*/ 3084022 w 6737350"/>
              <a:gd name="connsiteY1763" fmla="*/ 2865058 h 5407244"/>
              <a:gd name="connsiteX1764" fmla="*/ 3070114 w 6737350"/>
              <a:gd name="connsiteY1764" fmla="*/ 2857960 h 5407244"/>
              <a:gd name="connsiteX1765" fmla="*/ 3081742 w 6737350"/>
              <a:gd name="connsiteY1765" fmla="*/ 2856364 h 5407244"/>
              <a:gd name="connsiteX1766" fmla="*/ 3085461 w 6737350"/>
              <a:gd name="connsiteY1766" fmla="*/ 2852907 h 5407244"/>
              <a:gd name="connsiteX1767" fmla="*/ 3085253 w 6737350"/>
              <a:gd name="connsiteY1767" fmla="*/ 2852448 h 5407244"/>
              <a:gd name="connsiteX1768" fmla="*/ 2096799 w 6737350"/>
              <a:gd name="connsiteY1768" fmla="*/ 2851722 h 5407244"/>
              <a:gd name="connsiteX1769" fmla="*/ 2087223 w 6737350"/>
              <a:gd name="connsiteY1769" fmla="*/ 2852963 h 5407244"/>
              <a:gd name="connsiteX1770" fmla="*/ 2087227 w 6737350"/>
              <a:gd name="connsiteY1770" fmla="*/ 2854113 h 5407244"/>
              <a:gd name="connsiteX1771" fmla="*/ 2087417 w 6737350"/>
              <a:gd name="connsiteY1771" fmla="*/ 2858371 h 5407244"/>
              <a:gd name="connsiteX1772" fmla="*/ 2010084 w 6737350"/>
              <a:gd name="connsiteY1772" fmla="*/ 2849981 h 5407244"/>
              <a:gd name="connsiteX1773" fmla="*/ 2010159 w 6737350"/>
              <a:gd name="connsiteY1773" fmla="*/ 2850161 h 5407244"/>
              <a:gd name="connsiteX1774" fmla="*/ 2010159 w 6737350"/>
              <a:gd name="connsiteY1774" fmla="*/ 2849992 h 5407244"/>
              <a:gd name="connsiteX1775" fmla="*/ 1992604 w 6737350"/>
              <a:gd name="connsiteY1775" fmla="*/ 2847387 h 5407244"/>
              <a:gd name="connsiteX1776" fmla="*/ 1994373 w 6737350"/>
              <a:gd name="connsiteY1776" fmla="*/ 2847581 h 5407244"/>
              <a:gd name="connsiteX1777" fmla="*/ 1993150 w 6737350"/>
              <a:gd name="connsiteY1777" fmla="*/ 2847394 h 5407244"/>
              <a:gd name="connsiteX1778" fmla="*/ 2915411 w 6737350"/>
              <a:gd name="connsiteY1778" fmla="*/ 2845766 h 5407244"/>
              <a:gd name="connsiteX1779" fmla="*/ 2898433 w 6737350"/>
              <a:gd name="connsiteY1779" fmla="*/ 2854336 h 5407244"/>
              <a:gd name="connsiteX1780" fmla="*/ 2913022 w 6737350"/>
              <a:gd name="connsiteY1780" fmla="*/ 2856839 h 5407244"/>
              <a:gd name="connsiteX1781" fmla="*/ 2887595 w 6737350"/>
              <a:gd name="connsiteY1781" fmla="*/ 2868546 h 5407244"/>
              <a:gd name="connsiteX1782" fmla="*/ 2885623 w 6737350"/>
              <a:gd name="connsiteY1782" fmla="*/ 2870377 h 5407244"/>
              <a:gd name="connsiteX1783" fmla="*/ 2898076 w 6737350"/>
              <a:gd name="connsiteY1783" fmla="*/ 2868028 h 5407244"/>
              <a:gd name="connsiteX1784" fmla="*/ 2915411 w 6737350"/>
              <a:gd name="connsiteY1784" fmla="*/ 2845766 h 5407244"/>
              <a:gd name="connsiteX1785" fmla="*/ 2250115 w 6737350"/>
              <a:gd name="connsiteY1785" fmla="*/ 2832885 h 5407244"/>
              <a:gd name="connsiteX1786" fmla="*/ 2233318 w 6737350"/>
              <a:gd name="connsiteY1786" fmla="*/ 2837453 h 5407244"/>
              <a:gd name="connsiteX1787" fmla="*/ 2236295 w 6737350"/>
              <a:gd name="connsiteY1787" fmla="*/ 2840428 h 5407244"/>
              <a:gd name="connsiteX1788" fmla="*/ 2240122 w 6737350"/>
              <a:gd name="connsiteY1788" fmla="*/ 2840326 h 5407244"/>
              <a:gd name="connsiteX1789" fmla="*/ 2243743 w 6737350"/>
              <a:gd name="connsiteY1789" fmla="*/ 2838858 h 5407244"/>
              <a:gd name="connsiteX1790" fmla="*/ 2701276 w 6737350"/>
              <a:gd name="connsiteY1790" fmla="*/ 2830157 h 5407244"/>
              <a:gd name="connsiteX1791" fmla="*/ 2695052 w 6737350"/>
              <a:gd name="connsiteY1791" fmla="*/ 2836122 h 5407244"/>
              <a:gd name="connsiteX1792" fmla="*/ 2724817 w 6737350"/>
              <a:gd name="connsiteY1792" fmla="*/ 2839134 h 5407244"/>
              <a:gd name="connsiteX1793" fmla="*/ 2713500 w 6737350"/>
              <a:gd name="connsiteY1793" fmla="*/ 2832318 h 5407244"/>
              <a:gd name="connsiteX1794" fmla="*/ 2301486 w 6737350"/>
              <a:gd name="connsiteY1794" fmla="*/ 2829907 h 5407244"/>
              <a:gd name="connsiteX1795" fmla="*/ 2264264 w 6737350"/>
              <a:gd name="connsiteY1795" fmla="*/ 2832152 h 5407244"/>
              <a:gd name="connsiteX1796" fmla="*/ 2270235 w 6737350"/>
              <a:gd name="connsiteY1796" fmla="*/ 2838788 h 5407244"/>
              <a:gd name="connsiteX1797" fmla="*/ 2282132 w 6737350"/>
              <a:gd name="connsiteY1797" fmla="*/ 2837967 h 5407244"/>
              <a:gd name="connsiteX1798" fmla="*/ 2285223 w 6737350"/>
              <a:gd name="connsiteY1798" fmla="*/ 2847338 h 5407244"/>
              <a:gd name="connsiteX1799" fmla="*/ 2290585 w 6737350"/>
              <a:gd name="connsiteY1799" fmla="*/ 2848942 h 5407244"/>
              <a:gd name="connsiteX1800" fmla="*/ 2325282 w 6737350"/>
              <a:gd name="connsiteY1800" fmla="*/ 2837661 h 5407244"/>
              <a:gd name="connsiteX1801" fmla="*/ 2324136 w 6737350"/>
              <a:gd name="connsiteY1801" fmla="*/ 2836387 h 5407244"/>
              <a:gd name="connsiteX1802" fmla="*/ 2318666 w 6737350"/>
              <a:gd name="connsiteY1802" fmla="*/ 2837207 h 5407244"/>
              <a:gd name="connsiteX1803" fmla="*/ 2310758 w 6737350"/>
              <a:gd name="connsiteY1803" fmla="*/ 2832844 h 5407244"/>
              <a:gd name="connsiteX1804" fmla="*/ 2309504 w 6737350"/>
              <a:gd name="connsiteY1804" fmla="*/ 2830967 h 5407244"/>
              <a:gd name="connsiteX1805" fmla="*/ 2855158 w 6737350"/>
              <a:gd name="connsiteY1805" fmla="*/ 2821908 h 5407244"/>
              <a:gd name="connsiteX1806" fmla="*/ 2840512 w 6737350"/>
              <a:gd name="connsiteY1806" fmla="*/ 2826417 h 5407244"/>
              <a:gd name="connsiteX1807" fmla="*/ 2793625 w 6737350"/>
              <a:gd name="connsiteY1807" fmla="*/ 2827724 h 5407244"/>
              <a:gd name="connsiteX1808" fmla="*/ 2777461 w 6737350"/>
              <a:gd name="connsiteY1808" fmla="*/ 2837829 h 5407244"/>
              <a:gd name="connsiteX1809" fmla="*/ 2784316 w 6737350"/>
              <a:gd name="connsiteY1809" fmla="*/ 2837221 h 5407244"/>
              <a:gd name="connsiteX1810" fmla="*/ 2868474 w 6737350"/>
              <a:gd name="connsiteY1810" fmla="*/ 2832152 h 5407244"/>
              <a:gd name="connsiteX1811" fmla="*/ 2937780 w 6737350"/>
              <a:gd name="connsiteY1811" fmla="*/ 2817072 h 5407244"/>
              <a:gd name="connsiteX1812" fmla="*/ 2926747 w 6737350"/>
              <a:gd name="connsiteY1812" fmla="*/ 2818967 h 5407244"/>
              <a:gd name="connsiteX1813" fmla="*/ 2926783 w 6737350"/>
              <a:gd name="connsiteY1813" fmla="*/ 2819129 h 5407244"/>
              <a:gd name="connsiteX1814" fmla="*/ 2907555 w 6737350"/>
              <a:gd name="connsiteY1814" fmla="*/ 2832270 h 5407244"/>
              <a:gd name="connsiteX1815" fmla="*/ 2918634 w 6737350"/>
              <a:gd name="connsiteY1815" fmla="*/ 2836525 h 5407244"/>
              <a:gd name="connsiteX1816" fmla="*/ 2924223 w 6737350"/>
              <a:gd name="connsiteY1816" fmla="*/ 2835749 h 5407244"/>
              <a:gd name="connsiteX1817" fmla="*/ 2969295 w 6737350"/>
              <a:gd name="connsiteY1817" fmla="*/ 2820242 h 5407244"/>
              <a:gd name="connsiteX1818" fmla="*/ 2961526 w 6737350"/>
              <a:gd name="connsiteY1818" fmla="*/ 2818624 h 5407244"/>
              <a:gd name="connsiteX1819" fmla="*/ 2943654 w 6737350"/>
              <a:gd name="connsiteY1819" fmla="*/ 2819459 h 5407244"/>
              <a:gd name="connsiteX1820" fmla="*/ 2430739 w 6737350"/>
              <a:gd name="connsiteY1820" fmla="*/ 2812301 h 5407244"/>
              <a:gd name="connsiteX1821" fmla="*/ 2418885 w 6737350"/>
              <a:gd name="connsiteY1821" fmla="*/ 2816350 h 5407244"/>
              <a:gd name="connsiteX1822" fmla="*/ 2413778 w 6737350"/>
              <a:gd name="connsiteY1822" fmla="*/ 2829968 h 5407244"/>
              <a:gd name="connsiteX1823" fmla="*/ 2425946 w 6737350"/>
              <a:gd name="connsiteY1823" fmla="*/ 2824932 h 5407244"/>
              <a:gd name="connsiteX1824" fmla="*/ 2430739 w 6737350"/>
              <a:gd name="connsiteY1824" fmla="*/ 2812301 h 5407244"/>
              <a:gd name="connsiteX1825" fmla="*/ 2467873 w 6737350"/>
              <a:gd name="connsiteY1825" fmla="*/ 2810936 h 5407244"/>
              <a:gd name="connsiteX1826" fmla="*/ 2440868 w 6737350"/>
              <a:gd name="connsiteY1826" fmla="*/ 2826094 h 5407244"/>
              <a:gd name="connsiteX1827" fmla="*/ 2438679 w 6737350"/>
              <a:gd name="connsiteY1827" fmla="*/ 2826197 h 5407244"/>
              <a:gd name="connsiteX1828" fmla="*/ 2439672 w 6737350"/>
              <a:gd name="connsiteY1828" fmla="*/ 2826765 h 5407244"/>
              <a:gd name="connsiteX1829" fmla="*/ 2440868 w 6737350"/>
              <a:gd name="connsiteY1829" fmla="*/ 2826094 h 5407244"/>
              <a:gd name="connsiteX1830" fmla="*/ 2474980 w 6737350"/>
              <a:gd name="connsiteY1830" fmla="*/ 2824478 h 5407244"/>
              <a:gd name="connsiteX1831" fmla="*/ 2501922 w 6737350"/>
              <a:gd name="connsiteY1831" fmla="*/ 2814144 h 5407244"/>
              <a:gd name="connsiteX1832" fmla="*/ 2467873 w 6737350"/>
              <a:gd name="connsiteY1832" fmla="*/ 2810936 h 5407244"/>
              <a:gd name="connsiteX1833" fmla="*/ 2352312 w 6737350"/>
              <a:gd name="connsiteY1833" fmla="*/ 2809390 h 5407244"/>
              <a:gd name="connsiteX1834" fmla="*/ 2344512 w 6737350"/>
              <a:gd name="connsiteY1834" fmla="*/ 2814929 h 5407244"/>
              <a:gd name="connsiteX1835" fmla="*/ 2377083 w 6737350"/>
              <a:gd name="connsiteY1835" fmla="*/ 2813981 h 5407244"/>
              <a:gd name="connsiteX1836" fmla="*/ 2369398 w 6737350"/>
              <a:gd name="connsiteY1836" fmla="*/ 2812052 h 5407244"/>
              <a:gd name="connsiteX1837" fmla="*/ 2352312 w 6737350"/>
              <a:gd name="connsiteY1837" fmla="*/ 2809390 h 5407244"/>
              <a:gd name="connsiteX1838" fmla="*/ 2869394 w 6737350"/>
              <a:gd name="connsiteY1838" fmla="*/ 2803186 h 5407244"/>
              <a:gd name="connsiteX1839" fmla="*/ 2853886 w 6737350"/>
              <a:gd name="connsiteY1839" fmla="*/ 2806026 h 5407244"/>
              <a:gd name="connsiteX1840" fmla="*/ 2858135 w 6737350"/>
              <a:gd name="connsiteY1840" fmla="*/ 2808249 h 5407244"/>
              <a:gd name="connsiteX1841" fmla="*/ 2863144 w 6737350"/>
              <a:gd name="connsiteY1841" fmla="*/ 2817982 h 5407244"/>
              <a:gd name="connsiteX1842" fmla="*/ 2884184 w 6737350"/>
              <a:gd name="connsiteY1842" fmla="*/ 2817997 h 5407244"/>
              <a:gd name="connsiteX1843" fmla="*/ 2870035 w 6737350"/>
              <a:gd name="connsiteY1843" fmla="*/ 2811450 h 5407244"/>
              <a:gd name="connsiteX1844" fmla="*/ 2882403 w 6737350"/>
              <a:gd name="connsiteY1844" fmla="*/ 2810644 h 5407244"/>
              <a:gd name="connsiteX1845" fmla="*/ 2881553 w 6737350"/>
              <a:gd name="connsiteY1845" fmla="*/ 2807856 h 5407244"/>
              <a:gd name="connsiteX1846" fmla="*/ 2605830 w 6737350"/>
              <a:gd name="connsiteY1846" fmla="*/ 2799896 h 5407244"/>
              <a:gd name="connsiteX1847" fmla="*/ 2560530 w 6737350"/>
              <a:gd name="connsiteY1847" fmla="*/ 2800189 h 5407244"/>
              <a:gd name="connsiteX1848" fmla="*/ 2564651 w 6737350"/>
              <a:gd name="connsiteY1848" fmla="*/ 2818452 h 5407244"/>
              <a:gd name="connsiteX1849" fmla="*/ 2564643 w 6737350"/>
              <a:gd name="connsiteY1849" fmla="*/ 2818567 h 5407244"/>
              <a:gd name="connsiteX1850" fmla="*/ 2590824 w 6737350"/>
              <a:gd name="connsiteY1850" fmla="*/ 2820537 h 5407244"/>
              <a:gd name="connsiteX1851" fmla="*/ 2590551 w 6737350"/>
              <a:gd name="connsiteY1851" fmla="*/ 2820374 h 5407244"/>
              <a:gd name="connsiteX1852" fmla="*/ 2579629 w 6737350"/>
              <a:gd name="connsiteY1852" fmla="*/ 2801524 h 5407244"/>
              <a:gd name="connsiteX1853" fmla="*/ 2602033 w 6737350"/>
              <a:gd name="connsiteY1853" fmla="*/ 2807427 h 5407244"/>
              <a:gd name="connsiteX1854" fmla="*/ 2840539 w 6737350"/>
              <a:gd name="connsiteY1854" fmla="*/ 2795569 h 5407244"/>
              <a:gd name="connsiteX1855" fmla="*/ 2837594 w 6737350"/>
              <a:gd name="connsiteY1855" fmla="*/ 2796259 h 5407244"/>
              <a:gd name="connsiteX1856" fmla="*/ 2837774 w 6737350"/>
              <a:gd name="connsiteY1856" fmla="*/ 2796776 h 5407244"/>
              <a:gd name="connsiteX1857" fmla="*/ 2839577 w 6737350"/>
              <a:gd name="connsiteY1857" fmla="*/ 2797868 h 5407244"/>
              <a:gd name="connsiteX1858" fmla="*/ 2945757 w 6737350"/>
              <a:gd name="connsiteY1858" fmla="*/ 2784225 h 5407244"/>
              <a:gd name="connsiteX1859" fmla="*/ 2895914 w 6737350"/>
              <a:gd name="connsiteY1859" fmla="*/ 2788160 h 5407244"/>
              <a:gd name="connsiteX1860" fmla="*/ 2892270 w 6737350"/>
              <a:gd name="connsiteY1860" fmla="*/ 2788295 h 5407244"/>
              <a:gd name="connsiteX1861" fmla="*/ 2891235 w 6737350"/>
              <a:gd name="connsiteY1861" fmla="*/ 2793138 h 5407244"/>
              <a:gd name="connsiteX1862" fmla="*/ 2902979 w 6737350"/>
              <a:gd name="connsiteY1862" fmla="*/ 2800861 h 5407244"/>
              <a:gd name="connsiteX1863" fmla="*/ 2915908 w 6737350"/>
              <a:gd name="connsiteY1863" fmla="*/ 2799468 h 5407244"/>
              <a:gd name="connsiteX1864" fmla="*/ 2945757 w 6737350"/>
              <a:gd name="connsiteY1864" fmla="*/ 2784225 h 5407244"/>
              <a:gd name="connsiteX1865" fmla="*/ 2675870 w 6737350"/>
              <a:gd name="connsiteY1865" fmla="*/ 2783936 h 5407244"/>
              <a:gd name="connsiteX1866" fmla="*/ 2675768 w 6737350"/>
              <a:gd name="connsiteY1866" fmla="*/ 2791881 h 5407244"/>
              <a:gd name="connsiteX1867" fmla="*/ 2685218 w 6737350"/>
              <a:gd name="connsiteY1867" fmla="*/ 2791979 h 5407244"/>
              <a:gd name="connsiteX1868" fmla="*/ 2692076 w 6737350"/>
              <a:gd name="connsiteY1868" fmla="*/ 2786068 h 5407244"/>
              <a:gd name="connsiteX1869" fmla="*/ 2571262 w 6737350"/>
              <a:gd name="connsiteY1869" fmla="*/ 2779687 h 5407244"/>
              <a:gd name="connsiteX1870" fmla="*/ 2557791 w 6737350"/>
              <a:gd name="connsiteY1870" fmla="*/ 2788053 h 5407244"/>
              <a:gd name="connsiteX1871" fmla="*/ 2558229 w 6737350"/>
              <a:gd name="connsiteY1871" fmla="*/ 2789991 h 5407244"/>
              <a:gd name="connsiteX1872" fmla="*/ 2576612 w 6737350"/>
              <a:gd name="connsiteY1872" fmla="*/ 2789242 h 5407244"/>
              <a:gd name="connsiteX1873" fmla="*/ 2578377 w 6737350"/>
              <a:gd name="connsiteY1873" fmla="*/ 2788113 h 5407244"/>
              <a:gd name="connsiteX1874" fmla="*/ 2867483 w 6737350"/>
              <a:gd name="connsiteY1874" fmla="*/ 2766783 h 5407244"/>
              <a:gd name="connsiteX1875" fmla="*/ 2848109 w 6737350"/>
              <a:gd name="connsiteY1875" fmla="*/ 2775685 h 5407244"/>
              <a:gd name="connsiteX1876" fmla="*/ 2874649 w 6737350"/>
              <a:gd name="connsiteY1876" fmla="*/ 2777789 h 5407244"/>
              <a:gd name="connsiteX1877" fmla="*/ 2875929 w 6737350"/>
              <a:gd name="connsiteY1877" fmla="*/ 2777494 h 5407244"/>
              <a:gd name="connsiteX1878" fmla="*/ 2868192 w 6737350"/>
              <a:gd name="connsiteY1878" fmla="*/ 2766925 h 5407244"/>
              <a:gd name="connsiteX1879" fmla="*/ 6316486 w 6737350"/>
              <a:gd name="connsiteY1879" fmla="*/ 2745938 h 5407244"/>
              <a:gd name="connsiteX1880" fmla="*/ 6272697 w 6737350"/>
              <a:gd name="connsiteY1880" fmla="*/ 2754432 h 5407244"/>
              <a:gd name="connsiteX1881" fmla="*/ 6270478 w 6737350"/>
              <a:gd name="connsiteY1881" fmla="*/ 2766711 h 5407244"/>
              <a:gd name="connsiteX1882" fmla="*/ 6269976 w 6737350"/>
              <a:gd name="connsiteY1882" fmla="*/ 2766782 h 5407244"/>
              <a:gd name="connsiteX1883" fmla="*/ 6270260 w 6737350"/>
              <a:gd name="connsiteY1883" fmla="*/ 2767917 h 5407244"/>
              <a:gd name="connsiteX1884" fmla="*/ 6270478 w 6737350"/>
              <a:gd name="connsiteY1884" fmla="*/ 2766711 h 5407244"/>
              <a:gd name="connsiteX1885" fmla="*/ 6300250 w 6737350"/>
              <a:gd name="connsiteY1885" fmla="*/ 2762475 h 5407244"/>
              <a:gd name="connsiteX1886" fmla="*/ 6316486 w 6737350"/>
              <a:gd name="connsiteY1886" fmla="*/ 2745938 h 5407244"/>
              <a:gd name="connsiteX1887" fmla="*/ 2939941 w 6737350"/>
              <a:gd name="connsiteY1887" fmla="*/ 2741116 h 5407244"/>
              <a:gd name="connsiteX1888" fmla="*/ 2940226 w 6737350"/>
              <a:gd name="connsiteY1888" fmla="*/ 2742251 h 5407244"/>
              <a:gd name="connsiteX1889" fmla="*/ 2938738 w 6737350"/>
              <a:gd name="connsiteY1889" fmla="*/ 2741543 h 5407244"/>
              <a:gd name="connsiteX1890" fmla="*/ 2955313 w 6737350"/>
              <a:gd name="connsiteY1890" fmla="*/ 2737847 h 5407244"/>
              <a:gd name="connsiteX1891" fmla="*/ 2946484 w 6737350"/>
              <a:gd name="connsiteY1891" fmla="*/ 2738565 h 5407244"/>
              <a:gd name="connsiteX1892" fmla="*/ 2937463 w 6737350"/>
              <a:gd name="connsiteY1892" fmla="*/ 2740937 h 5407244"/>
              <a:gd name="connsiteX1893" fmla="*/ 2938738 w 6737350"/>
              <a:gd name="connsiteY1893" fmla="*/ 2741543 h 5407244"/>
              <a:gd name="connsiteX1894" fmla="*/ 2923563 w 6737350"/>
              <a:gd name="connsiteY1894" fmla="*/ 2746930 h 5407244"/>
              <a:gd name="connsiteX1895" fmla="*/ 2922221 w 6737350"/>
              <a:gd name="connsiteY1895" fmla="*/ 2762137 h 5407244"/>
              <a:gd name="connsiteX1896" fmla="*/ 2924392 w 6737350"/>
              <a:gd name="connsiteY1896" fmla="*/ 2761756 h 5407244"/>
              <a:gd name="connsiteX1897" fmla="*/ 2925841 w 6737350"/>
              <a:gd name="connsiteY1897" fmla="*/ 2762281 h 5407244"/>
              <a:gd name="connsiteX1898" fmla="*/ 2945104 w 6737350"/>
              <a:gd name="connsiteY1898" fmla="*/ 2754492 h 5407244"/>
              <a:gd name="connsiteX1899" fmla="*/ 5932496 w 6737350"/>
              <a:gd name="connsiteY1899" fmla="*/ 2706020 h 5407244"/>
              <a:gd name="connsiteX1900" fmla="*/ 5933077 w 6737350"/>
              <a:gd name="connsiteY1900" fmla="*/ 2706660 h 5407244"/>
              <a:gd name="connsiteX1901" fmla="*/ 5938419 w 6737350"/>
              <a:gd name="connsiteY1901" fmla="*/ 2711858 h 5407244"/>
              <a:gd name="connsiteX1902" fmla="*/ 5938828 w 6737350"/>
              <a:gd name="connsiteY1902" fmla="*/ 2716930 h 5407244"/>
              <a:gd name="connsiteX1903" fmla="*/ 5949460 w 6737350"/>
              <a:gd name="connsiteY1903" fmla="*/ 2716986 h 5407244"/>
              <a:gd name="connsiteX1904" fmla="*/ 5969786 w 6737350"/>
              <a:gd name="connsiteY1904" fmla="*/ 2706092 h 5407244"/>
              <a:gd name="connsiteX1905" fmla="*/ 5850674 w 6737350"/>
              <a:gd name="connsiteY1905" fmla="*/ 2702689 h 5407244"/>
              <a:gd name="connsiteX1906" fmla="*/ 5909911 w 6737350"/>
              <a:gd name="connsiteY1906" fmla="*/ 2716780 h 5407244"/>
              <a:gd name="connsiteX1907" fmla="*/ 5930472 w 6737350"/>
              <a:gd name="connsiteY1907" fmla="*/ 2716887 h 5407244"/>
              <a:gd name="connsiteX1908" fmla="*/ 5921130 w 6737350"/>
              <a:gd name="connsiteY1908" fmla="*/ 2708929 h 5407244"/>
              <a:gd name="connsiteX1909" fmla="*/ 5917461 w 6737350"/>
              <a:gd name="connsiteY1909" fmla="*/ 2705990 h 5407244"/>
              <a:gd name="connsiteX1910" fmla="*/ 5914838 w 6737350"/>
              <a:gd name="connsiteY1910" fmla="*/ 2705985 h 5407244"/>
              <a:gd name="connsiteX1911" fmla="*/ 5850958 w 6737350"/>
              <a:gd name="connsiteY1911" fmla="*/ 2702689 h 5407244"/>
              <a:gd name="connsiteX1912" fmla="*/ 2786358 w 6737350"/>
              <a:gd name="connsiteY1912" fmla="*/ 2700126 h 5407244"/>
              <a:gd name="connsiteX1913" fmla="*/ 2745587 w 6737350"/>
              <a:gd name="connsiteY1913" fmla="*/ 2705489 h 5407244"/>
              <a:gd name="connsiteX1914" fmla="*/ 2704999 w 6737350"/>
              <a:gd name="connsiteY1914" fmla="*/ 2708084 h 5407244"/>
              <a:gd name="connsiteX1915" fmla="*/ 2701399 w 6737350"/>
              <a:gd name="connsiteY1915" fmla="*/ 2707853 h 5407244"/>
              <a:gd name="connsiteX1916" fmla="*/ 2695479 w 6737350"/>
              <a:gd name="connsiteY1916" fmla="*/ 2711339 h 5407244"/>
              <a:gd name="connsiteX1917" fmla="*/ 2752182 w 6737350"/>
              <a:gd name="connsiteY1917" fmla="*/ 2715079 h 5407244"/>
              <a:gd name="connsiteX1918" fmla="*/ 5805405 w 6737350"/>
              <a:gd name="connsiteY1918" fmla="*/ 2697975 h 5407244"/>
              <a:gd name="connsiteX1919" fmla="*/ 5798635 w 6737350"/>
              <a:gd name="connsiteY1919" fmla="*/ 2702657 h 5407244"/>
              <a:gd name="connsiteX1920" fmla="*/ 5800749 w 6737350"/>
              <a:gd name="connsiteY1920" fmla="*/ 2702361 h 5407244"/>
              <a:gd name="connsiteX1921" fmla="*/ 5814373 w 6737350"/>
              <a:gd name="connsiteY1921" fmla="*/ 2708928 h 5407244"/>
              <a:gd name="connsiteX1922" fmla="*/ 5816275 w 6737350"/>
              <a:gd name="connsiteY1922" fmla="*/ 2707651 h 5407244"/>
              <a:gd name="connsiteX1923" fmla="*/ 5815136 w 6737350"/>
              <a:gd name="connsiteY1923" fmla="*/ 2701431 h 5407244"/>
              <a:gd name="connsiteX1924" fmla="*/ 5805405 w 6737350"/>
              <a:gd name="connsiteY1924" fmla="*/ 2697975 h 5407244"/>
              <a:gd name="connsiteX1925" fmla="*/ 2907192 w 6737350"/>
              <a:gd name="connsiteY1925" fmla="*/ 2696341 h 5407244"/>
              <a:gd name="connsiteX1926" fmla="*/ 2906053 w 6737350"/>
              <a:gd name="connsiteY1926" fmla="*/ 2697301 h 5407244"/>
              <a:gd name="connsiteX1927" fmla="*/ 2908381 w 6737350"/>
              <a:gd name="connsiteY1927" fmla="*/ 2697676 h 5407244"/>
              <a:gd name="connsiteX1928" fmla="*/ 2820427 w 6737350"/>
              <a:gd name="connsiteY1928" fmla="*/ 2695645 h 5407244"/>
              <a:gd name="connsiteX1929" fmla="*/ 2792122 w 6737350"/>
              <a:gd name="connsiteY1929" fmla="*/ 2699368 h 5407244"/>
              <a:gd name="connsiteX1930" fmla="*/ 2787833 w 6737350"/>
              <a:gd name="connsiteY1930" fmla="*/ 2712379 h 5407244"/>
              <a:gd name="connsiteX1931" fmla="*/ 2794867 w 6737350"/>
              <a:gd name="connsiteY1931" fmla="*/ 2726908 h 5407244"/>
              <a:gd name="connsiteX1932" fmla="*/ 2794953 w 6737350"/>
              <a:gd name="connsiteY1932" fmla="*/ 2726926 h 5407244"/>
              <a:gd name="connsiteX1933" fmla="*/ 2810426 w 6737350"/>
              <a:gd name="connsiteY1933" fmla="*/ 2724544 h 5407244"/>
              <a:gd name="connsiteX1934" fmla="*/ 2809061 w 6737350"/>
              <a:gd name="connsiteY1934" fmla="*/ 2718429 h 5407244"/>
              <a:gd name="connsiteX1935" fmla="*/ 2794881 w 6737350"/>
              <a:gd name="connsiteY1935" fmla="*/ 2711907 h 5407244"/>
              <a:gd name="connsiteX1936" fmla="*/ 2819874 w 6737350"/>
              <a:gd name="connsiteY1936" fmla="*/ 2698471 h 5407244"/>
              <a:gd name="connsiteX1937" fmla="*/ 3009565 w 6737350"/>
              <a:gd name="connsiteY1937" fmla="*/ 2694697 h 5407244"/>
              <a:gd name="connsiteX1938" fmla="*/ 2999062 w 6737350"/>
              <a:gd name="connsiteY1938" fmla="*/ 2695610 h 5407244"/>
              <a:gd name="connsiteX1939" fmla="*/ 2972936 w 6737350"/>
              <a:gd name="connsiteY1939" fmla="*/ 2708035 h 5407244"/>
              <a:gd name="connsiteX1940" fmla="*/ 2975845 w 6737350"/>
              <a:gd name="connsiteY1940" fmla="*/ 2709365 h 5407244"/>
              <a:gd name="connsiteX1941" fmla="*/ 2973915 w 6737350"/>
              <a:gd name="connsiteY1941" fmla="*/ 2710868 h 5407244"/>
              <a:gd name="connsiteX1942" fmla="*/ 2984191 w 6737350"/>
              <a:gd name="connsiteY1942" fmla="*/ 2710802 h 5407244"/>
              <a:gd name="connsiteX1943" fmla="*/ 3012686 w 6737350"/>
              <a:gd name="connsiteY1943" fmla="*/ 2703823 h 5407244"/>
              <a:gd name="connsiteX1944" fmla="*/ 3012402 w 6737350"/>
              <a:gd name="connsiteY1944" fmla="*/ 2702689 h 5407244"/>
              <a:gd name="connsiteX1945" fmla="*/ 3038009 w 6737350"/>
              <a:gd name="connsiteY1945" fmla="*/ 2699663 h 5407244"/>
              <a:gd name="connsiteX1946" fmla="*/ 3039746 w 6737350"/>
              <a:gd name="connsiteY1946" fmla="*/ 2699125 h 5407244"/>
              <a:gd name="connsiteX1947" fmla="*/ 3034907 w 6737350"/>
              <a:gd name="connsiteY1947" fmla="*/ 2696291 h 5407244"/>
              <a:gd name="connsiteX1948" fmla="*/ 2997797 w 6737350"/>
              <a:gd name="connsiteY1948" fmla="*/ 2699003 h 5407244"/>
              <a:gd name="connsiteX1949" fmla="*/ 2622754 w 6737350"/>
              <a:gd name="connsiteY1949" fmla="*/ 2681313 h 5407244"/>
              <a:gd name="connsiteX1950" fmla="*/ 2565732 w 6737350"/>
              <a:gd name="connsiteY1950" fmla="*/ 2698010 h 5407244"/>
              <a:gd name="connsiteX1951" fmla="*/ 2637937 w 6737350"/>
              <a:gd name="connsiteY1951" fmla="*/ 2700921 h 5407244"/>
              <a:gd name="connsiteX1952" fmla="*/ 2657840 w 6737350"/>
              <a:gd name="connsiteY1952" fmla="*/ 2698780 h 5407244"/>
              <a:gd name="connsiteX1953" fmla="*/ 2655597 w 6737350"/>
              <a:gd name="connsiteY1953" fmla="*/ 2697747 h 5407244"/>
              <a:gd name="connsiteX1954" fmla="*/ 2655181 w 6737350"/>
              <a:gd name="connsiteY1954" fmla="*/ 2689418 h 5407244"/>
              <a:gd name="connsiteX1955" fmla="*/ 2650101 w 6737350"/>
              <a:gd name="connsiteY1955" fmla="*/ 2684969 h 5407244"/>
              <a:gd name="connsiteX1956" fmla="*/ 2622754 w 6737350"/>
              <a:gd name="connsiteY1956" fmla="*/ 2681313 h 5407244"/>
              <a:gd name="connsiteX1957" fmla="*/ 6187661 w 6737350"/>
              <a:gd name="connsiteY1957" fmla="*/ 2676916 h 5407244"/>
              <a:gd name="connsiteX1958" fmla="*/ 6144058 w 6737350"/>
              <a:gd name="connsiteY1958" fmla="*/ 2696591 h 5407244"/>
              <a:gd name="connsiteX1959" fmla="*/ 6254520 w 6737350"/>
              <a:gd name="connsiteY1959" fmla="*/ 2692762 h 5407244"/>
              <a:gd name="connsiteX1960" fmla="*/ 6254237 w 6737350"/>
              <a:gd name="connsiteY1960" fmla="*/ 2692762 h 5407244"/>
              <a:gd name="connsiteX1961" fmla="*/ 6227010 w 6737350"/>
              <a:gd name="connsiteY1961" fmla="*/ 2684396 h 5407244"/>
              <a:gd name="connsiteX1962" fmla="*/ 6254662 w 6737350"/>
              <a:gd name="connsiteY1962" fmla="*/ 2677873 h 5407244"/>
              <a:gd name="connsiteX1963" fmla="*/ 6187661 w 6737350"/>
              <a:gd name="connsiteY1963" fmla="*/ 2676916 h 5407244"/>
              <a:gd name="connsiteX1964" fmla="*/ 852077 w 6737350"/>
              <a:gd name="connsiteY1964" fmla="*/ 2676173 h 5407244"/>
              <a:gd name="connsiteX1965" fmla="*/ 850190 w 6737350"/>
              <a:gd name="connsiteY1965" fmla="*/ 2677389 h 5407244"/>
              <a:gd name="connsiteX1966" fmla="*/ 854922 w 6737350"/>
              <a:gd name="connsiteY1966" fmla="*/ 2678067 h 5407244"/>
              <a:gd name="connsiteX1967" fmla="*/ 6295182 w 6737350"/>
              <a:gd name="connsiteY1967" fmla="*/ 2674647 h 5407244"/>
              <a:gd name="connsiteX1968" fmla="*/ 6275294 w 6737350"/>
              <a:gd name="connsiteY1968" fmla="*/ 2679327 h 5407244"/>
              <a:gd name="connsiteX1969" fmla="*/ 6263789 w 6737350"/>
              <a:gd name="connsiteY1969" fmla="*/ 2692820 h 5407244"/>
              <a:gd name="connsiteX1970" fmla="*/ 6263312 w 6737350"/>
              <a:gd name="connsiteY1970" fmla="*/ 2692762 h 5407244"/>
              <a:gd name="connsiteX1971" fmla="*/ 6263596 w 6737350"/>
              <a:gd name="connsiteY1971" fmla="*/ 2693046 h 5407244"/>
              <a:gd name="connsiteX1972" fmla="*/ 6263789 w 6737350"/>
              <a:gd name="connsiteY1972" fmla="*/ 2692820 h 5407244"/>
              <a:gd name="connsiteX1973" fmla="*/ 6280926 w 6737350"/>
              <a:gd name="connsiteY1973" fmla="*/ 2694905 h 5407244"/>
              <a:gd name="connsiteX1974" fmla="*/ 6309681 w 6737350"/>
              <a:gd name="connsiteY1974" fmla="*/ 2679291 h 5407244"/>
              <a:gd name="connsiteX1975" fmla="*/ 6337190 w 6737350"/>
              <a:gd name="connsiteY1975" fmla="*/ 2680284 h 5407244"/>
              <a:gd name="connsiteX1976" fmla="*/ 6295182 w 6737350"/>
              <a:gd name="connsiteY1976" fmla="*/ 2674647 h 5407244"/>
              <a:gd name="connsiteX1977" fmla="*/ 844278 w 6737350"/>
              <a:gd name="connsiteY1977" fmla="*/ 2669225 h 5407244"/>
              <a:gd name="connsiteX1978" fmla="*/ 824429 w 6737350"/>
              <a:gd name="connsiteY1978" fmla="*/ 2672539 h 5407244"/>
              <a:gd name="connsiteX1979" fmla="*/ 823058 w 6737350"/>
              <a:gd name="connsiteY1979" fmla="*/ 2673497 h 5407244"/>
              <a:gd name="connsiteX1980" fmla="*/ 841565 w 6737350"/>
              <a:gd name="connsiteY1980" fmla="*/ 2676152 h 5407244"/>
              <a:gd name="connsiteX1981" fmla="*/ 3059282 w 6737350"/>
              <a:gd name="connsiteY1981" fmla="*/ 2669001 h 5407244"/>
              <a:gd name="connsiteX1982" fmla="*/ 3057637 w 6737350"/>
              <a:gd name="connsiteY1982" fmla="*/ 2673194 h 5407244"/>
              <a:gd name="connsiteX1983" fmla="*/ 3078191 w 6737350"/>
              <a:gd name="connsiteY1983" fmla="*/ 2669410 h 5407244"/>
              <a:gd name="connsiteX1984" fmla="*/ 5897006 w 6737350"/>
              <a:gd name="connsiteY1984" fmla="*/ 2664686 h 5407244"/>
              <a:gd name="connsiteX1985" fmla="*/ 5893596 w 6737350"/>
              <a:gd name="connsiteY1985" fmla="*/ 2665000 h 5407244"/>
              <a:gd name="connsiteX1986" fmla="*/ 5900588 w 6737350"/>
              <a:gd name="connsiteY1986" fmla="*/ 2669225 h 5407244"/>
              <a:gd name="connsiteX1987" fmla="*/ 5837078 w 6737350"/>
              <a:gd name="connsiteY1987" fmla="*/ 2690183 h 5407244"/>
              <a:gd name="connsiteX1988" fmla="*/ 5829537 w 6737350"/>
              <a:gd name="connsiteY1988" fmla="*/ 2698751 h 5407244"/>
              <a:gd name="connsiteX1989" fmla="*/ 5843019 w 6737350"/>
              <a:gd name="connsiteY1989" fmla="*/ 2689703 h 5407244"/>
              <a:gd name="connsiteX1990" fmla="*/ 5961845 w 6737350"/>
              <a:gd name="connsiteY1990" fmla="*/ 2675605 h 5407244"/>
              <a:gd name="connsiteX1991" fmla="*/ 5897006 w 6737350"/>
              <a:gd name="connsiteY1991" fmla="*/ 2664686 h 5407244"/>
              <a:gd name="connsiteX1992" fmla="*/ 2250134 w 6737350"/>
              <a:gd name="connsiteY1992" fmla="*/ 2662737 h 5407244"/>
              <a:gd name="connsiteX1993" fmla="*/ 2234629 w 6737350"/>
              <a:gd name="connsiteY1993" fmla="*/ 2670076 h 5407244"/>
              <a:gd name="connsiteX1994" fmla="*/ 2302427 w 6737350"/>
              <a:gd name="connsiteY1994" fmla="*/ 2673426 h 5407244"/>
              <a:gd name="connsiteX1995" fmla="*/ 2304049 w 6737350"/>
              <a:gd name="connsiteY1995" fmla="*/ 2677782 h 5407244"/>
              <a:gd name="connsiteX1996" fmla="*/ 2319026 w 6737350"/>
              <a:gd name="connsiteY1996" fmla="*/ 2678980 h 5407244"/>
              <a:gd name="connsiteX1997" fmla="*/ 2317445 w 6737350"/>
              <a:gd name="connsiteY1997" fmla="*/ 2676563 h 5407244"/>
              <a:gd name="connsiteX1998" fmla="*/ 2312162 w 6737350"/>
              <a:gd name="connsiteY1998" fmla="*/ 2668028 h 5407244"/>
              <a:gd name="connsiteX1999" fmla="*/ 2268672 w 6737350"/>
              <a:gd name="connsiteY1999" fmla="*/ 2664243 h 5407244"/>
              <a:gd name="connsiteX2000" fmla="*/ 2266638 w 6737350"/>
              <a:gd name="connsiteY2000" fmla="*/ 2663343 h 5407244"/>
              <a:gd name="connsiteX2001" fmla="*/ 793502 w 6737350"/>
              <a:gd name="connsiteY2001" fmla="*/ 2656521 h 5407244"/>
              <a:gd name="connsiteX2002" fmla="*/ 764586 w 6737350"/>
              <a:gd name="connsiteY2002" fmla="*/ 2665111 h 5407244"/>
              <a:gd name="connsiteX2003" fmla="*/ 775225 w 6737350"/>
              <a:gd name="connsiteY2003" fmla="*/ 2666637 h 5407244"/>
              <a:gd name="connsiteX2004" fmla="*/ 778767 w 6737350"/>
              <a:gd name="connsiteY2004" fmla="*/ 2666814 h 5407244"/>
              <a:gd name="connsiteX2005" fmla="*/ 778481 w 6737350"/>
              <a:gd name="connsiteY2005" fmla="*/ 2667104 h 5407244"/>
              <a:gd name="connsiteX2006" fmla="*/ 787511 w 6737350"/>
              <a:gd name="connsiteY2006" fmla="*/ 2668399 h 5407244"/>
              <a:gd name="connsiteX2007" fmla="*/ 791015 w 6737350"/>
              <a:gd name="connsiteY2007" fmla="*/ 2668002 h 5407244"/>
              <a:gd name="connsiteX2008" fmla="*/ 793380 w 6737350"/>
              <a:gd name="connsiteY2008" fmla="*/ 2669241 h 5407244"/>
              <a:gd name="connsiteX2009" fmla="*/ 807815 w 6737350"/>
              <a:gd name="connsiteY2009" fmla="*/ 2671311 h 5407244"/>
              <a:gd name="connsiteX2010" fmla="*/ 3275867 w 6737350"/>
              <a:gd name="connsiteY2010" fmla="*/ 2646962 h 5407244"/>
              <a:gd name="connsiteX2011" fmla="*/ 3208045 w 6737350"/>
              <a:gd name="connsiteY2011" fmla="*/ 2660717 h 5407244"/>
              <a:gd name="connsiteX2012" fmla="*/ 3232962 w 6737350"/>
              <a:gd name="connsiteY2012" fmla="*/ 2660366 h 5407244"/>
              <a:gd name="connsiteX2013" fmla="*/ 3242737 w 6737350"/>
              <a:gd name="connsiteY2013" fmla="*/ 2657294 h 5407244"/>
              <a:gd name="connsiteX2014" fmla="*/ 3257557 w 6737350"/>
              <a:gd name="connsiteY2014" fmla="*/ 2658076 h 5407244"/>
              <a:gd name="connsiteX2015" fmla="*/ 3260321 w 6737350"/>
              <a:gd name="connsiteY2015" fmla="*/ 2659980 h 5407244"/>
              <a:gd name="connsiteX2016" fmla="*/ 3279797 w 6737350"/>
              <a:gd name="connsiteY2016" fmla="*/ 2659705 h 5407244"/>
              <a:gd name="connsiteX2017" fmla="*/ 5846456 w 6737350"/>
              <a:gd name="connsiteY2017" fmla="*/ 2635830 h 5407244"/>
              <a:gd name="connsiteX2018" fmla="*/ 5837524 w 6737350"/>
              <a:gd name="connsiteY2018" fmla="*/ 2636352 h 5407244"/>
              <a:gd name="connsiteX2019" fmla="*/ 5839313 w 6737350"/>
              <a:gd name="connsiteY2019" fmla="*/ 2636522 h 5407244"/>
              <a:gd name="connsiteX2020" fmla="*/ 5858899 w 6737350"/>
              <a:gd name="connsiteY2020" fmla="*/ 2646537 h 5407244"/>
              <a:gd name="connsiteX2021" fmla="*/ 5829688 w 6737350"/>
              <a:gd name="connsiteY2021" fmla="*/ 2660717 h 5407244"/>
              <a:gd name="connsiteX2022" fmla="*/ 5836900 w 6737350"/>
              <a:gd name="connsiteY2022" fmla="*/ 2662141 h 5407244"/>
              <a:gd name="connsiteX2023" fmla="*/ 5844091 w 6737350"/>
              <a:gd name="connsiteY2023" fmla="*/ 2654922 h 5407244"/>
              <a:gd name="connsiteX2024" fmla="*/ 5879884 w 6737350"/>
              <a:gd name="connsiteY2024" fmla="*/ 2651073 h 5407244"/>
              <a:gd name="connsiteX2025" fmla="*/ 5846456 w 6737350"/>
              <a:gd name="connsiteY2025" fmla="*/ 2635830 h 5407244"/>
              <a:gd name="connsiteX2026" fmla="*/ 6093046 w 6737350"/>
              <a:gd name="connsiteY2026" fmla="*/ 2612723 h 5407244"/>
              <a:gd name="connsiteX2027" fmla="*/ 6092585 w 6737350"/>
              <a:gd name="connsiteY2027" fmla="*/ 2613354 h 5407244"/>
              <a:gd name="connsiteX2028" fmla="*/ 6092018 w 6737350"/>
              <a:gd name="connsiteY2028" fmla="*/ 2612929 h 5407244"/>
              <a:gd name="connsiteX2029" fmla="*/ 5817777 w 6737350"/>
              <a:gd name="connsiteY2029" fmla="*/ 2601870 h 5407244"/>
              <a:gd name="connsiteX2030" fmla="*/ 5817777 w 6737350"/>
              <a:gd name="connsiteY2030" fmla="*/ 2616901 h 5407244"/>
              <a:gd name="connsiteX2031" fmla="*/ 5826143 w 6737350"/>
              <a:gd name="connsiteY2031" fmla="*/ 2616901 h 5407244"/>
              <a:gd name="connsiteX2032" fmla="*/ 5827094 w 6737350"/>
              <a:gd name="connsiteY2032" fmla="*/ 2621407 h 5407244"/>
              <a:gd name="connsiteX2033" fmla="*/ 5828046 w 6737350"/>
              <a:gd name="connsiteY2033" fmla="*/ 2620163 h 5407244"/>
              <a:gd name="connsiteX2034" fmla="*/ 5835965 w 6737350"/>
              <a:gd name="connsiteY2034" fmla="*/ 2612821 h 5407244"/>
              <a:gd name="connsiteX2035" fmla="*/ 5831195 w 6737350"/>
              <a:gd name="connsiteY2035" fmla="*/ 2604050 h 5407244"/>
              <a:gd name="connsiteX2036" fmla="*/ 5817777 w 6737350"/>
              <a:gd name="connsiteY2036" fmla="*/ 2601870 h 5407244"/>
              <a:gd name="connsiteX2037" fmla="*/ 6185748 w 6737350"/>
              <a:gd name="connsiteY2037" fmla="*/ 2570814 h 5407244"/>
              <a:gd name="connsiteX2038" fmla="*/ 6267850 w 6737350"/>
              <a:gd name="connsiteY2038" fmla="*/ 2588398 h 5407244"/>
              <a:gd name="connsiteX2039" fmla="*/ 6138973 w 6737350"/>
              <a:gd name="connsiteY2039" fmla="*/ 2603513 h 5407244"/>
              <a:gd name="connsiteX2040" fmla="*/ 6093046 w 6737350"/>
              <a:gd name="connsiteY2040" fmla="*/ 2612723 h 5407244"/>
              <a:gd name="connsiteX2041" fmla="*/ 6108278 w 6737350"/>
              <a:gd name="connsiteY2041" fmla="*/ 2591852 h 5407244"/>
              <a:gd name="connsiteX2042" fmla="*/ 6185748 w 6737350"/>
              <a:gd name="connsiteY2042" fmla="*/ 2570814 h 5407244"/>
              <a:gd name="connsiteX2043" fmla="*/ 691418 w 6737350"/>
              <a:gd name="connsiteY2043" fmla="*/ 2553374 h 5407244"/>
              <a:gd name="connsiteX2044" fmla="*/ 691418 w 6737350"/>
              <a:gd name="connsiteY2044" fmla="*/ 2553516 h 5407244"/>
              <a:gd name="connsiteX2045" fmla="*/ 691065 w 6737350"/>
              <a:gd name="connsiteY2045" fmla="*/ 2553598 h 5407244"/>
              <a:gd name="connsiteX2046" fmla="*/ 5891246 w 6737350"/>
              <a:gd name="connsiteY2046" fmla="*/ 2509167 h 5407244"/>
              <a:gd name="connsiteX2047" fmla="*/ 5890237 w 6737350"/>
              <a:gd name="connsiteY2047" fmla="*/ 2522887 h 5407244"/>
              <a:gd name="connsiteX2048" fmla="*/ 5893494 w 6737350"/>
              <a:gd name="connsiteY2048" fmla="*/ 2530963 h 5407244"/>
              <a:gd name="connsiteX2049" fmla="*/ 5896725 w 6737350"/>
              <a:gd name="connsiteY2049" fmla="*/ 2531098 h 5407244"/>
              <a:gd name="connsiteX2050" fmla="*/ 5897986 w 6737350"/>
              <a:gd name="connsiteY2050" fmla="*/ 2523777 h 5407244"/>
              <a:gd name="connsiteX2051" fmla="*/ 749981 w 6737350"/>
              <a:gd name="connsiteY2051" fmla="*/ 2474250 h 5407244"/>
              <a:gd name="connsiteX2052" fmla="*/ 749981 w 6737350"/>
              <a:gd name="connsiteY2052" fmla="*/ 2474391 h 5407244"/>
              <a:gd name="connsiteX2053" fmla="*/ 749842 w 6737350"/>
              <a:gd name="connsiteY2053" fmla="*/ 2474342 h 5407244"/>
              <a:gd name="connsiteX2054" fmla="*/ 704257 w 6737350"/>
              <a:gd name="connsiteY2054" fmla="*/ 2462407 h 5407244"/>
              <a:gd name="connsiteX2055" fmla="*/ 720186 w 6737350"/>
              <a:gd name="connsiteY2055" fmla="*/ 2463987 h 5407244"/>
              <a:gd name="connsiteX2056" fmla="*/ 749842 w 6737350"/>
              <a:gd name="connsiteY2056" fmla="*/ 2474342 h 5407244"/>
              <a:gd name="connsiteX2057" fmla="*/ 739789 w 6737350"/>
              <a:gd name="connsiteY2057" fmla="*/ 2481020 h 5407244"/>
              <a:gd name="connsiteX2058" fmla="*/ 692410 w 6737350"/>
              <a:gd name="connsiteY2058" fmla="*/ 2471130 h 5407244"/>
              <a:gd name="connsiteX2059" fmla="*/ 704257 w 6737350"/>
              <a:gd name="connsiteY2059" fmla="*/ 2462407 h 5407244"/>
              <a:gd name="connsiteX2060" fmla="*/ 5905994 w 6737350"/>
              <a:gd name="connsiteY2060" fmla="*/ 2462321 h 5407244"/>
              <a:gd name="connsiteX2061" fmla="*/ 5900844 w 6737350"/>
              <a:gd name="connsiteY2061" fmla="*/ 2462371 h 5407244"/>
              <a:gd name="connsiteX2062" fmla="*/ 5899524 w 6737350"/>
              <a:gd name="connsiteY2062" fmla="*/ 2463473 h 5407244"/>
              <a:gd name="connsiteX2063" fmla="*/ 5893825 w 6737350"/>
              <a:gd name="connsiteY2063" fmla="*/ 2468228 h 5407244"/>
              <a:gd name="connsiteX2064" fmla="*/ 5893484 w 6737350"/>
              <a:gd name="connsiteY2064" fmla="*/ 2469409 h 5407244"/>
              <a:gd name="connsiteX2065" fmla="*/ 5897723 w 6737350"/>
              <a:gd name="connsiteY2065" fmla="*/ 2477107 h 5407244"/>
              <a:gd name="connsiteX2066" fmla="*/ 5897813 w 6737350"/>
              <a:gd name="connsiteY2066" fmla="*/ 2477092 h 5407244"/>
              <a:gd name="connsiteX2067" fmla="*/ 5911932 w 6737350"/>
              <a:gd name="connsiteY2067" fmla="*/ 2471130 h 5407244"/>
              <a:gd name="connsiteX2068" fmla="*/ 5908331 w 6737350"/>
              <a:gd name="connsiteY2068" fmla="*/ 2480952 h 5407244"/>
              <a:gd name="connsiteX2069" fmla="*/ 5911932 w 6737350"/>
              <a:gd name="connsiteY2069" fmla="*/ 2480771 h 5407244"/>
              <a:gd name="connsiteX2070" fmla="*/ 5919443 w 6737350"/>
              <a:gd name="connsiteY2070" fmla="*/ 2480469 h 5407244"/>
              <a:gd name="connsiteX2071" fmla="*/ 5914484 w 6737350"/>
              <a:gd name="connsiteY2071" fmla="*/ 2477369 h 5407244"/>
              <a:gd name="connsiteX2072" fmla="*/ 5916843 w 6737350"/>
              <a:gd name="connsiteY2072" fmla="*/ 2462426 h 5407244"/>
              <a:gd name="connsiteX2073" fmla="*/ 5727022 w 6737350"/>
              <a:gd name="connsiteY2073" fmla="*/ 2451099 h 5407244"/>
              <a:gd name="connsiteX2074" fmla="*/ 5727022 w 6737350"/>
              <a:gd name="connsiteY2074" fmla="*/ 2467585 h 5407244"/>
              <a:gd name="connsiteX2075" fmla="*/ 5740001 w 6737350"/>
              <a:gd name="connsiteY2075" fmla="*/ 2462555 h 5407244"/>
              <a:gd name="connsiteX2076" fmla="*/ 5745314 w 6737350"/>
              <a:gd name="connsiteY2076" fmla="*/ 2459155 h 5407244"/>
              <a:gd name="connsiteX2077" fmla="*/ 5745458 w 6737350"/>
              <a:gd name="connsiteY2077" fmla="*/ 2459219 h 5407244"/>
              <a:gd name="connsiteX2078" fmla="*/ 5745781 w 6737350"/>
              <a:gd name="connsiteY2078" fmla="*/ 2458857 h 5407244"/>
              <a:gd name="connsiteX2079" fmla="*/ 5751649 w 6737350"/>
              <a:gd name="connsiteY2079" fmla="*/ 2455102 h 5407244"/>
              <a:gd name="connsiteX2080" fmla="*/ 5750923 w 6737350"/>
              <a:gd name="connsiteY2080" fmla="*/ 2453100 h 5407244"/>
              <a:gd name="connsiteX2081" fmla="*/ 5745781 w 6737350"/>
              <a:gd name="connsiteY2081" fmla="*/ 2458857 h 5407244"/>
              <a:gd name="connsiteX2082" fmla="*/ 5745314 w 6737350"/>
              <a:gd name="connsiteY2082" fmla="*/ 2459155 h 5407244"/>
              <a:gd name="connsiteX2083" fmla="*/ 5734357 w 6737350"/>
              <a:gd name="connsiteY2083" fmla="*/ 2454330 h 5407244"/>
              <a:gd name="connsiteX2084" fmla="*/ 5734273 w 6737350"/>
              <a:gd name="connsiteY2084" fmla="*/ 2454894 h 5407244"/>
              <a:gd name="connsiteX2085" fmla="*/ 5730852 w 6737350"/>
              <a:gd name="connsiteY2085" fmla="*/ 2460070 h 5407244"/>
              <a:gd name="connsiteX2086" fmla="*/ 5730993 w 6737350"/>
              <a:gd name="connsiteY2086" fmla="*/ 2459503 h 5407244"/>
              <a:gd name="connsiteX2087" fmla="*/ 5730380 w 6737350"/>
              <a:gd name="connsiteY2087" fmla="*/ 2452578 h 5407244"/>
              <a:gd name="connsiteX2088" fmla="*/ 5806380 w 6737350"/>
              <a:gd name="connsiteY2088" fmla="*/ 2424088 h 5407244"/>
              <a:gd name="connsiteX2089" fmla="*/ 5802888 w 6737350"/>
              <a:gd name="connsiteY2089" fmla="*/ 2438516 h 5407244"/>
              <a:gd name="connsiteX2090" fmla="*/ 5782663 w 6737350"/>
              <a:gd name="connsiteY2090" fmla="*/ 2446262 h 5407244"/>
              <a:gd name="connsiteX2091" fmla="*/ 5774824 w 6737350"/>
              <a:gd name="connsiteY2091" fmla="*/ 2439240 h 5407244"/>
              <a:gd name="connsiteX2092" fmla="*/ 5773818 w 6737350"/>
              <a:gd name="connsiteY2092" fmla="*/ 2445039 h 5407244"/>
              <a:gd name="connsiteX2093" fmla="*/ 5765589 w 6737350"/>
              <a:gd name="connsiteY2093" fmla="*/ 2446712 h 5407244"/>
              <a:gd name="connsiteX2094" fmla="*/ 5765701 w 6737350"/>
              <a:gd name="connsiteY2094" fmla="*/ 2453104 h 5407244"/>
              <a:gd name="connsiteX2095" fmla="*/ 5760773 w 6737350"/>
              <a:gd name="connsiteY2095" fmla="*/ 2475384 h 5407244"/>
              <a:gd name="connsiteX2096" fmla="*/ 5785871 w 6737350"/>
              <a:gd name="connsiteY2096" fmla="*/ 2461204 h 5407244"/>
              <a:gd name="connsiteX2097" fmla="*/ 5785871 w 6737350"/>
              <a:gd name="connsiteY2097" fmla="*/ 2483750 h 5407244"/>
              <a:gd name="connsiteX2098" fmla="*/ 5815223 w 6737350"/>
              <a:gd name="connsiteY2098" fmla="*/ 2469570 h 5407244"/>
              <a:gd name="connsiteX2099" fmla="*/ 5836485 w 6737350"/>
              <a:gd name="connsiteY2099" fmla="*/ 2429233 h 5407244"/>
              <a:gd name="connsiteX2100" fmla="*/ 5836898 w 6737350"/>
              <a:gd name="connsiteY2100" fmla="*/ 2428469 h 5407244"/>
              <a:gd name="connsiteX2101" fmla="*/ 5815933 w 6737350"/>
              <a:gd name="connsiteY2101" fmla="*/ 2427881 h 5407244"/>
              <a:gd name="connsiteX2102" fmla="*/ 5818765 w 6737350"/>
              <a:gd name="connsiteY2102" fmla="*/ 2424228 h 5407244"/>
              <a:gd name="connsiteX2103" fmla="*/ 571361 w 6737350"/>
              <a:gd name="connsiteY2103" fmla="*/ 2390537 h 5407244"/>
              <a:gd name="connsiteX2104" fmla="*/ 551496 w 6737350"/>
              <a:gd name="connsiteY2104" fmla="*/ 2410191 h 5407244"/>
              <a:gd name="connsiteX2105" fmla="*/ 523952 w 6737350"/>
              <a:gd name="connsiteY2105" fmla="*/ 2423910 h 5407244"/>
              <a:gd name="connsiteX2106" fmla="*/ 541925 w 6737350"/>
              <a:gd name="connsiteY2106" fmla="*/ 2401967 h 5407244"/>
              <a:gd name="connsiteX2107" fmla="*/ 571597 w 6737350"/>
              <a:gd name="connsiteY2107" fmla="*/ 2390304 h 5407244"/>
              <a:gd name="connsiteX2108" fmla="*/ 571597 w 6737350"/>
              <a:gd name="connsiteY2108" fmla="*/ 2390446 h 5407244"/>
              <a:gd name="connsiteX2109" fmla="*/ 571361 w 6737350"/>
              <a:gd name="connsiteY2109" fmla="*/ 2390537 h 5407244"/>
              <a:gd name="connsiteX2110" fmla="*/ 713113 w 6737350"/>
              <a:gd name="connsiteY2110" fmla="*/ 2364922 h 5407244"/>
              <a:gd name="connsiteX2111" fmla="*/ 678656 w 6737350"/>
              <a:gd name="connsiteY2111" fmla="*/ 2382505 h 5407244"/>
              <a:gd name="connsiteX2112" fmla="*/ 673693 w 6737350"/>
              <a:gd name="connsiteY2112" fmla="*/ 2412850 h 5407244"/>
              <a:gd name="connsiteX2113" fmla="*/ 659513 w 6737350"/>
              <a:gd name="connsiteY2113" fmla="*/ 2421216 h 5407244"/>
              <a:gd name="connsiteX2114" fmla="*/ 713113 w 6737350"/>
              <a:gd name="connsiteY2114" fmla="*/ 2364922 h 5407244"/>
              <a:gd name="connsiteX2115" fmla="*/ 5959434 w 6737350"/>
              <a:gd name="connsiteY2115" fmla="*/ 2306500 h 5407244"/>
              <a:gd name="connsiteX2116" fmla="*/ 5959434 w 6737350"/>
              <a:gd name="connsiteY2116" fmla="*/ 2314016 h 5407244"/>
              <a:gd name="connsiteX2117" fmla="*/ 5991481 w 6737350"/>
              <a:gd name="connsiteY2117" fmla="*/ 2396543 h 5407244"/>
              <a:gd name="connsiteX2118" fmla="*/ 5974890 w 6737350"/>
              <a:gd name="connsiteY2118" fmla="*/ 2388886 h 5407244"/>
              <a:gd name="connsiteX2119" fmla="*/ 5981413 w 6737350"/>
              <a:gd name="connsiteY2119" fmla="*/ 2486019 h 5407244"/>
              <a:gd name="connsiteX2120" fmla="*/ 5964964 w 6737350"/>
              <a:gd name="connsiteY2120" fmla="*/ 2470847 h 5407244"/>
              <a:gd name="connsiteX2121" fmla="*/ 5944970 w 6737350"/>
              <a:gd name="connsiteY2121" fmla="*/ 2418239 h 5407244"/>
              <a:gd name="connsiteX2122" fmla="*/ 5944970 w 6737350"/>
              <a:gd name="connsiteY2122" fmla="*/ 2388461 h 5407244"/>
              <a:gd name="connsiteX2123" fmla="*/ 5961703 w 6737350"/>
              <a:gd name="connsiteY2123" fmla="*/ 2388461 h 5407244"/>
              <a:gd name="connsiteX2124" fmla="*/ 5961703 w 6737350"/>
              <a:gd name="connsiteY2124" fmla="*/ 2358541 h 5407244"/>
              <a:gd name="connsiteX2125" fmla="*/ 5941142 w 6737350"/>
              <a:gd name="connsiteY2125" fmla="*/ 2335853 h 5407244"/>
              <a:gd name="connsiteX2126" fmla="*/ 5959434 w 6737350"/>
              <a:gd name="connsiteY2126" fmla="*/ 2306500 h 5407244"/>
              <a:gd name="connsiteX2127" fmla="*/ 5816783 w 6737350"/>
              <a:gd name="connsiteY2127" fmla="*/ 2288917 h 5407244"/>
              <a:gd name="connsiteX2128" fmla="*/ 5799908 w 6737350"/>
              <a:gd name="connsiteY2128" fmla="*/ 2296007 h 5407244"/>
              <a:gd name="connsiteX2129" fmla="*/ 5812244 w 6737350"/>
              <a:gd name="connsiteY2129" fmla="*/ 2318553 h 5407244"/>
              <a:gd name="connsiteX2130" fmla="*/ 5807992 w 6737350"/>
              <a:gd name="connsiteY2130" fmla="*/ 2318553 h 5407244"/>
              <a:gd name="connsiteX2131" fmla="*/ 5833090 w 6737350"/>
              <a:gd name="connsiteY2131" fmla="*/ 2319546 h 5407244"/>
              <a:gd name="connsiteX2132" fmla="*/ 5833232 w 6737350"/>
              <a:gd name="connsiteY2132" fmla="*/ 2318979 h 5407244"/>
              <a:gd name="connsiteX2133" fmla="*/ 5816783 w 6737350"/>
              <a:gd name="connsiteY2133" fmla="*/ 2288917 h 5407244"/>
              <a:gd name="connsiteX2134" fmla="*/ 5927246 w 6737350"/>
              <a:gd name="connsiteY2134" fmla="*/ 2261266 h 5407244"/>
              <a:gd name="connsiteX2135" fmla="*/ 5930932 w 6737350"/>
              <a:gd name="connsiteY2135" fmla="*/ 2291186 h 5407244"/>
              <a:gd name="connsiteX2136" fmla="*/ 5922708 w 6737350"/>
              <a:gd name="connsiteY2136" fmla="*/ 2276155 h 5407244"/>
              <a:gd name="connsiteX2137" fmla="*/ 5927246 w 6737350"/>
              <a:gd name="connsiteY2137" fmla="*/ 2261266 h 5407244"/>
              <a:gd name="connsiteX2138" fmla="*/ 5855069 w 6737350"/>
              <a:gd name="connsiteY2138" fmla="*/ 2259848 h 5407244"/>
              <a:gd name="connsiteX2139" fmla="*/ 5837770 w 6737350"/>
              <a:gd name="connsiteY2139" fmla="*/ 2296716 h 5407244"/>
              <a:gd name="connsiteX2140" fmla="*/ 5850248 w 6737350"/>
              <a:gd name="connsiteY2140" fmla="*/ 2304373 h 5407244"/>
              <a:gd name="connsiteX2141" fmla="*/ 5863294 w 6737350"/>
              <a:gd name="connsiteY2141" fmla="*/ 2260415 h 5407244"/>
              <a:gd name="connsiteX2142" fmla="*/ 5863435 w 6737350"/>
              <a:gd name="connsiteY2142" fmla="*/ 2259848 h 5407244"/>
              <a:gd name="connsiteX2143" fmla="*/ 5855069 w 6737350"/>
              <a:gd name="connsiteY2143" fmla="*/ 2259848 h 5407244"/>
              <a:gd name="connsiteX2144" fmla="*/ 5847687 w 6737350"/>
              <a:gd name="connsiteY2144" fmla="*/ 2232334 h 5407244"/>
              <a:gd name="connsiteX2145" fmla="*/ 5842734 w 6737350"/>
              <a:gd name="connsiteY2145" fmla="*/ 2236917 h 5407244"/>
              <a:gd name="connsiteX2146" fmla="*/ 5842732 w 6737350"/>
              <a:gd name="connsiteY2146" fmla="*/ 2236876 h 5407244"/>
              <a:gd name="connsiteX2147" fmla="*/ 5842165 w 6737350"/>
              <a:gd name="connsiteY2147" fmla="*/ 2237444 h 5407244"/>
              <a:gd name="connsiteX2148" fmla="*/ 5842734 w 6737350"/>
              <a:gd name="connsiteY2148" fmla="*/ 2236917 h 5407244"/>
              <a:gd name="connsiteX2149" fmla="*/ 5843220 w 6737350"/>
              <a:gd name="connsiteY2149" fmla="*/ 2249324 h 5407244"/>
              <a:gd name="connsiteX2150" fmla="*/ 5863719 w 6737350"/>
              <a:gd name="connsiteY2150" fmla="*/ 2244817 h 5407244"/>
              <a:gd name="connsiteX2151" fmla="*/ 5847687 w 6737350"/>
              <a:gd name="connsiteY2151" fmla="*/ 2232334 h 5407244"/>
              <a:gd name="connsiteX2152" fmla="*/ 5936179 w 6737350"/>
              <a:gd name="connsiteY2152" fmla="*/ 2186821 h 5407244"/>
              <a:gd name="connsiteX2153" fmla="*/ 5936888 w 6737350"/>
              <a:gd name="connsiteY2153" fmla="*/ 2186821 h 5407244"/>
              <a:gd name="connsiteX2154" fmla="*/ 5935754 w 6737350"/>
              <a:gd name="connsiteY2154" fmla="*/ 2254034 h 5407244"/>
              <a:gd name="connsiteX2155" fmla="*/ 5936179 w 6737350"/>
              <a:gd name="connsiteY2155" fmla="*/ 2186821 h 5407244"/>
              <a:gd name="connsiteX2156" fmla="*/ 5788510 w 6737350"/>
              <a:gd name="connsiteY2156" fmla="*/ 2182354 h 5407244"/>
              <a:gd name="connsiteX2157" fmla="*/ 5784169 w 6737350"/>
              <a:gd name="connsiteY2157" fmla="*/ 2191500 h 5407244"/>
              <a:gd name="connsiteX2158" fmla="*/ 5787590 w 6737350"/>
              <a:gd name="connsiteY2158" fmla="*/ 2196694 h 5407244"/>
              <a:gd name="connsiteX2159" fmla="*/ 5787728 w 6737350"/>
              <a:gd name="connsiteY2159" fmla="*/ 2199297 h 5407244"/>
              <a:gd name="connsiteX2160" fmla="*/ 5790285 w 6737350"/>
              <a:gd name="connsiteY2160" fmla="*/ 2198271 h 5407244"/>
              <a:gd name="connsiteX2161" fmla="*/ 5802121 w 6737350"/>
              <a:gd name="connsiteY2161" fmla="*/ 2200320 h 5407244"/>
              <a:gd name="connsiteX2162" fmla="*/ 5804198 w 6737350"/>
              <a:gd name="connsiteY2162" fmla="*/ 2199388 h 5407244"/>
              <a:gd name="connsiteX2163" fmla="*/ 5805439 w 6737350"/>
              <a:gd name="connsiteY2163" fmla="*/ 2184269 h 5407244"/>
              <a:gd name="connsiteX2164" fmla="*/ 5788510 w 6737350"/>
              <a:gd name="connsiteY2164" fmla="*/ 2182354 h 5407244"/>
              <a:gd name="connsiteX2165" fmla="*/ 5784878 w 6737350"/>
              <a:gd name="connsiteY2165" fmla="*/ 2131944 h 5407244"/>
              <a:gd name="connsiteX2166" fmla="*/ 5784878 w 6737350"/>
              <a:gd name="connsiteY2166" fmla="*/ 2161864 h 5407244"/>
              <a:gd name="connsiteX2167" fmla="*/ 5805864 w 6737350"/>
              <a:gd name="connsiteY2167" fmla="*/ 2132512 h 5407244"/>
              <a:gd name="connsiteX2168" fmla="*/ 5806006 w 6737350"/>
              <a:gd name="connsiteY2168" fmla="*/ 2131944 h 5407244"/>
              <a:gd name="connsiteX2169" fmla="*/ 5784878 w 6737350"/>
              <a:gd name="connsiteY2169" fmla="*/ 2131944 h 5407244"/>
              <a:gd name="connsiteX2170" fmla="*/ 866541 w 6737350"/>
              <a:gd name="connsiteY2170" fmla="*/ 2114077 h 5407244"/>
              <a:gd name="connsiteX2171" fmla="*/ 866541 w 6737350"/>
              <a:gd name="connsiteY2171" fmla="*/ 2114219 h 5407244"/>
              <a:gd name="connsiteX2172" fmla="*/ 866369 w 6737350"/>
              <a:gd name="connsiteY2172" fmla="*/ 2114182 h 5407244"/>
              <a:gd name="connsiteX2173" fmla="*/ 772669 w 6737350"/>
              <a:gd name="connsiteY2173" fmla="*/ 2106136 h 5407244"/>
              <a:gd name="connsiteX2174" fmla="*/ 780326 w 6737350"/>
              <a:gd name="connsiteY2174" fmla="*/ 2113084 h 5407244"/>
              <a:gd name="connsiteX2175" fmla="*/ 730980 w 6737350"/>
              <a:gd name="connsiteY2175" fmla="*/ 2124287 h 5407244"/>
              <a:gd name="connsiteX2176" fmla="*/ 744167 w 6737350"/>
              <a:gd name="connsiteY2176" fmla="*/ 2108263 h 5407244"/>
              <a:gd name="connsiteX2177" fmla="*/ 772669 w 6737350"/>
              <a:gd name="connsiteY2177" fmla="*/ 2106136 h 5407244"/>
              <a:gd name="connsiteX2178" fmla="*/ 822902 w 6737350"/>
              <a:gd name="connsiteY2178" fmla="*/ 2104984 h 5407244"/>
              <a:gd name="connsiteX2179" fmla="*/ 866369 w 6737350"/>
              <a:gd name="connsiteY2179" fmla="*/ 2114182 h 5407244"/>
              <a:gd name="connsiteX2180" fmla="*/ 850537 w 6737350"/>
              <a:gd name="connsiteY2180" fmla="*/ 2123879 h 5407244"/>
              <a:gd name="connsiteX2181" fmla="*/ 787984 w 6737350"/>
              <a:gd name="connsiteY2181" fmla="*/ 2119891 h 5407244"/>
              <a:gd name="connsiteX2182" fmla="*/ 822902 w 6737350"/>
              <a:gd name="connsiteY2182" fmla="*/ 2104984 h 5407244"/>
              <a:gd name="connsiteX2183" fmla="*/ 974195 w 6737350"/>
              <a:gd name="connsiteY2183" fmla="*/ 2015395 h 5407244"/>
              <a:gd name="connsiteX2184" fmla="*/ 961122 w 6737350"/>
              <a:gd name="connsiteY2184" fmla="*/ 2023892 h 5407244"/>
              <a:gd name="connsiteX2185" fmla="*/ 1031597 w 6737350"/>
              <a:gd name="connsiteY2185" fmla="*/ 2019496 h 5407244"/>
              <a:gd name="connsiteX2186" fmla="*/ 1032022 w 6737350"/>
              <a:gd name="connsiteY2186" fmla="*/ 2018646 h 5407244"/>
              <a:gd name="connsiteX2187" fmla="*/ 974195 w 6737350"/>
              <a:gd name="connsiteY2187" fmla="*/ 2015395 h 5407244"/>
              <a:gd name="connsiteX2188" fmla="*/ 5879884 w 6737350"/>
              <a:gd name="connsiteY2188" fmla="*/ 2006309 h 5407244"/>
              <a:gd name="connsiteX2189" fmla="*/ 5862726 w 6737350"/>
              <a:gd name="connsiteY2189" fmla="*/ 2013541 h 5407244"/>
              <a:gd name="connsiteX2190" fmla="*/ 5883571 w 6737350"/>
              <a:gd name="connsiteY2190" fmla="*/ 2036796 h 5407244"/>
              <a:gd name="connsiteX2191" fmla="*/ 5883713 w 6737350"/>
              <a:gd name="connsiteY2191" fmla="*/ 2036229 h 5407244"/>
              <a:gd name="connsiteX2192" fmla="*/ 5879884 w 6737350"/>
              <a:gd name="connsiteY2192" fmla="*/ 2006309 h 5407244"/>
              <a:gd name="connsiteX2193" fmla="*/ 894919 w 6737350"/>
              <a:gd name="connsiteY2193" fmla="*/ 2000406 h 5407244"/>
              <a:gd name="connsiteX2194" fmla="*/ 852077 w 6737350"/>
              <a:gd name="connsiteY2194" fmla="*/ 2017228 h 5407244"/>
              <a:gd name="connsiteX2195" fmla="*/ 887244 w 6737350"/>
              <a:gd name="connsiteY2195" fmla="*/ 2007160 h 5407244"/>
              <a:gd name="connsiteX2196" fmla="*/ 938292 w 6737350"/>
              <a:gd name="connsiteY2196" fmla="*/ 2019071 h 5407244"/>
              <a:gd name="connsiteX2197" fmla="*/ 938292 w 6737350"/>
              <a:gd name="connsiteY2197" fmla="*/ 2018362 h 5407244"/>
              <a:gd name="connsiteX2198" fmla="*/ 894919 w 6737350"/>
              <a:gd name="connsiteY2198" fmla="*/ 2000406 h 5407244"/>
              <a:gd name="connsiteX2199" fmla="*/ 1444615 w 6737350"/>
              <a:gd name="connsiteY2199" fmla="*/ 1988928 h 5407244"/>
              <a:gd name="connsiteX2200" fmla="*/ 1444436 w 6737350"/>
              <a:gd name="connsiteY2200" fmla="*/ 1989196 h 5407244"/>
              <a:gd name="connsiteX2201" fmla="*/ 1444587 w 6737350"/>
              <a:gd name="connsiteY2201" fmla="*/ 1989212 h 5407244"/>
              <a:gd name="connsiteX2202" fmla="*/ 1450161 w 6737350"/>
              <a:gd name="connsiteY2202" fmla="*/ 1974354 h 5407244"/>
              <a:gd name="connsiteX2203" fmla="*/ 1425121 w 6737350"/>
              <a:gd name="connsiteY2203" fmla="*/ 1989281 h 5407244"/>
              <a:gd name="connsiteX2204" fmla="*/ 1424099 w 6737350"/>
              <a:gd name="connsiteY2204" fmla="*/ 1989293 h 5407244"/>
              <a:gd name="connsiteX2205" fmla="*/ 1423674 w 6737350"/>
              <a:gd name="connsiteY2205" fmla="*/ 1990144 h 5407244"/>
              <a:gd name="connsiteX2206" fmla="*/ 1425121 w 6737350"/>
              <a:gd name="connsiteY2206" fmla="*/ 1989281 h 5407244"/>
              <a:gd name="connsiteX2207" fmla="*/ 1443271 w 6737350"/>
              <a:gd name="connsiteY2207" fmla="*/ 1989071 h 5407244"/>
              <a:gd name="connsiteX2208" fmla="*/ 1443705 w 6737350"/>
              <a:gd name="connsiteY2208" fmla="*/ 1989118 h 5407244"/>
              <a:gd name="connsiteX2209" fmla="*/ 1448789 w 6737350"/>
              <a:gd name="connsiteY2209" fmla="*/ 1979305 h 5407244"/>
              <a:gd name="connsiteX2210" fmla="*/ 1453405 w 6737350"/>
              <a:gd name="connsiteY2210" fmla="*/ 1974705 h 5407244"/>
              <a:gd name="connsiteX2211" fmla="*/ 1250252 w 6737350"/>
              <a:gd name="connsiteY2211" fmla="*/ 1972561 h 5407244"/>
              <a:gd name="connsiteX2212" fmla="*/ 1122632 w 6737350"/>
              <a:gd name="connsiteY2212" fmla="*/ 1989577 h 5407244"/>
              <a:gd name="connsiteX2213" fmla="*/ 1250961 w 6737350"/>
              <a:gd name="connsiteY2213" fmla="*/ 1980643 h 5407244"/>
              <a:gd name="connsiteX2214" fmla="*/ 1250252 w 6737350"/>
              <a:gd name="connsiteY2214" fmla="*/ 1979934 h 5407244"/>
              <a:gd name="connsiteX2215" fmla="*/ 1250252 w 6737350"/>
              <a:gd name="connsiteY2215" fmla="*/ 1972561 h 5407244"/>
              <a:gd name="connsiteX2216" fmla="*/ 762601 w 6737350"/>
              <a:gd name="connsiteY2216" fmla="*/ 1972277 h 5407244"/>
              <a:gd name="connsiteX2217" fmla="*/ 756079 w 6737350"/>
              <a:gd name="connsiteY2217" fmla="*/ 1980218 h 5407244"/>
              <a:gd name="connsiteX2218" fmla="*/ 770259 w 6737350"/>
              <a:gd name="connsiteY2218" fmla="*/ 1986599 h 5407244"/>
              <a:gd name="connsiteX2219" fmla="*/ 728569 w 6737350"/>
              <a:gd name="connsiteY2219" fmla="*/ 2004749 h 5407244"/>
              <a:gd name="connsiteX2220" fmla="*/ 762601 w 6737350"/>
              <a:gd name="connsiteY2220" fmla="*/ 1972277 h 5407244"/>
              <a:gd name="connsiteX2221" fmla="*/ 5907212 w 6737350"/>
              <a:gd name="connsiteY2221" fmla="*/ 1863804 h 5407244"/>
              <a:gd name="connsiteX2222" fmla="*/ 5908102 w 6737350"/>
              <a:gd name="connsiteY2222" fmla="*/ 1865644 h 5407244"/>
              <a:gd name="connsiteX2223" fmla="*/ 5907394 w 6737350"/>
              <a:gd name="connsiteY2223" fmla="*/ 1865644 h 5407244"/>
              <a:gd name="connsiteX2224" fmla="*/ 5893621 w 6737350"/>
              <a:gd name="connsiteY2224" fmla="*/ 1829591 h 5407244"/>
              <a:gd name="connsiteX2225" fmla="*/ 5904994 w 6737350"/>
              <a:gd name="connsiteY2225" fmla="*/ 1841396 h 5407244"/>
              <a:gd name="connsiteX2226" fmla="*/ 5907212 w 6737350"/>
              <a:gd name="connsiteY2226" fmla="*/ 1863804 h 5407244"/>
              <a:gd name="connsiteX2227" fmla="*/ 5900846 w 6737350"/>
              <a:gd name="connsiteY2227" fmla="*/ 1850648 h 5407244"/>
              <a:gd name="connsiteX2228" fmla="*/ 5869958 w 6737350"/>
              <a:gd name="connsiteY2228" fmla="*/ 1842672 h 5407244"/>
              <a:gd name="connsiteX2229" fmla="*/ 5893621 w 6737350"/>
              <a:gd name="connsiteY2229" fmla="*/ 1829591 h 5407244"/>
              <a:gd name="connsiteX2230" fmla="*/ 5951837 w 6737350"/>
              <a:gd name="connsiteY2230" fmla="*/ 1791390 h 5407244"/>
              <a:gd name="connsiteX2231" fmla="*/ 5951919 w 6737350"/>
              <a:gd name="connsiteY2231" fmla="*/ 1791766 h 5407244"/>
              <a:gd name="connsiteX2232" fmla="*/ 5951601 w 6737350"/>
              <a:gd name="connsiteY2232" fmla="*/ 1791751 h 5407244"/>
              <a:gd name="connsiteX2233" fmla="*/ 1340011 w 6737350"/>
              <a:gd name="connsiteY2233" fmla="*/ 1779996 h 5407244"/>
              <a:gd name="connsiteX2234" fmla="*/ 1340867 w 6737350"/>
              <a:gd name="connsiteY2234" fmla="*/ 1793288 h 5407244"/>
              <a:gd name="connsiteX2235" fmla="*/ 1351347 w 6737350"/>
              <a:gd name="connsiteY2235" fmla="*/ 1793676 h 5407244"/>
              <a:gd name="connsiteX2236" fmla="*/ 1346355 w 6737350"/>
              <a:gd name="connsiteY2236" fmla="*/ 1787161 h 5407244"/>
              <a:gd name="connsiteX2237" fmla="*/ 1340011 w 6737350"/>
              <a:gd name="connsiteY2237" fmla="*/ 1779996 h 5407244"/>
              <a:gd name="connsiteX2238" fmla="*/ 5949171 w 6737350"/>
              <a:gd name="connsiteY2238" fmla="*/ 1779163 h 5407244"/>
              <a:gd name="connsiteX2239" fmla="*/ 5956314 w 6737350"/>
              <a:gd name="connsiteY2239" fmla="*/ 1784534 h 5407244"/>
              <a:gd name="connsiteX2240" fmla="*/ 5951837 w 6737350"/>
              <a:gd name="connsiteY2240" fmla="*/ 1791390 h 5407244"/>
              <a:gd name="connsiteX2241" fmla="*/ 1451197 w 6737350"/>
              <a:gd name="connsiteY2241" fmla="*/ 1776731 h 5407244"/>
              <a:gd name="connsiteX2242" fmla="*/ 1447741 w 6737350"/>
              <a:gd name="connsiteY2242" fmla="*/ 1783734 h 5407244"/>
              <a:gd name="connsiteX2243" fmla="*/ 1445820 w 6737350"/>
              <a:gd name="connsiteY2243" fmla="*/ 1789042 h 5407244"/>
              <a:gd name="connsiteX2244" fmla="*/ 1455951 w 6737350"/>
              <a:gd name="connsiteY2244" fmla="*/ 1787667 h 5407244"/>
              <a:gd name="connsiteX2245" fmla="*/ 1459546 w 6737350"/>
              <a:gd name="connsiteY2245" fmla="*/ 1778009 h 5407244"/>
              <a:gd name="connsiteX2246" fmla="*/ 1451197 w 6737350"/>
              <a:gd name="connsiteY2246" fmla="*/ 1776731 h 5407244"/>
              <a:gd name="connsiteX2247" fmla="*/ 1352963 w 6737350"/>
              <a:gd name="connsiteY2247" fmla="*/ 1763927 h 5407244"/>
              <a:gd name="connsiteX2248" fmla="*/ 1352117 w 6737350"/>
              <a:gd name="connsiteY2248" fmla="*/ 1764681 h 5407244"/>
              <a:gd name="connsiteX2249" fmla="*/ 1345967 w 6737350"/>
              <a:gd name="connsiteY2249" fmla="*/ 1765957 h 5407244"/>
              <a:gd name="connsiteX2250" fmla="*/ 1361848 w 6737350"/>
              <a:gd name="connsiteY2250" fmla="*/ 1768935 h 5407244"/>
              <a:gd name="connsiteX2251" fmla="*/ 1356542 w 6737350"/>
              <a:gd name="connsiteY2251" fmla="*/ 1791122 h 5407244"/>
              <a:gd name="connsiteX2252" fmla="*/ 1352175 w 6737350"/>
              <a:gd name="connsiteY2252" fmla="*/ 1793706 h 5407244"/>
              <a:gd name="connsiteX2253" fmla="*/ 1381383 w 6737350"/>
              <a:gd name="connsiteY2253" fmla="*/ 1794785 h 5407244"/>
              <a:gd name="connsiteX2254" fmla="*/ 1382268 w 6737350"/>
              <a:gd name="connsiteY2254" fmla="*/ 1787936 h 5407244"/>
              <a:gd name="connsiteX2255" fmla="*/ 1389048 w 6737350"/>
              <a:gd name="connsiteY2255" fmla="*/ 1778664 h 5407244"/>
              <a:gd name="connsiteX2256" fmla="*/ 1391745 w 6737350"/>
              <a:gd name="connsiteY2256" fmla="*/ 1765780 h 5407244"/>
              <a:gd name="connsiteX2257" fmla="*/ 1386341 w 6737350"/>
              <a:gd name="connsiteY2257" fmla="*/ 1765862 h 5407244"/>
              <a:gd name="connsiteX2258" fmla="*/ 1388507 w 6737350"/>
              <a:gd name="connsiteY2258" fmla="*/ 1766383 h 5407244"/>
              <a:gd name="connsiteX2259" fmla="*/ 1370760 w 6737350"/>
              <a:gd name="connsiteY2259" fmla="*/ 1772504 h 5407244"/>
              <a:gd name="connsiteX2260" fmla="*/ 1371202 w 6737350"/>
              <a:gd name="connsiteY2260" fmla="*/ 1766094 h 5407244"/>
              <a:gd name="connsiteX2261" fmla="*/ 1371050 w 6737350"/>
              <a:gd name="connsiteY2261" fmla="*/ 1766096 h 5407244"/>
              <a:gd name="connsiteX2262" fmla="*/ 1343775 w 6737350"/>
              <a:gd name="connsiteY2262" fmla="*/ 1762825 h 5407244"/>
              <a:gd name="connsiteX2263" fmla="*/ 1343840 w 6737350"/>
              <a:gd name="connsiteY2263" fmla="*/ 1766383 h 5407244"/>
              <a:gd name="connsiteX2264" fmla="*/ 1344852 w 6737350"/>
              <a:gd name="connsiteY2264" fmla="*/ 1762954 h 5407244"/>
              <a:gd name="connsiteX2265" fmla="*/ 1447843 w 6737350"/>
              <a:gd name="connsiteY2265" fmla="*/ 1761970 h 5407244"/>
              <a:gd name="connsiteX2266" fmla="*/ 1433864 w 6737350"/>
              <a:gd name="connsiteY2266" fmla="*/ 1765136 h 5407244"/>
              <a:gd name="connsiteX2267" fmla="*/ 1408287 w 6737350"/>
              <a:gd name="connsiteY2267" fmla="*/ 1765527 h 5407244"/>
              <a:gd name="connsiteX2268" fmla="*/ 1407508 w 6737350"/>
              <a:gd name="connsiteY2268" fmla="*/ 1772338 h 5407244"/>
              <a:gd name="connsiteX2269" fmla="*/ 1404098 w 6737350"/>
              <a:gd name="connsiteY2269" fmla="*/ 1768889 h 5407244"/>
              <a:gd name="connsiteX2270" fmla="*/ 1403818 w 6737350"/>
              <a:gd name="connsiteY2270" fmla="*/ 1765595 h 5407244"/>
              <a:gd name="connsiteX2271" fmla="*/ 1396481 w 6737350"/>
              <a:gd name="connsiteY2271" fmla="*/ 1765707 h 5407244"/>
              <a:gd name="connsiteX2272" fmla="*/ 1394746 w 6737350"/>
              <a:gd name="connsiteY2272" fmla="*/ 1775033 h 5407244"/>
              <a:gd name="connsiteX2273" fmla="*/ 1386876 w 6737350"/>
              <a:gd name="connsiteY2273" fmla="*/ 1792385 h 5407244"/>
              <a:gd name="connsiteX2274" fmla="*/ 1386259 w 6737350"/>
              <a:gd name="connsiteY2274" fmla="*/ 1794965 h 5407244"/>
              <a:gd name="connsiteX2275" fmla="*/ 1398775 w 6737350"/>
              <a:gd name="connsiteY2275" fmla="*/ 1795428 h 5407244"/>
              <a:gd name="connsiteX2276" fmla="*/ 1438765 w 6737350"/>
              <a:gd name="connsiteY2276" fmla="*/ 1790000 h 5407244"/>
              <a:gd name="connsiteX2277" fmla="*/ 1440562 w 6737350"/>
              <a:gd name="connsiteY2277" fmla="*/ 1778310 h 5407244"/>
              <a:gd name="connsiteX2278" fmla="*/ 1438276 w 6737350"/>
              <a:gd name="connsiteY2278" fmla="*/ 1770777 h 5407244"/>
              <a:gd name="connsiteX2279" fmla="*/ 5926820 w 6737350"/>
              <a:gd name="connsiteY2279" fmla="*/ 1754189 h 5407244"/>
              <a:gd name="connsiteX2280" fmla="*/ 5939582 w 6737350"/>
              <a:gd name="connsiteY2280" fmla="*/ 1761846 h 5407244"/>
              <a:gd name="connsiteX2281" fmla="*/ 5934903 w 6737350"/>
              <a:gd name="connsiteY2281" fmla="*/ 1784109 h 5407244"/>
              <a:gd name="connsiteX2282" fmla="*/ 5941443 w 6737350"/>
              <a:gd name="connsiteY2282" fmla="*/ 1791287 h 5407244"/>
              <a:gd name="connsiteX2283" fmla="*/ 5951601 w 6737350"/>
              <a:gd name="connsiteY2283" fmla="*/ 1791751 h 5407244"/>
              <a:gd name="connsiteX2284" fmla="*/ 5946441 w 6737350"/>
              <a:gd name="connsiteY2284" fmla="*/ 1799654 h 5407244"/>
              <a:gd name="connsiteX2285" fmla="*/ 5938627 w 6737350"/>
              <a:gd name="connsiteY2285" fmla="*/ 1799430 h 5407244"/>
              <a:gd name="connsiteX2286" fmla="*/ 5934639 w 6737350"/>
              <a:gd name="connsiteY2286" fmla="*/ 1792044 h 5407244"/>
              <a:gd name="connsiteX2287" fmla="*/ 5934761 w 6737350"/>
              <a:gd name="connsiteY2287" fmla="*/ 1791624 h 5407244"/>
              <a:gd name="connsiteX2288" fmla="*/ 5934336 w 6737350"/>
              <a:gd name="connsiteY2288" fmla="*/ 1791482 h 5407244"/>
              <a:gd name="connsiteX2289" fmla="*/ 5934639 w 6737350"/>
              <a:gd name="connsiteY2289" fmla="*/ 1792044 h 5407244"/>
              <a:gd name="connsiteX2290" fmla="*/ 5928911 w 6737350"/>
              <a:gd name="connsiteY2290" fmla="*/ 1811813 h 5407244"/>
              <a:gd name="connsiteX2291" fmla="*/ 5925402 w 6737350"/>
              <a:gd name="connsiteY2291" fmla="*/ 1836149 h 5407244"/>
              <a:gd name="connsiteX2292" fmla="*/ 5926820 w 6737350"/>
              <a:gd name="connsiteY2292" fmla="*/ 1754189 h 5407244"/>
              <a:gd name="connsiteX2293" fmla="*/ 1190555 w 6737350"/>
              <a:gd name="connsiteY2293" fmla="*/ 1745687 h 5407244"/>
              <a:gd name="connsiteX2294" fmla="*/ 1105049 w 6737350"/>
              <a:gd name="connsiteY2294" fmla="*/ 1767092 h 5407244"/>
              <a:gd name="connsiteX2295" fmla="*/ 1250671 w 6737350"/>
              <a:gd name="connsiteY2295" fmla="*/ 1789957 h 5407244"/>
              <a:gd name="connsiteX2296" fmla="*/ 1313821 w 6737350"/>
              <a:gd name="connsiteY2296" fmla="*/ 1792289 h 5407244"/>
              <a:gd name="connsiteX2297" fmla="*/ 1314607 w 6737350"/>
              <a:gd name="connsiteY2297" fmla="*/ 1791546 h 5407244"/>
              <a:gd name="connsiteX2298" fmla="*/ 1332354 w 6737350"/>
              <a:gd name="connsiteY2298" fmla="*/ 1786660 h 5407244"/>
              <a:gd name="connsiteX2299" fmla="*/ 1339770 w 6737350"/>
              <a:gd name="connsiteY2299" fmla="*/ 1762345 h 5407244"/>
              <a:gd name="connsiteX2300" fmla="*/ 1329573 w 6737350"/>
              <a:gd name="connsiteY2300" fmla="*/ 1761122 h 5407244"/>
              <a:gd name="connsiteX2301" fmla="*/ 1323624 w 6737350"/>
              <a:gd name="connsiteY2301" fmla="*/ 1766595 h 5407244"/>
              <a:gd name="connsiteX2302" fmla="*/ 1311793 w 6737350"/>
              <a:gd name="connsiteY2302" fmla="*/ 1759718 h 5407244"/>
              <a:gd name="connsiteX2303" fmla="*/ 1311980 w 6737350"/>
              <a:gd name="connsiteY2303" fmla="*/ 1759013 h 5407244"/>
              <a:gd name="connsiteX2304" fmla="*/ 1308990 w 6737350"/>
              <a:gd name="connsiteY2304" fmla="*/ 1758654 h 5407244"/>
              <a:gd name="connsiteX2305" fmla="*/ 1292096 w 6737350"/>
              <a:gd name="connsiteY2305" fmla="*/ 1756122 h 5407244"/>
              <a:gd name="connsiteX2306" fmla="*/ 1291759 w 6737350"/>
              <a:gd name="connsiteY2306" fmla="*/ 1756576 h 5407244"/>
              <a:gd name="connsiteX2307" fmla="*/ 1291657 w 6737350"/>
              <a:gd name="connsiteY2307" fmla="*/ 1765674 h 5407244"/>
              <a:gd name="connsiteX2308" fmla="*/ 1285560 w 6737350"/>
              <a:gd name="connsiteY2308" fmla="*/ 1756882 h 5407244"/>
              <a:gd name="connsiteX2309" fmla="*/ 1287035 w 6737350"/>
              <a:gd name="connsiteY2309" fmla="*/ 1755363 h 5407244"/>
              <a:gd name="connsiteX2310" fmla="*/ 1248539 w 6737350"/>
              <a:gd name="connsiteY2310" fmla="*/ 1749591 h 5407244"/>
              <a:gd name="connsiteX2311" fmla="*/ 1190555 w 6737350"/>
              <a:gd name="connsiteY2311" fmla="*/ 1745687 h 5407244"/>
              <a:gd name="connsiteX2312" fmla="*/ 6307579 w 6737350"/>
              <a:gd name="connsiteY2312" fmla="*/ 1731829 h 5407244"/>
              <a:gd name="connsiteX2313" fmla="*/ 6297716 w 6737350"/>
              <a:gd name="connsiteY2313" fmla="*/ 1746926 h 5407244"/>
              <a:gd name="connsiteX2314" fmla="*/ 6244594 w 6737350"/>
              <a:gd name="connsiteY2314" fmla="*/ 1776876 h 5407244"/>
              <a:gd name="connsiteX2315" fmla="*/ 6219212 w 6737350"/>
              <a:gd name="connsiteY2315" fmla="*/ 1757592 h 5407244"/>
              <a:gd name="connsiteX2316" fmla="*/ 6284917 w 6737350"/>
              <a:gd name="connsiteY2316" fmla="*/ 1742417 h 5407244"/>
              <a:gd name="connsiteX2317" fmla="*/ 6307979 w 6737350"/>
              <a:gd name="connsiteY2317" fmla="*/ 1731217 h 5407244"/>
              <a:gd name="connsiteX2318" fmla="*/ 6307979 w 6737350"/>
              <a:gd name="connsiteY2318" fmla="*/ 1731642 h 5407244"/>
              <a:gd name="connsiteX2319" fmla="*/ 6307579 w 6737350"/>
              <a:gd name="connsiteY2319" fmla="*/ 1731829 h 5407244"/>
              <a:gd name="connsiteX2320" fmla="*/ 5819336 w 6737350"/>
              <a:gd name="connsiteY2320" fmla="*/ 1722426 h 5407244"/>
              <a:gd name="connsiteX2321" fmla="*/ 5793244 w 6737350"/>
              <a:gd name="connsiteY2321" fmla="*/ 1744121 h 5407244"/>
              <a:gd name="connsiteX2322" fmla="*/ 5793386 w 6737350"/>
              <a:gd name="connsiteY2322" fmla="*/ 1743979 h 5407244"/>
              <a:gd name="connsiteX2323" fmla="*/ 5853651 w 6737350"/>
              <a:gd name="connsiteY2323" fmla="*/ 1744830 h 5407244"/>
              <a:gd name="connsiteX2324" fmla="*/ 5853651 w 6737350"/>
              <a:gd name="connsiteY2324" fmla="*/ 1730650 h 5407244"/>
              <a:gd name="connsiteX2325" fmla="*/ 5840747 w 6737350"/>
              <a:gd name="connsiteY2325" fmla="*/ 1730650 h 5407244"/>
              <a:gd name="connsiteX2326" fmla="*/ 5823306 w 6737350"/>
              <a:gd name="connsiteY2326" fmla="*/ 1744830 h 5407244"/>
              <a:gd name="connsiteX2327" fmla="*/ 5819336 w 6737350"/>
              <a:gd name="connsiteY2327" fmla="*/ 1722426 h 5407244"/>
              <a:gd name="connsiteX2328" fmla="*/ 1256090 w 6737350"/>
              <a:gd name="connsiteY2328" fmla="*/ 1718520 h 5407244"/>
              <a:gd name="connsiteX2329" fmla="*/ 1237137 w 6737350"/>
              <a:gd name="connsiteY2329" fmla="*/ 1719791 h 5407244"/>
              <a:gd name="connsiteX2330" fmla="*/ 1228947 w 6737350"/>
              <a:gd name="connsiteY2330" fmla="*/ 1722456 h 5407244"/>
              <a:gd name="connsiteX2331" fmla="*/ 1238122 w 6737350"/>
              <a:gd name="connsiteY2331" fmla="*/ 1726429 h 5407244"/>
              <a:gd name="connsiteX2332" fmla="*/ 1552850 w 6737350"/>
              <a:gd name="connsiteY2332" fmla="*/ 1680309 h 5407244"/>
              <a:gd name="connsiteX2333" fmla="*/ 1553257 w 6737350"/>
              <a:gd name="connsiteY2333" fmla="*/ 1680609 h 5407244"/>
              <a:gd name="connsiteX2334" fmla="*/ 1553930 w 6737350"/>
              <a:gd name="connsiteY2334" fmla="*/ 1680716 h 5407244"/>
              <a:gd name="connsiteX2335" fmla="*/ 1255021 w 6737350"/>
              <a:gd name="connsiteY2335" fmla="*/ 1678961 h 5407244"/>
              <a:gd name="connsiteX2336" fmla="*/ 1252308 w 6737350"/>
              <a:gd name="connsiteY2336" fmla="*/ 1681604 h 5407244"/>
              <a:gd name="connsiteX2337" fmla="*/ 1246848 w 6737350"/>
              <a:gd name="connsiteY2337" fmla="*/ 1679318 h 5407244"/>
              <a:gd name="connsiteX2338" fmla="*/ 1246848 w 6737350"/>
              <a:gd name="connsiteY2338" fmla="*/ 1691102 h 5407244"/>
              <a:gd name="connsiteX2339" fmla="*/ 1253756 w 6737350"/>
              <a:gd name="connsiteY2339" fmla="*/ 1692688 h 5407244"/>
              <a:gd name="connsiteX2340" fmla="*/ 1254400 w 6737350"/>
              <a:gd name="connsiteY2340" fmla="*/ 1691317 h 5407244"/>
              <a:gd name="connsiteX2341" fmla="*/ 1257054 w 6737350"/>
              <a:gd name="connsiteY2341" fmla="*/ 1685404 h 5407244"/>
              <a:gd name="connsiteX2342" fmla="*/ 1258514 w 6737350"/>
              <a:gd name="connsiteY2342" fmla="*/ 1679651 h 5407244"/>
              <a:gd name="connsiteX2343" fmla="*/ 1219406 w 6737350"/>
              <a:gd name="connsiteY2343" fmla="*/ 1669186 h 5407244"/>
              <a:gd name="connsiteX2344" fmla="*/ 1207034 w 6737350"/>
              <a:gd name="connsiteY2344" fmla="*/ 1669761 h 5407244"/>
              <a:gd name="connsiteX2345" fmla="*/ 1206642 w 6737350"/>
              <a:gd name="connsiteY2345" fmla="*/ 1670021 h 5407244"/>
              <a:gd name="connsiteX2346" fmla="*/ 1205931 w 6737350"/>
              <a:gd name="connsiteY2346" fmla="*/ 1669919 h 5407244"/>
              <a:gd name="connsiteX2347" fmla="*/ 1193107 w 6737350"/>
              <a:gd name="connsiteY2347" fmla="*/ 1685841 h 5407244"/>
              <a:gd name="connsiteX2348" fmla="*/ 1193107 w 6737350"/>
              <a:gd name="connsiteY2348" fmla="*/ 1686124 h 5407244"/>
              <a:gd name="connsiteX2349" fmla="*/ 1218204 w 6737350"/>
              <a:gd name="connsiteY2349" fmla="*/ 1682790 h 5407244"/>
              <a:gd name="connsiteX2350" fmla="*/ 1234561 w 6737350"/>
              <a:gd name="connsiteY2350" fmla="*/ 1687902 h 5407244"/>
              <a:gd name="connsiteX2351" fmla="*/ 1239758 w 6737350"/>
              <a:gd name="connsiteY2351" fmla="*/ 1685699 h 5407244"/>
              <a:gd name="connsiteX2352" fmla="*/ 1236538 w 6737350"/>
              <a:gd name="connsiteY2352" fmla="*/ 1674634 h 5407244"/>
              <a:gd name="connsiteX2353" fmla="*/ 1232412 w 6737350"/>
              <a:gd name="connsiteY2353" fmla="*/ 1673322 h 5407244"/>
              <a:gd name="connsiteX2354" fmla="*/ 1228911 w 6737350"/>
              <a:gd name="connsiteY2354" fmla="*/ 1673238 h 5407244"/>
              <a:gd name="connsiteX2355" fmla="*/ 1223128 w 6737350"/>
              <a:gd name="connsiteY2355" fmla="*/ 1670962 h 5407244"/>
              <a:gd name="connsiteX2356" fmla="*/ 1223059 w 6737350"/>
              <a:gd name="connsiteY2356" fmla="*/ 1670348 h 5407244"/>
              <a:gd name="connsiteX2357" fmla="*/ 1224019 w 6737350"/>
              <a:gd name="connsiteY2357" fmla="*/ 1652375 h 5407244"/>
              <a:gd name="connsiteX2358" fmla="*/ 1221639 w 6737350"/>
              <a:gd name="connsiteY2358" fmla="*/ 1655570 h 5407244"/>
              <a:gd name="connsiteX2359" fmla="*/ 1223455 w 6737350"/>
              <a:gd name="connsiteY2359" fmla="*/ 1656674 h 5407244"/>
              <a:gd name="connsiteX2360" fmla="*/ 905394 w 6737350"/>
              <a:gd name="connsiteY2360" fmla="*/ 1640748 h 5407244"/>
              <a:gd name="connsiteX2361" fmla="*/ 914753 w 6737350"/>
              <a:gd name="connsiteY2361" fmla="*/ 1649539 h 5407244"/>
              <a:gd name="connsiteX2362" fmla="*/ 914611 w 6737350"/>
              <a:gd name="connsiteY2362" fmla="*/ 1650107 h 5407244"/>
              <a:gd name="connsiteX2363" fmla="*/ 905394 w 6737350"/>
              <a:gd name="connsiteY2363" fmla="*/ 1640748 h 5407244"/>
              <a:gd name="connsiteX2364" fmla="*/ 1521554 w 6737350"/>
              <a:gd name="connsiteY2364" fmla="*/ 1635301 h 5407244"/>
              <a:gd name="connsiteX2365" fmla="*/ 1519452 w 6737350"/>
              <a:gd name="connsiteY2365" fmla="*/ 1635732 h 5407244"/>
              <a:gd name="connsiteX2366" fmla="*/ 1517234 w 6737350"/>
              <a:gd name="connsiteY2366" fmla="*/ 1639523 h 5407244"/>
              <a:gd name="connsiteX2367" fmla="*/ 1528181 w 6737350"/>
              <a:gd name="connsiteY2367" fmla="*/ 1641174 h 5407244"/>
              <a:gd name="connsiteX2368" fmla="*/ 1515023 w 6737350"/>
              <a:gd name="connsiteY2368" fmla="*/ 1643301 h 5407244"/>
              <a:gd name="connsiteX2369" fmla="*/ 1512866 w 6737350"/>
              <a:gd name="connsiteY2369" fmla="*/ 1646987 h 5407244"/>
              <a:gd name="connsiteX2370" fmla="*/ 1498647 w 6737350"/>
              <a:gd name="connsiteY2370" fmla="*/ 1648000 h 5407244"/>
              <a:gd name="connsiteX2371" fmla="*/ 1496221 w 6737350"/>
              <a:gd name="connsiteY2371" fmla="*/ 1646342 h 5407244"/>
              <a:gd name="connsiteX2372" fmla="*/ 1491843 w 6737350"/>
              <a:gd name="connsiteY2372" fmla="*/ 1647050 h 5407244"/>
              <a:gd name="connsiteX2373" fmla="*/ 1450386 w 6737350"/>
              <a:gd name="connsiteY2373" fmla="*/ 1643301 h 5407244"/>
              <a:gd name="connsiteX2374" fmla="*/ 1446374 w 6737350"/>
              <a:gd name="connsiteY2374" fmla="*/ 1641557 h 5407244"/>
              <a:gd name="connsiteX2375" fmla="*/ 1447398 w 6737350"/>
              <a:gd name="connsiteY2375" fmla="*/ 1645327 h 5407244"/>
              <a:gd name="connsiteX2376" fmla="*/ 1452742 w 6737350"/>
              <a:gd name="connsiteY2376" fmla="*/ 1656913 h 5407244"/>
              <a:gd name="connsiteX2377" fmla="*/ 1445424 w 6737350"/>
              <a:gd name="connsiteY2377" fmla="*/ 1662257 h 5407244"/>
              <a:gd name="connsiteX2378" fmla="*/ 1443642 w 6737350"/>
              <a:gd name="connsiteY2378" fmla="*/ 1667432 h 5407244"/>
              <a:gd name="connsiteX2379" fmla="*/ 1454450 w 6737350"/>
              <a:gd name="connsiteY2379" fmla="*/ 1667530 h 5407244"/>
              <a:gd name="connsiteX2380" fmla="*/ 1508770 w 6737350"/>
              <a:gd name="connsiteY2380" fmla="*/ 1674276 h 5407244"/>
              <a:gd name="connsiteX2381" fmla="*/ 1513004 w 6737350"/>
              <a:gd name="connsiteY2381" fmla="*/ 1672900 h 5407244"/>
              <a:gd name="connsiteX2382" fmla="*/ 1565612 w 6737350"/>
              <a:gd name="connsiteY2382" fmla="*/ 1680309 h 5407244"/>
              <a:gd name="connsiteX2383" fmla="*/ 1564778 w 6737350"/>
              <a:gd name="connsiteY2383" fmla="*/ 1682448 h 5407244"/>
              <a:gd name="connsiteX2384" fmla="*/ 1599497 w 6737350"/>
              <a:gd name="connsiteY2384" fmla="*/ 1687989 h 5407244"/>
              <a:gd name="connsiteX2385" fmla="*/ 1607507 w 6737350"/>
              <a:gd name="connsiteY2385" fmla="*/ 1685214 h 5407244"/>
              <a:gd name="connsiteX2386" fmla="*/ 1629564 w 6737350"/>
              <a:gd name="connsiteY2386" fmla="*/ 1686832 h 5407244"/>
              <a:gd name="connsiteX2387" fmla="*/ 1561075 w 6737350"/>
              <a:gd name="connsiteY2387" fmla="*/ 1658472 h 5407244"/>
              <a:gd name="connsiteX2388" fmla="*/ 1581830 w 6737350"/>
              <a:gd name="connsiteY2388" fmla="*/ 1647178 h 5407244"/>
              <a:gd name="connsiteX2389" fmla="*/ 5944884 w 6737350"/>
              <a:gd name="connsiteY2389" fmla="*/ 1623035 h 5407244"/>
              <a:gd name="connsiteX2390" fmla="*/ 5984107 w 6737350"/>
              <a:gd name="connsiteY2390" fmla="*/ 1650533 h 5407244"/>
              <a:gd name="connsiteX2391" fmla="*/ 5932776 w 6737350"/>
              <a:gd name="connsiteY2391" fmla="*/ 1627278 h 5407244"/>
              <a:gd name="connsiteX2392" fmla="*/ 5944884 w 6737350"/>
              <a:gd name="connsiteY2392" fmla="*/ 1623035 h 5407244"/>
              <a:gd name="connsiteX2393" fmla="*/ 954882 w 6737350"/>
              <a:gd name="connsiteY2393" fmla="*/ 1603880 h 5407244"/>
              <a:gd name="connsiteX2394" fmla="*/ 955164 w 6737350"/>
              <a:gd name="connsiteY2394" fmla="*/ 1603892 h 5407244"/>
              <a:gd name="connsiteX2395" fmla="*/ 954740 w 6737350"/>
              <a:gd name="connsiteY2395" fmla="*/ 1604447 h 5407244"/>
              <a:gd name="connsiteX2396" fmla="*/ 6168306 w 6737350"/>
              <a:gd name="connsiteY2396" fmla="*/ 1598917 h 5407244"/>
              <a:gd name="connsiteX2397" fmla="*/ 6104212 w 6737350"/>
              <a:gd name="connsiteY2397" fmla="*/ 1636778 h 5407244"/>
              <a:gd name="connsiteX2398" fmla="*/ 6168306 w 6737350"/>
              <a:gd name="connsiteY2398" fmla="*/ 1598917 h 5407244"/>
              <a:gd name="connsiteX2399" fmla="*/ 961370 w 6737350"/>
              <a:gd name="connsiteY2399" fmla="*/ 1595762 h 5407244"/>
              <a:gd name="connsiteX2400" fmla="*/ 961830 w 6737350"/>
              <a:gd name="connsiteY2400" fmla="*/ 1613239 h 5407244"/>
              <a:gd name="connsiteX2401" fmla="*/ 957404 w 6737350"/>
              <a:gd name="connsiteY2401" fmla="*/ 1603986 h 5407244"/>
              <a:gd name="connsiteX2402" fmla="*/ 955164 w 6737350"/>
              <a:gd name="connsiteY2402" fmla="*/ 1603892 h 5407244"/>
              <a:gd name="connsiteX2403" fmla="*/ 1052964 w 6737350"/>
              <a:gd name="connsiteY2403" fmla="*/ 1594138 h 5407244"/>
              <a:gd name="connsiteX2404" fmla="*/ 1052552 w 6737350"/>
              <a:gd name="connsiteY2404" fmla="*/ 1595512 h 5407244"/>
              <a:gd name="connsiteX2405" fmla="*/ 1054421 w 6737350"/>
              <a:gd name="connsiteY2405" fmla="*/ 1595104 h 5407244"/>
              <a:gd name="connsiteX2406" fmla="*/ 1030887 w 6737350"/>
              <a:gd name="connsiteY2406" fmla="*/ 1578639 h 5407244"/>
              <a:gd name="connsiteX2407" fmla="*/ 1027254 w 6737350"/>
              <a:gd name="connsiteY2407" fmla="*/ 1596648 h 5407244"/>
              <a:gd name="connsiteX2408" fmla="*/ 1027653 w 6737350"/>
              <a:gd name="connsiteY2408" fmla="*/ 1603020 h 5407244"/>
              <a:gd name="connsiteX2409" fmla="*/ 1035171 w 6737350"/>
              <a:gd name="connsiteY2409" fmla="*/ 1599309 h 5407244"/>
              <a:gd name="connsiteX2410" fmla="*/ 1047449 w 6737350"/>
              <a:gd name="connsiteY2410" fmla="*/ 1596627 h 5407244"/>
              <a:gd name="connsiteX2411" fmla="*/ 1048754 w 6737350"/>
              <a:gd name="connsiteY2411" fmla="*/ 1581901 h 5407244"/>
              <a:gd name="connsiteX2412" fmla="*/ 1030887 w 6737350"/>
              <a:gd name="connsiteY2412" fmla="*/ 1578639 h 5407244"/>
              <a:gd name="connsiteX2413" fmla="*/ 1014073 w 6737350"/>
              <a:gd name="connsiteY2413" fmla="*/ 1574575 h 5407244"/>
              <a:gd name="connsiteX2414" fmla="*/ 1011966 w 6737350"/>
              <a:gd name="connsiteY2414" fmla="*/ 1575117 h 5407244"/>
              <a:gd name="connsiteX2415" fmla="*/ 1007632 w 6737350"/>
              <a:gd name="connsiteY2415" fmla="*/ 1590834 h 5407244"/>
              <a:gd name="connsiteX2416" fmla="*/ 1019543 w 6737350"/>
              <a:gd name="connsiteY2416" fmla="*/ 1585446 h 5407244"/>
              <a:gd name="connsiteX2417" fmla="*/ 1014073 w 6737350"/>
              <a:gd name="connsiteY2417" fmla="*/ 1574575 h 5407244"/>
              <a:gd name="connsiteX2418" fmla="*/ 827403 w 6737350"/>
              <a:gd name="connsiteY2418" fmla="*/ 1572542 h 5407244"/>
              <a:gd name="connsiteX2419" fmla="*/ 853495 w 6737350"/>
              <a:gd name="connsiteY2419" fmla="*/ 1638054 h 5407244"/>
              <a:gd name="connsiteX2420" fmla="*/ 827403 w 6737350"/>
              <a:gd name="connsiteY2420" fmla="*/ 1572542 h 5407244"/>
              <a:gd name="connsiteX2421" fmla="*/ 5848125 w 6737350"/>
              <a:gd name="connsiteY2421" fmla="*/ 1568017 h 5407244"/>
              <a:gd name="connsiteX2422" fmla="*/ 5846979 w 6737350"/>
              <a:gd name="connsiteY2422" fmla="*/ 1568891 h 5407244"/>
              <a:gd name="connsiteX2423" fmla="*/ 5846317 w 6737350"/>
              <a:gd name="connsiteY2423" fmla="*/ 1571968 h 5407244"/>
              <a:gd name="connsiteX2424" fmla="*/ 5851502 w 6737350"/>
              <a:gd name="connsiteY2424" fmla="*/ 1573455 h 5407244"/>
              <a:gd name="connsiteX2425" fmla="*/ 1111498 w 6737350"/>
              <a:gd name="connsiteY2425" fmla="*/ 1567269 h 5407244"/>
              <a:gd name="connsiteX2426" fmla="*/ 1105771 w 6737350"/>
              <a:gd name="connsiteY2426" fmla="*/ 1568884 h 5407244"/>
              <a:gd name="connsiteX2427" fmla="*/ 1105766 w 6737350"/>
              <a:gd name="connsiteY2427" fmla="*/ 1569088 h 5407244"/>
              <a:gd name="connsiteX2428" fmla="*/ 1108948 w 6737350"/>
              <a:gd name="connsiteY2428" fmla="*/ 1571851 h 5407244"/>
              <a:gd name="connsiteX2429" fmla="*/ 6021816 w 6737350"/>
              <a:gd name="connsiteY2429" fmla="*/ 1566392 h 5407244"/>
              <a:gd name="connsiteX2430" fmla="*/ 5946958 w 6737350"/>
              <a:gd name="connsiteY2430" fmla="*/ 1580785 h 5407244"/>
              <a:gd name="connsiteX2431" fmla="*/ 5911190 w 6737350"/>
              <a:gd name="connsiteY2431" fmla="*/ 1583213 h 5407244"/>
              <a:gd name="connsiteX2432" fmla="*/ 5910409 w 6737350"/>
              <a:gd name="connsiteY2432" fmla="*/ 1584415 h 5407244"/>
              <a:gd name="connsiteX2433" fmla="*/ 5930408 w 6737350"/>
              <a:gd name="connsiteY2433" fmla="*/ 1591054 h 5407244"/>
              <a:gd name="connsiteX2434" fmla="*/ 6022394 w 6737350"/>
              <a:gd name="connsiteY2434" fmla="*/ 1584454 h 5407244"/>
              <a:gd name="connsiteX2435" fmla="*/ 5946548 w 6737350"/>
              <a:gd name="connsiteY2435" fmla="*/ 1608950 h 5407244"/>
              <a:gd name="connsiteX2436" fmla="*/ 5916754 w 6737350"/>
              <a:gd name="connsiteY2436" fmla="*/ 1608000 h 5407244"/>
              <a:gd name="connsiteX2437" fmla="*/ 5914883 w 6737350"/>
              <a:gd name="connsiteY2437" fmla="*/ 1609874 h 5407244"/>
              <a:gd name="connsiteX2438" fmla="*/ 5915761 w 6737350"/>
              <a:gd name="connsiteY2438" fmla="*/ 1618628 h 5407244"/>
              <a:gd name="connsiteX2439" fmla="*/ 5857973 w 6737350"/>
              <a:gd name="connsiteY2439" fmla="*/ 1627761 h 5407244"/>
              <a:gd name="connsiteX2440" fmla="*/ 5838260 w 6737350"/>
              <a:gd name="connsiteY2440" fmla="*/ 1632720 h 5407244"/>
              <a:gd name="connsiteX2441" fmla="*/ 5838137 w 6737350"/>
              <a:gd name="connsiteY2441" fmla="*/ 1633270 h 5407244"/>
              <a:gd name="connsiteX2442" fmla="*/ 5847171 w 6737350"/>
              <a:gd name="connsiteY2442" fmla="*/ 1651816 h 5407244"/>
              <a:gd name="connsiteX2443" fmla="*/ 5880452 w 6737350"/>
              <a:gd name="connsiteY2443" fmla="*/ 1648406 h 5407244"/>
              <a:gd name="connsiteX2444" fmla="*/ 5883625 w 6737350"/>
              <a:gd name="connsiteY2444" fmla="*/ 1677316 h 5407244"/>
              <a:gd name="connsiteX2445" fmla="*/ 5888470 w 6737350"/>
              <a:gd name="connsiteY2445" fmla="*/ 1684471 h 5407244"/>
              <a:gd name="connsiteX2446" fmla="*/ 5894508 w 6737350"/>
              <a:gd name="connsiteY2446" fmla="*/ 1684299 h 5407244"/>
              <a:gd name="connsiteX2447" fmla="*/ 5924977 w 6737350"/>
              <a:gd name="connsiteY2447" fmla="*/ 1664004 h 5407244"/>
              <a:gd name="connsiteX2448" fmla="*/ 6010057 w 6737350"/>
              <a:gd name="connsiteY2448" fmla="*/ 1608418 h 5407244"/>
              <a:gd name="connsiteX2449" fmla="*/ 6044089 w 6737350"/>
              <a:gd name="connsiteY2449" fmla="*/ 1574244 h 5407244"/>
              <a:gd name="connsiteX2450" fmla="*/ 6021816 w 6737350"/>
              <a:gd name="connsiteY2450" fmla="*/ 1566392 h 5407244"/>
              <a:gd name="connsiteX2451" fmla="*/ 5876215 w 6737350"/>
              <a:gd name="connsiteY2451" fmla="*/ 1558363 h 5407244"/>
              <a:gd name="connsiteX2452" fmla="*/ 5874645 w 6737350"/>
              <a:gd name="connsiteY2452" fmla="*/ 1558658 h 5407244"/>
              <a:gd name="connsiteX2453" fmla="*/ 5868647 w 6737350"/>
              <a:gd name="connsiteY2453" fmla="*/ 1567881 h 5407244"/>
              <a:gd name="connsiteX2454" fmla="*/ 5862952 w 6737350"/>
              <a:gd name="connsiteY2454" fmla="*/ 1575421 h 5407244"/>
              <a:gd name="connsiteX2455" fmla="*/ 5879193 w 6737350"/>
              <a:gd name="connsiteY2455" fmla="*/ 1575804 h 5407244"/>
              <a:gd name="connsiteX2456" fmla="*/ 5911648 w 6737350"/>
              <a:gd name="connsiteY2456" fmla="*/ 1562900 h 5407244"/>
              <a:gd name="connsiteX2457" fmla="*/ 5902574 w 6737350"/>
              <a:gd name="connsiteY2457" fmla="*/ 1560313 h 5407244"/>
              <a:gd name="connsiteX2458" fmla="*/ 5900789 w 6737350"/>
              <a:gd name="connsiteY2458" fmla="*/ 1561992 h 5407244"/>
              <a:gd name="connsiteX2459" fmla="*/ 5901747 w 6737350"/>
              <a:gd name="connsiteY2459" fmla="*/ 1560078 h 5407244"/>
              <a:gd name="connsiteX2460" fmla="*/ 5897487 w 6737350"/>
              <a:gd name="connsiteY2460" fmla="*/ 1558863 h 5407244"/>
              <a:gd name="connsiteX2461" fmla="*/ 5883591 w 6737350"/>
              <a:gd name="connsiteY2461" fmla="*/ 1558536 h 5407244"/>
              <a:gd name="connsiteX2462" fmla="*/ 5886266 w 6737350"/>
              <a:gd name="connsiteY2462" fmla="*/ 1566871 h 5407244"/>
              <a:gd name="connsiteX2463" fmla="*/ 5881926 w 6737350"/>
              <a:gd name="connsiteY2463" fmla="*/ 1558497 h 5407244"/>
              <a:gd name="connsiteX2464" fmla="*/ 1044143 w 6737350"/>
              <a:gd name="connsiteY2464" fmla="*/ 1558138 h 5407244"/>
              <a:gd name="connsiteX2465" fmla="*/ 1044925 w 6737350"/>
              <a:gd name="connsiteY2465" fmla="*/ 1567437 h 5407244"/>
              <a:gd name="connsiteX2466" fmla="*/ 1046830 w 6737350"/>
              <a:gd name="connsiteY2466" fmla="*/ 1560018 h 5407244"/>
              <a:gd name="connsiteX2467" fmla="*/ 6138670 w 6737350"/>
              <a:gd name="connsiteY2467" fmla="*/ 1542481 h 5407244"/>
              <a:gd name="connsiteX2468" fmla="*/ 6157388 w 6737350"/>
              <a:gd name="connsiteY2468" fmla="*/ 1570841 h 5407244"/>
              <a:gd name="connsiteX2469" fmla="*/ 6118818 w 6737350"/>
              <a:gd name="connsiteY2469" fmla="*/ 1568005 h 5407244"/>
              <a:gd name="connsiteX2470" fmla="*/ 6138670 w 6737350"/>
              <a:gd name="connsiteY2470" fmla="*/ 1542481 h 5407244"/>
              <a:gd name="connsiteX2471" fmla="*/ 1058113 w 6737350"/>
              <a:gd name="connsiteY2471" fmla="*/ 1531845 h 5407244"/>
              <a:gd name="connsiteX2472" fmla="*/ 1037977 w 6737350"/>
              <a:gd name="connsiteY2472" fmla="*/ 1551130 h 5407244"/>
              <a:gd name="connsiteX2473" fmla="*/ 1038119 w 6737350"/>
              <a:gd name="connsiteY2473" fmla="*/ 1551130 h 5407244"/>
              <a:gd name="connsiteX2474" fmla="*/ 1038395 w 6737350"/>
              <a:gd name="connsiteY2474" fmla="*/ 1551218 h 5407244"/>
              <a:gd name="connsiteX2475" fmla="*/ 1054706 w 6737350"/>
              <a:gd name="connsiteY2475" fmla="*/ 1548102 h 5407244"/>
              <a:gd name="connsiteX2476" fmla="*/ 2761132 w 6737350"/>
              <a:gd name="connsiteY2476" fmla="*/ 1523763 h 5407244"/>
              <a:gd name="connsiteX2477" fmla="*/ 2761132 w 6737350"/>
              <a:gd name="connsiteY2477" fmla="*/ 1523905 h 5407244"/>
              <a:gd name="connsiteX2478" fmla="*/ 2740702 w 6737350"/>
              <a:gd name="connsiteY2478" fmla="*/ 1531086 h 5407244"/>
              <a:gd name="connsiteX2479" fmla="*/ 2736642 w 6737350"/>
              <a:gd name="connsiteY2479" fmla="*/ 1530991 h 5407244"/>
              <a:gd name="connsiteX2480" fmla="*/ 2733623 w 6737350"/>
              <a:gd name="connsiteY2480" fmla="*/ 1536383 h 5407244"/>
              <a:gd name="connsiteX2481" fmla="*/ 2760902 w 6737350"/>
              <a:gd name="connsiteY2481" fmla="*/ 1534043 h 5407244"/>
              <a:gd name="connsiteX2482" fmla="*/ 2767693 w 6737350"/>
              <a:gd name="connsiteY2482" fmla="*/ 1533553 h 5407244"/>
              <a:gd name="connsiteX2483" fmla="*/ 1101873 w 6737350"/>
              <a:gd name="connsiteY2483" fmla="*/ 1497617 h 5407244"/>
              <a:gd name="connsiteX2484" fmla="*/ 1101674 w 6737350"/>
              <a:gd name="connsiteY2484" fmla="*/ 1500955 h 5407244"/>
              <a:gd name="connsiteX2485" fmla="*/ 1109870 w 6737350"/>
              <a:gd name="connsiteY2485" fmla="*/ 1511284 h 5407244"/>
              <a:gd name="connsiteX2486" fmla="*/ 1110011 w 6737350"/>
              <a:gd name="connsiteY2486" fmla="*/ 1511284 h 5407244"/>
              <a:gd name="connsiteX2487" fmla="*/ 1110607 w 6737350"/>
              <a:gd name="connsiteY2487" fmla="*/ 1500251 h 5407244"/>
              <a:gd name="connsiteX2488" fmla="*/ 895663 w 6737350"/>
              <a:gd name="connsiteY2488" fmla="*/ 1497317 h 5407244"/>
              <a:gd name="connsiteX2489" fmla="*/ 888945 w 6737350"/>
              <a:gd name="connsiteY2489" fmla="*/ 1500366 h 5407244"/>
              <a:gd name="connsiteX2490" fmla="*/ 889087 w 6737350"/>
              <a:gd name="connsiteY2490" fmla="*/ 1500366 h 5407244"/>
              <a:gd name="connsiteX2491" fmla="*/ 899297 w 6737350"/>
              <a:gd name="connsiteY2491" fmla="*/ 1510008 h 5407244"/>
              <a:gd name="connsiteX2492" fmla="*/ 895663 w 6737350"/>
              <a:gd name="connsiteY2492" fmla="*/ 1497317 h 5407244"/>
              <a:gd name="connsiteX2493" fmla="*/ 1058501 w 6737350"/>
              <a:gd name="connsiteY2493" fmla="*/ 1495509 h 5407244"/>
              <a:gd name="connsiteX2494" fmla="*/ 1056652 w 6737350"/>
              <a:gd name="connsiteY2494" fmla="*/ 1495627 h 5407244"/>
              <a:gd name="connsiteX2495" fmla="*/ 1055986 w 6737350"/>
              <a:gd name="connsiteY2495" fmla="*/ 1501217 h 5407244"/>
              <a:gd name="connsiteX2496" fmla="*/ 1039537 w 6737350"/>
              <a:gd name="connsiteY2496" fmla="*/ 1513411 h 5407244"/>
              <a:gd name="connsiteX2497" fmla="*/ 1070449 w 6737350"/>
              <a:gd name="connsiteY2497" fmla="*/ 1511568 h 5407244"/>
              <a:gd name="connsiteX2498" fmla="*/ 1059382 w 6737350"/>
              <a:gd name="connsiteY2498" fmla="*/ 1507121 h 5407244"/>
              <a:gd name="connsiteX2499" fmla="*/ 1089983 w 6737350"/>
              <a:gd name="connsiteY2499" fmla="*/ 1494029 h 5407244"/>
              <a:gd name="connsiteX2500" fmla="*/ 1089331 w 6737350"/>
              <a:gd name="connsiteY2500" fmla="*/ 1497293 h 5407244"/>
              <a:gd name="connsiteX2501" fmla="*/ 1090727 w 6737350"/>
              <a:gd name="connsiteY2501" fmla="*/ 1507881 h 5407244"/>
              <a:gd name="connsiteX2502" fmla="*/ 1084487 w 6737350"/>
              <a:gd name="connsiteY2502" fmla="*/ 1506605 h 5407244"/>
              <a:gd name="connsiteX2503" fmla="*/ 1084629 w 6737350"/>
              <a:gd name="connsiteY2503" fmla="*/ 1506605 h 5407244"/>
              <a:gd name="connsiteX2504" fmla="*/ 1085622 w 6737350"/>
              <a:gd name="connsiteY2504" fmla="*/ 1537092 h 5407244"/>
              <a:gd name="connsiteX2505" fmla="*/ 1099063 w 6737350"/>
              <a:gd name="connsiteY2505" fmla="*/ 1496769 h 5407244"/>
              <a:gd name="connsiteX2506" fmla="*/ 969452 w 6737350"/>
              <a:gd name="connsiteY2506" fmla="*/ 1489323 h 5407244"/>
              <a:gd name="connsiteX2507" fmla="*/ 949636 w 6737350"/>
              <a:gd name="connsiteY2507" fmla="*/ 1504194 h 5407244"/>
              <a:gd name="connsiteX2508" fmla="*/ 970338 w 6737350"/>
              <a:gd name="connsiteY2508" fmla="*/ 1515538 h 5407244"/>
              <a:gd name="connsiteX2509" fmla="*/ 970480 w 6737350"/>
              <a:gd name="connsiteY2509" fmla="*/ 1515538 h 5407244"/>
              <a:gd name="connsiteX2510" fmla="*/ 983951 w 6737350"/>
              <a:gd name="connsiteY2510" fmla="*/ 1495403 h 5407244"/>
              <a:gd name="connsiteX2511" fmla="*/ 969452 w 6737350"/>
              <a:gd name="connsiteY2511" fmla="*/ 1489323 h 5407244"/>
              <a:gd name="connsiteX2512" fmla="*/ 981037 w 6737350"/>
              <a:gd name="connsiteY2512" fmla="*/ 1468321 h 5407244"/>
              <a:gd name="connsiteX2513" fmla="*/ 973276 w 6737350"/>
              <a:gd name="connsiteY2513" fmla="*/ 1477600 h 5407244"/>
              <a:gd name="connsiteX2514" fmla="*/ 973600 w 6737350"/>
              <a:gd name="connsiteY2514" fmla="*/ 1478245 h 5407244"/>
              <a:gd name="connsiteX2515" fmla="*/ 979414 w 6737350"/>
              <a:gd name="connsiteY2515" fmla="*/ 1472538 h 5407244"/>
              <a:gd name="connsiteX2516" fmla="*/ 996565 w 6737350"/>
              <a:gd name="connsiteY2516" fmla="*/ 1458362 h 5407244"/>
              <a:gd name="connsiteX2517" fmla="*/ 985094 w 6737350"/>
              <a:gd name="connsiteY2517" fmla="*/ 1463469 h 5407244"/>
              <a:gd name="connsiteX2518" fmla="*/ 984987 w 6737350"/>
              <a:gd name="connsiteY2518" fmla="*/ 1463598 h 5407244"/>
              <a:gd name="connsiteX2519" fmla="*/ 984674 w 6737350"/>
              <a:gd name="connsiteY2519" fmla="*/ 1465948 h 5407244"/>
              <a:gd name="connsiteX2520" fmla="*/ 983384 w 6737350"/>
              <a:gd name="connsiteY2520" fmla="*/ 1480230 h 5407244"/>
              <a:gd name="connsiteX2521" fmla="*/ 994351 w 6737350"/>
              <a:gd name="connsiteY2521" fmla="*/ 1466132 h 5407244"/>
              <a:gd name="connsiteX2522" fmla="*/ 795177 w 6737350"/>
              <a:gd name="connsiteY2522" fmla="*/ 1456421 h 5407244"/>
              <a:gd name="connsiteX2523" fmla="*/ 815776 w 6737350"/>
              <a:gd name="connsiteY2523" fmla="*/ 1517240 h 5407244"/>
              <a:gd name="connsiteX2524" fmla="*/ 812798 w 6737350"/>
              <a:gd name="connsiteY2524" fmla="*/ 1539503 h 5407244"/>
              <a:gd name="connsiteX2525" fmla="*/ 783871 w 6737350"/>
              <a:gd name="connsiteY2525" fmla="*/ 1465767 h 5407244"/>
              <a:gd name="connsiteX2526" fmla="*/ 795177 w 6737350"/>
              <a:gd name="connsiteY2526" fmla="*/ 1456421 h 5407244"/>
              <a:gd name="connsiteX2527" fmla="*/ 1003935 w 6737350"/>
              <a:gd name="connsiteY2527" fmla="*/ 1455080 h 5407244"/>
              <a:gd name="connsiteX2528" fmla="*/ 1003537 w 6737350"/>
              <a:gd name="connsiteY2528" fmla="*/ 1455257 h 5407244"/>
              <a:gd name="connsiteX2529" fmla="*/ 996713 w 6737350"/>
              <a:gd name="connsiteY2529" fmla="*/ 1467468 h 5407244"/>
              <a:gd name="connsiteX2530" fmla="*/ 996855 w 6737350"/>
              <a:gd name="connsiteY2530" fmla="*/ 1467468 h 5407244"/>
              <a:gd name="connsiteX2531" fmla="*/ 1007774 w 6737350"/>
              <a:gd name="connsiteY2531" fmla="*/ 1461938 h 5407244"/>
              <a:gd name="connsiteX2532" fmla="*/ 6440846 w 6737350"/>
              <a:gd name="connsiteY2532" fmla="*/ 1451587 h 5407244"/>
              <a:gd name="connsiteX2533" fmla="*/ 6468214 w 6737350"/>
              <a:gd name="connsiteY2533" fmla="*/ 1485761 h 5407244"/>
              <a:gd name="connsiteX2534" fmla="*/ 6396604 w 6737350"/>
              <a:gd name="connsiteY2534" fmla="*/ 1464774 h 5407244"/>
              <a:gd name="connsiteX2535" fmla="*/ 6440846 w 6737350"/>
              <a:gd name="connsiteY2535" fmla="*/ 1451587 h 5407244"/>
              <a:gd name="connsiteX2536" fmla="*/ 1066621 w 6737350"/>
              <a:gd name="connsiteY2536" fmla="*/ 1450169 h 5407244"/>
              <a:gd name="connsiteX2537" fmla="*/ 1045351 w 6737350"/>
              <a:gd name="connsiteY2537" fmla="*/ 1476543 h 5407244"/>
              <a:gd name="connsiteX2538" fmla="*/ 1058680 w 6737350"/>
              <a:gd name="connsiteY2538" fmla="*/ 1463781 h 5407244"/>
              <a:gd name="connsiteX2539" fmla="*/ 1056961 w 6737350"/>
              <a:gd name="connsiteY2539" fmla="*/ 1483562 h 5407244"/>
              <a:gd name="connsiteX2540" fmla="*/ 1057000 w 6737350"/>
              <a:gd name="connsiteY2540" fmla="*/ 1484203 h 5407244"/>
              <a:gd name="connsiteX2541" fmla="*/ 1061695 w 6737350"/>
              <a:gd name="connsiteY2541" fmla="*/ 1483342 h 5407244"/>
              <a:gd name="connsiteX2542" fmla="*/ 1061726 w 6737350"/>
              <a:gd name="connsiteY2542" fmla="*/ 1483040 h 5407244"/>
              <a:gd name="connsiteX2543" fmla="*/ 1063217 w 6737350"/>
              <a:gd name="connsiteY2543" fmla="*/ 1479947 h 5407244"/>
              <a:gd name="connsiteX2544" fmla="*/ 1063718 w 6737350"/>
              <a:gd name="connsiteY2544" fmla="*/ 1482971 h 5407244"/>
              <a:gd name="connsiteX2545" fmla="*/ 1066480 w 6737350"/>
              <a:gd name="connsiteY2545" fmla="*/ 1482464 h 5407244"/>
              <a:gd name="connsiteX2546" fmla="*/ 1069450 w 6737350"/>
              <a:gd name="connsiteY2546" fmla="*/ 1482629 h 5407244"/>
              <a:gd name="connsiteX2547" fmla="*/ 1074136 w 6737350"/>
              <a:gd name="connsiteY2547" fmla="*/ 1474416 h 5407244"/>
              <a:gd name="connsiteX2548" fmla="*/ 1061799 w 6737350"/>
              <a:gd name="connsiteY2548" fmla="*/ 1464632 h 5407244"/>
              <a:gd name="connsiteX2549" fmla="*/ 1066621 w 6737350"/>
              <a:gd name="connsiteY2549" fmla="*/ 1450169 h 5407244"/>
              <a:gd name="connsiteX2550" fmla="*/ 978421 w 6737350"/>
              <a:gd name="connsiteY2550" fmla="*/ 1448892 h 5407244"/>
              <a:gd name="connsiteX2551" fmla="*/ 973600 w 6737350"/>
              <a:gd name="connsiteY2551" fmla="*/ 1463072 h 5407244"/>
              <a:gd name="connsiteX2552" fmla="*/ 973282 w 6737350"/>
              <a:gd name="connsiteY2552" fmla="*/ 1465364 h 5407244"/>
              <a:gd name="connsiteX2553" fmla="*/ 974426 w 6737350"/>
              <a:gd name="connsiteY2553" fmla="*/ 1460013 h 5407244"/>
              <a:gd name="connsiteX2554" fmla="*/ 978383 w 6737350"/>
              <a:gd name="connsiteY2554" fmla="*/ 1457058 h 5407244"/>
              <a:gd name="connsiteX2555" fmla="*/ 1028059 w 6737350"/>
              <a:gd name="connsiteY2555" fmla="*/ 1446339 h 5407244"/>
              <a:gd name="connsiteX2556" fmla="*/ 1018908 w 6737350"/>
              <a:gd name="connsiteY2556" fmla="*/ 1449443 h 5407244"/>
              <a:gd name="connsiteX2557" fmla="*/ 1010042 w 6737350"/>
              <a:gd name="connsiteY2557" fmla="*/ 1492000 h 5407244"/>
              <a:gd name="connsiteX2558" fmla="*/ 1006214 w 6737350"/>
              <a:gd name="connsiteY2558" fmla="*/ 1483775 h 5407244"/>
              <a:gd name="connsiteX2559" fmla="*/ 1002102 w 6737350"/>
              <a:gd name="connsiteY2559" fmla="*/ 1505754 h 5407244"/>
              <a:gd name="connsiteX2560" fmla="*/ 987922 w 6737350"/>
              <a:gd name="connsiteY2560" fmla="*/ 1503060 h 5407244"/>
              <a:gd name="connsiteX2561" fmla="*/ 1003803 w 6737350"/>
              <a:gd name="connsiteY2561" fmla="*/ 1528726 h 5407244"/>
              <a:gd name="connsiteX2562" fmla="*/ 1003803 w 6737350"/>
              <a:gd name="connsiteY2562" fmla="*/ 1513411 h 5407244"/>
              <a:gd name="connsiteX2563" fmla="*/ 1008341 w 6737350"/>
              <a:gd name="connsiteY2563" fmla="*/ 1506747 h 5407244"/>
              <a:gd name="connsiteX2564" fmla="*/ 1006497 w 6737350"/>
              <a:gd name="connsiteY2564" fmla="*/ 1498806 h 5407244"/>
              <a:gd name="connsiteX2565" fmla="*/ 1013162 w 6737350"/>
              <a:gd name="connsiteY2565" fmla="*/ 1545600 h 5407244"/>
              <a:gd name="connsiteX2566" fmla="*/ 1014155 w 6737350"/>
              <a:gd name="connsiteY2566" fmla="*/ 1522912 h 5407244"/>
              <a:gd name="connsiteX2567" fmla="*/ 1017841 w 6737350"/>
              <a:gd name="connsiteY2567" fmla="*/ 1508732 h 5407244"/>
              <a:gd name="connsiteX2568" fmla="*/ 1022928 w 6737350"/>
              <a:gd name="connsiteY2568" fmla="*/ 1515148 h 5407244"/>
              <a:gd name="connsiteX2569" fmla="*/ 1027034 w 6737350"/>
              <a:gd name="connsiteY2569" fmla="*/ 1517932 h 5407244"/>
              <a:gd name="connsiteX2570" fmla="*/ 1026996 w 6737350"/>
              <a:gd name="connsiteY2570" fmla="*/ 1518004 h 5407244"/>
              <a:gd name="connsiteX2571" fmla="*/ 1022875 w 6737350"/>
              <a:gd name="connsiteY2571" fmla="*/ 1521636 h 5407244"/>
              <a:gd name="connsiteX2572" fmla="*/ 1019543 w 6737350"/>
              <a:gd name="connsiteY2572" fmla="*/ 1532554 h 5407244"/>
              <a:gd name="connsiteX2573" fmla="*/ 1026633 w 6737350"/>
              <a:gd name="connsiteY2573" fmla="*/ 1518693 h 5407244"/>
              <a:gd name="connsiteX2574" fmla="*/ 1026996 w 6737350"/>
              <a:gd name="connsiteY2574" fmla="*/ 1518004 h 5407244"/>
              <a:gd name="connsiteX2575" fmla="*/ 1027058 w 6737350"/>
              <a:gd name="connsiteY2575" fmla="*/ 1517949 h 5407244"/>
              <a:gd name="connsiteX2576" fmla="*/ 1027034 w 6737350"/>
              <a:gd name="connsiteY2576" fmla="*/ 1517932 h 5407244"/>
              <a:gd name="connsiteX2577" fmla="*/ 1030271 w 6737350"/>
              <a:gd name="connsiteY2577" fmla="*/ 1511776 h 5407244"/>
              <a:gd name="connsiteX2578" fmla="*/ 1033723 w 6737350"/>
              <a:gd name="connsiteY2578" fmla="*/ 1512277 h 5407244"/>
              <a:gd name="connsiteX2579" fmla="*/ 1021103 w 6737350"/>
              <a:gd name="connsiteY2579" fmla="*/ 1456691 h 5407244"/>
              <a:gd name="connsiteX2580" fmla="*/ 1025769 w 6737350"/>
              <a:gd name="connsiteY2580" fmla="*/ 1454119 h 5407244"/>
              <a:gd name="connsiteX2581" fmla="*/ 1032069 w 6737350"/>
              <a:gd name="connsiteY2581" fmla="*/ 1444979 h 5407244"/>
              <a:gd name="connsiteX2582" fmla="*/ 1031506 w 6737350"/>
              <a:gd name="connsiteY2582" fmla="*/ 1445170 h 5407244"/>
              <a:gd name="connsiteX2583" fmla="*/ 1029434 w 6737350"/>
              <a:gd name="connsiteY2583" fmla="*/ 1458818 h 5407244"/>
              <a:gd name="connsiteX2584" fmla="*/ 1027342 w 6737350"/>
              <a:gd name="connsiteY2584" fmla="*/ 1473140 h 5407244"/>
              <a:gd name="connsiteX2585" fmla="*/ 1038828 w 6737350"/>
              <a:gd name="connsiteY2585" fmla="*/ 1452579 h 5407244"/>
              <a:gd name="connsiteX2586" fmla="*/ 1032945 w 6737350"/>
              <a:gd name="connsiteY2586" fmla="*/ 1448511 h 5407244"/>
              <a:gd name="connsiteX2587" fmla="*/ 1114927 w 6737350"/>
              <a:gd name="connsiteY2587" fmla="*/ 1443664 h 5407244"/>
              <a:gd name="connsiteX2588" fmla="*/ 1111288 w 6737350"/>
              <a:gd name="connsiteY2588" fmla="*/ 1450878 h 5407244"/>
              <a:gd name="connsiteX2589" fmla="*/ 1119282 w 6737350"/>
              <a:gd name="connsiteY2589" fmla="*/ 1451906 h 5407244"/>
              <a:gd name="connsiteX2590" fmla="*/ 1119739 w 6737350"/>
              <a:gd name="connsiteY2590" fmla="*/ 1451615 h 5407244"/>
              <a:gd name="connsiteX2591" fmla="*/ 1115623 w 6737350"/>
              <a:gd name="connsiteY2591" fmla="*/ 1443881 h 5407244"/>
              <a:gd name="connsiteX2592" fmla="*/ 777275 w 6737350"/>
              <a:gd name="connsiteY2592" fmla="*/ 1442203 h 5407244"/>
              <a:gd name="connsiteX2593" fmla="*/ 785431 w 6737350"/>
              <a:gd name="connsiteY2593" fmla="*/ 1450878 h 5407244"/>
              <a:gd name="connsiteX2594" fmla="*/ 772952 w 6737350"/>
              <a:gd name="connsiteY2594" fmla="*/ 1448467 h 5407244"/>
              <a:gd name="connsiteX2595" fmla="*/ 772810 w 6737350"/>
              <a:gd name="connsiteY2595" fmla="*/ 1448467 h 5407244"/>
              <a:gd name="connsiteX2596" fmla="*/ 777275 w 6737350"/>
              <a:gd name="connsiteY2596" fmla="*/ 1442203 h 5407244"/>
              <a:gd name="connsiteX2597" fmla="*/ 1088395 w 6737350"/>
              <a:gd name="connsiteY2597" fmla="*/ 1441321 h 5407244"/>
              <a:gd name="connsiteX2598" fmla="*/ 1075753 w 6737350"/>
              <a:gd name="connsiteY2598" fmla="*/ 1442028 h 5407244"/>
              <a:gd name="connsiteX2599" fmla="*/ 1073002 w 6737350"/>
              <a:gd name="connsiteY2599" fmla="*/ 1451303 h 5407244"/>
              <a:gd name="connsiteX2600" fmla="*/ 1076228 w 6737350"/>
              <a:gd name="connsiteY2600" fmla="*/ 1455716 h 5407244"/>
              <a:gd name="connsiteX2601" fmla="*/ 1076465 w 6737350"/>
              <a:gd name="connsiteY2601" fmla="*/ 1456844 h 5407244"/>
              <a:gd name="connsiteX2602" fmla="*/ 1077852 w 6737350"/>
              <a:gd name="connsiteY2602" fmla="*/ 1456751 h 5407244"/>
              <a:gd name="connsiteX2603" fmla="*/ 1079241 w 6737350"/>
              <a:gd name="connsiteY2603" fmla="*/ 1452579 h 5407244"/>
              <a:gd name="connsiteX2604" fmla="*/ 1087078 w 6737350"/>
              <a:gd name="connsiteY2604" fmla="*/ 1443905 h 5407244"/>
              <a:gd name="connsiteX2605" fmla="*/ 988245 w 6737350"/>
              <a:gd name="connsiteY2605" fmla="*/ 1441122 h 5407244"/>
              <a:gd name="connsiteX2606" fmla="*/ 984235 w 6737350"/>
              <a:gd name="connsiteY2606" fmla="*/ 1449318 h 5407244"/>
              <a:gd name="connsiteX2607" fmla="*/ 984744 w 6737350"/>
              <a:gd name="connsiteY2607" fmla="*/ 1452309 h 5407244"/>
              <a:gd name="connsiteX2608" fmla="*/ 990713 w 6737350"/>
              <a:gd name="connsiteY2608" fmla="*/ 1447852 h 5407244"/>
              <a:gd name="connsiteX2609" fmla="*/ 990687 w 6737350"/>
              <a:gd name="connsiteY2609" fmla="*/ 1447776 h 5407244"/>
              <a:gd name="connsiteX2610" fmla="*/ 988245 w 6737350"/>
              <a:gd name="connsiteY2610" fmla="*/ 1441122 h 5407244"/>
              <a:gd name="connsiteX2611" fmla="*/ 1094522 w 6737350"/>
              <a:gd name="connsiteY2611" fmla="*/ 1440979 h 5407244"/>
              <a:gd name="connsiteX2612" fmla="*/ 1092175 w 6737350"/>
              <a:gd name="connsiteY2612" fmla="*/ 1441110 h 5407244"/>
              <a:gd name="connsiteX2613" fmla="*/ 1090159 w 6737350"/>
              <a:gd name="connsiteY2613" fmla="*/ 1446340 h 5407244"/>
              <a:gd name="connsiteX2614" fmla="*/ 1090159 w 6737350"/>
              <a:gd name="connsiteY2614" fmla="*/ 1446907 h 5407244"/>
              <a:gd name="connsiteX2615" fmla="*/ 1104176 w 6737350"/>
              <a:gd name="connsiteY2615" fmla="*/ 1440439 h 5407244"/>
              <a:gd name="connsiteX2616" fmla="*/ 1095489 w 6737350"/>
              <a:gd name="connsiteY2616" fmla="*/ 1440925 h 5407244"/>
              <a:gd name="connsiteX2617" fmla="*/ 1096361 w 6737350"/>
              <a:gd name="connsiteY2617" fmla="*/ 1444275 h 5407244"/>
              <a:gd name="connsiteX2618" fmla="*/ 1095122 w 6737350"/>
              <a:gd name="connsiteY2618" fmla="*/ 1455415 h 5407244"/>
              <a:gd name="connsiteX2619" fmla="*/ 1092450 w 6737350"/>
              <a:gd name="connsiteY2619" fmla="*/ 1452045 h 5407244"/>
              <a:gd name="connsiteX2620" fmla="*/ 1091369 w 6737350"/>
              <a:gd name="connsiteY2620" fmla="*/ 1455843 h 5407244"/>
              <a:gd name="connsiteX2621" fmla="*/ 1101106 w 6737350"/>
              <a:gd name="connsiteY2621" fmla="*/ 1455188 h 5407244"/>
              <a:gd name="connsiteX2622" fmla="*/ 1101683 w 6737350"/>
              <a:gd name="connsiteY2622" fmla="*/ 1450168 h 5407244"/>
              <a:gd name="connsiteX2623" fmla="*/ 1103336 w 6737350"/>
              <a:gd name="connsiteY2623" fmla="*/ 1442369 h 5407244"/>
              <a:gd name="connsiteX2624" fmla="*/ 858670 w 6737350"/>
              <a:gd name="connsiteY2624" fmla="*/ 1436207 h 5407244"/>
              <a:gd name="connsiteX2625" fmla="*/ 854204 w 6737350"/>
              <a:gd name="connsiteY2625" fmla="*/ 1440810 h 5407244"/>
              <a:gd name="connsiteX2626" fmla="*/ 862428 w 6737350"/>
              <a:gd name="connsiteY2626" fmla="*/ 1472857 h 5407244"/>
              <a:gd name="connsiteX2627" fmla="*/ 858883 w 6737350"/>
              <a:gd name="connsiteY2627" fmla="*/ 1479805 h 5407244"/>
              <a:gd name="connsiteX2628" fmla="*/ 864980 w 6737350"/>
              <a:gd name="connsiteY2628" fmla="*/ 1488455 h 5407244"/>
              <a:gd name="connsiteX2629" fmla="*/ 864980 w 6737350"/>
              <a:gd name="connsiteY2629" fmla="*/ 1473140 h 5407244"/>
              <a:gd name="connsiteX2630" fmla="*/ 869093 w 6737350"/>
              <a:gd name="connsiteY2630" fmla="*/ 1473991 h 5407244"/>
              <a:gd name="connsiteX2631" fmla="*/ 878451 w 6737350"/>
              <a:gd name="connsiteY2631" fmla="*/ 1506038 h 5407244"/>
              <a:gd name="connsiteX2632" fmla="*/ 879728 w 6737350"/>
              <a:gd name="connsiteY2632" fmla="*/ 1551839 h 5407244"/>
              <a:gd name="connsiteX2633" fmla="*/ 868951 w 6737350"/>
              <a:gd name="connsiteY2633" fmla="*/ 1557369 h 5407244"/>
              <a:gd name="connsiteX2634" fmla="*/ 883131 w 6737350"/>
              <a:gd name="connsiteY2634" fmla="*/ 1559922 h 5407244"/>
              <a:gd name="connsiteX2635" fmla="*/ 887244 w 6737350"/>
              <a:gd name="connsiteY2635" fmla="*/ 1537943 h 5407244"/>
              <a:gd name="connsiteX2636" fmla="*/ 896744 w 6737350"/>
              <a:gd name="connsiteY2636" fmla="*/ 1539644 h 5407244"/>
              <a:gd name="connsiteX2637" fmla="*/ 881713 w 6737350"/>
              <a:gd name="connsiteY2637" fmla="*/ 1514262 h 5407244"/>
              <a:gd name="connsiteX2638" fmla="*/ 870511 w 6737350"/>
              <a:gd name="connsiteY2638" fmla="*/ 1481932 h 5407244"/>
              <a:gd name="connsiteX2639" fmla="*/ 874906 w 6737350"/>
              <a:gd name="connsiteY2639" fmla="*/ 1505471 h 5407244"/>
              <a:gd name="connsiteX2640" fmla="*/ 858670 w 6737350"/>
              <a:gd name="connsiteY2640" fmla="*/ 1436207 h 5407244"/>
              <a:gd name="connsiteX2641" fmla="*/ 908655 w 6737350"/>
              <a:gd name="connsiteY2641" fmla="*/ 1435847 h 5407244"/>
              <a:gd name="connsiteX2642" fmla="*/ 905961 w 6737350"/>
              <a:gd name="connsiteY2642" fmla="*/ 1473282 h 5407244"/>
              <a:gd name="connsiteX2643" fmla="*/ 925671 w 6737350"/>
              <a:gd name="connsiteY2643" fmla="*/ 1461796 h 5407244"/>
              <a:gd name="connsiteX2644" fmla="*/ 929500 w 6737350"/>
              <a:gd name="connsiteY2644" fmla="*/ 1447616 h 5407244"/>
              <a:gd name="connsiteX2645" fmla="*/ 925388 w 6737350"/>
              <a:gd name="connsiteY2645" fmla="*/ 1469312 h 5407244"/>
              <a:gd name="connsiteX2646" fmla="*/ 946091 w 6737350"/>
              <a:gd name="connsiteY2646" fmla="*/ 1457968 h 5407244"/>
              <a:gd name="connsiteX2647" fmla="*/ 919574 w 6737350"/>
              <a:gd name="connsiteY2647" fmla="*/ 1453146 h 5407244"/>
              <a:gd name="connsiteX2648" fmla="*/ 908655 w 6737350"/>
              <a:gd name="connsiteY2648" fmla="*/ 1435847 h 5407244"/>
              <a:gd name="connsiteX2649" fmla="*/ 1024222 w 6737350"/>
              <a:gd name="connsiteY2649" fmla="*/ 1434003 h 5407244"/>
              <a:gd name="connsiteX2650" fmla="*/ 1021965 w 6737350"/>
              <a:gd name="connsiteY2650" fmla="*/ 1438427 h 5407244"/>
              <a:gd name="connsiteX2651" fmla="*/ 1023937 w 6737350"/>
              <a:gd name="connsiteY2651" fmla="*/ 1437988 h 5407244"/>
              <a:gd name="connsiteX2652" fmla="*/ 1082946 w 6737350"/>
              <a:gd name="connsiteY2652" fmla="*/ 1429412 h 5407244"/>
              <a:gd name="connsiteX2653" fmla="*/ 1078246 w 6737350"/>
              <a:gd name="connsiteY2653" fmla="*/ 1433624 h 5407244"/>
              <a:gd name="connsiteX2654" fmla="*/ 1076084 w 6737350"/>
              <a:gd name="connsiteY2654" fmla="*/ 1440914 h 5407244"/>
              <a:gd name="connsiteX2655" fmla="*/ 1081626 w 6737350"/>
              <a:gd name="connsiteY2655" fmla="*/ 1436202 h 5407244"/>
              <a:gd name="connsiteX2656" fmla="*/ 1085157 w 6737350"/>
              <a:gd name="connsiteY2656" fmla="*/ 1429498 h 5407244"/>
              <a:gd name="connsiteX2657" fmla="*/ 837985 w 6737350"/>
              <a:gd name="connsiteY2657" fmla="*/ 1413602 h 5407244"/>
              <a:gd name="connsiteX2658" fmla="*/ 830523 w 6737350"/>
              <a:gd name="connsiteY2658" fmla="*/ 1421241 h 5407244"/>
              <a:gd name="connsiteX2659" fmla="*/ 834493 w 6737350"/>
              <a:gd name="connsiteY2659" fmla="*/ 1452437 h 5407244"/>
              <a:gd name="connsiteX2660" fmla="*/ 842151 w 6737350"/>
              <a:gd name="connsiteY2660" fmla="*/ 1423510 h 5407244"/>
              <a:gd name="connsiteX2661" fmla="*/ 837985 w 6737350"/>
              <a:gd name="connsiteY2661" fmla="*/ 1413602 h 5407244"/>
              <a:gd name="connsiteX2662" fmla="*/ 879528 w 6737350"/>
              <a:gd name="connsiteY2662" fmla="*/ 1395128 h 5407244"/>
              <a:gd name="connsiteX2663" fmla="*/ 872638 w 6737350"/>
              <a:gd name="connsiteY2663" fmla="*/ 1406352 h 5407244"/>
              <a:gd name="connsiteX2664" fmla="*/ 877175 w 6737350"/>
              <a:gd name="connsiteY2664" fmla="*/ 1399688 h 5407244"/>
              <a:gd name="connsiteX2665" fmla="*/ 893341 w 6737350"/>
              <a:gd name="connsiteY2665" fmla="*/ 1410323 h 5407244"/>
              <a:gd name="connsiteX2666" fmla="*/ 893766 w 6737350"/>
              <a:gd name="connsiteY2666" fmla="*/ 1410323 h 5407244"/>
              <a:gd name="connsiteX2667" fmla="*/ 879528 w 6737350"/>
              <a:gd name="connsiteY2667" fmla="*/ 1395128 h 5407244"/>
              <a:gd name="connsiteX2668" fmla="*/ 870198 w 6737350"/>
              <a:gd name="connsiteY2668" fmla="*/ 1392458 h 5407244"/>
              <a:gd name="connsiteX2669" fmla="*/ 860726 w 6737350"/>
              <a:gd name="connsiteY2669" fmla="*/ 1411741 h 5407244"/>
              <a:gd name="connsiteX2670" fmla="*/ 870936 w 6737350"/>
              <a:gd name="connsiteY2670" fmla="*/ 1421241 h 5407244"/>
              <a:gd name="connsiteX2671" fmla="*/ 871787 w 6737350"/>
              <a:gd name="connsiteY2671" fmla="*/ 1398695 h 5407244"/>
              <a:gd name="connsiteX2672" fmla="*/ 870198 w 6737350"/>
              <a:gd name="connsiteY2672" fmla="*/ 1392458 h 5407244"/>
              <a:gd name="connsiteX2673" fmla="*/ 1100653 w 6737350"/>
              <a:gd name="connsiteY2673" fmla="*/ 1387635 h 5407244"/>
              <a:gd name="connsiteX2674" fmla="*/ 1100653 w 6737350"/>
              <a:gd name="connsiteY2674" fmla="*/ 1388202 h 5407244"/>
              <a:gd name="connsiteX2675" fmla="*/ 1100502 w 6737350"/>
              <a:gd name="connsiteY2675" fmla="*/ 1388426 h 5407244"/>
              <a:gd name="connsiteX2676" fmla="*/ 1069740 w 6737350"/>
              <a:gd name="connsiteY2676" fmla="*/ 1374873 h 5407244"/>
              <a:gd name="connsiteX2677" fmla="*/ 1069740 w 6737350"/>
              <a:gd name="connsiteY2677" fmla="*/ 1375440 h 5407244"/>
              <a:gd name="connsiteX2678" fmla="*/ 1069589 w 6737350"/>
              <a:gd name="connsiteY2678" fmla="*/ 1375664 h 5407244"/>
              <a:gd name="connsiteX2679" fmla="*/ 855054 w 6737350"/>
              <a:gd name="connsiteY2679" fmla="*/ 1374660 h 5407244"/>
              <a:gd name="connsiteX2680" fmla="*/ 850233 w 6737350"/>
              <a:gd name="connsiteY2680" fmla="*/ 1379552 h 5407244"/>
              <a:gd name="connsiteX2681" fmla="*/ 853920 w 6737350"/>
              <a:gd name="connsiteY2681" fmla="*/ 1395292 h 5407244"/>
              <a:gd name="connsiteX2682" fmla="*/ 855054 w 6737350"/>
              <a:gd name="connsiteY2682" fmla="*/ 1374660 h 5407244"/>
              <a:gd name="connsiteX2683" fmla="*/ 812426 w 6737350"/>
              <a:gd name="connsiteY2683" fmla="*/ 1368457 h 5407244"/>
              <a:gd name="connsiteX2684" fmla="*/ 810104 w 6737350"/>
              <a:gd name="connsiteY2684" fmla="*/ 1372037 h 5407244"/>
              <a:gd name="connsiteX2685" fmla="*/ 819604 w 6737350"/>
              <a:gd name="connsiteY2685" fmla="*/ 1373880 h 5407244"/>
              <a:gd name="connsiteX2686" fmla="*/ 812426 w 6737350"/>
              <a:gd name="connsiteY2686" fmla="*/ 1368457 h 5407244"/>
              <a:gd name="connsiteX2687" fmla="*/ 1104805 w 6737350"/>
              <a:gd name="connsiteY2687" fmla="*/ 1363425 h 5407244"/>
              <a:gd name="connsiteX2688" fmla="*/ 1102354 w 6737350"/>
              <a:gd name="connsiteY2688" fmla="*/ 1364664 h 5407244"/>
              <a:gd name="connsiteX2689" fmla="*/ 1085196 w 6737350"/>
              <a:gd name="connsiteY2689" fmla="*/ 1391889 h 5407244"/>
              <a:gd name="connsiteX2690" fmla="*/ 1091702 w 6737350"/>
              <a:gd name="connsiteY2690" fmla="*/ 1401478 h 5407244"/>
              <a:gd name="connsiteX2691" fmla="*/ 1100502 w 6737350"/>
              <a:gd name="connsiteY2691" fmla="*/ 1388426 h 5407244"/>
              <a:gd name="connsiteX2692" fmla="*/ 1096512 w 6737350"/>
              <a:gd name="connsiteY2692" fmla="*/ 1409291 h 5407244"/>
              <a:gd name="connsiteX2693" fmla="*/ 1098105 w 6737350"/>
              <a:gd name="connsiteY2693" fmla="*/ 1408267 h 5407244"/>
              <a:gd name="connsiteX2694" fmla="*/ 1097923 w 6737350"/>
              <a:gd name="connsiteY2694" fmla="*/ 1407876 h 5407244"/>
              <a:gd name="connsiteX2695" fmla="*/ 1098667 w 6737350"/>
              <a:gd name="connsiteY2695" fmla="*/ 1401815 h 5407244"/>
              <a:gd name="connsiteX2696" fmla="*/ 1108593 w 6737350"/>
              <a:gd name="connsiteY2696" fmla="*/ 1365798 h 5407244"/>
              <a:gd name="connsiteX2697" fmla="*/ 1104805 w 6737350"/>
              <a:gd name="connsiteY2697" fmla="*/ 1363425 h 5407244"/>
              <a:gd name="connsiteX2698" fmla="*/ 1073892 w 6737350"/>
              <a:gd name="connsiteY2698" fmla="*/ 1350663 h 5407244"/>
              <a:gd name="connsiteX2699" fmla="*/ 1071442 w 6737350"/>
              <a:gd name="connsiteY2699" fmla="*/ 1351901 h 5407244"/>
              <a:gd name="connsiteX2700" fmla="*/ 1054284 w 6737350"/>
              <a:gd name="connsiteY2700" fmla="*/ 1379127 h 5407244"/>
              <a:gd name="connsiteX2701" fmla="*/ 1060789 w 6737350"/>
              <a:gd name="connsiteY2701" fmla="*/ 1388716 h 5407244"/>
              <a:gd name="connsiteX2702" fmla="*/ 1069589 w 6737350"/>
              <a:gd name="connsiteY2702" fmla="*/ 1375664 h 5407244"/>
              <a:gd name="connsiteX2703" fmla="*/ 1064210 w 6737350"/>
              <a:gd name="connsiteY2703" fmla="*/ 1403800 h 5407244"/>
              <a:gd name="connsiteX2704" fmla="*/ 1067755 w 6737350"/>
              <a:gd name="connsiteY2704" fmla="*/ 1396710 h 5407244"/>
              <a:gd name="connsiteX2705" fmla="*/ 1067755 w 6737350"/>
              <a:gd name="connsiteY2705" fmla="*/ 1389053 h 5407244"/>
              <a:gd name="connsiteX2706" fmla="*/ 1077681 w 6737350"/>
              <a:gd name="connsiteY2706" fmla="*/ 1353036 h 5407244"/>
              <a:gd name="connsiteX2707" fmla="*/ 1073892 w 6737350"/>
              <a:gd name="connsiteY2707" fmla="*/ 1350663 h 5407244"/>
              <a:gd name="connsiteX2708" fmla="*/ 1060098 w 6737350"/>
              <a:gd name="connsiteY2708" fmla="*/ 1349633 h 5407244"/>
              <a:gd name="connsiteX2709" fmla="*/ 1057404 w 6737350"/>
              <a:gd name="connsiteY2709" fmla="*/ 1364947 h 5407244"/>
              <a:gd name="connsiteX2710" fmla="*/ 1066479 w 6737350"/>
              <a:gd name="connsiteY2710" fmla="*/ 1350767 h 5407244"/>
              <a:gd name="connsiteX2711" fmla="*/ 1049124 w 6737350"/>
              <a:gd name="connsiteY2711" fmla="*/ 1343406 h 5407244"/>
              <a:gd name="connsiteX2712" fmla="*/ 1044531 w 6737350"/>
              <a:gd name="connsiteY2712" fmla="*/ 1344752 h 5407244"/>
              <a:gd name="connsiteX2713" fmla="*/ 1038686 w 6737350"/>
              <a:gd name="connsiteY2713" fmla="*/ 1353887 h 5407244"/>
              <a:gd name="connsiteX2714" fmla="*/ 1052866 w 6737350"/>
              <a:gd name="connsiteY2714" fmla="*/ 1363955 h 5407244"/>
              <a:gd name="connsiteX2715" fmla="*/ 1052924 w 6737350"/>
              <a:gd name="connsiteY2715" fmla="*/ 1349560 h 5407244"/>
              <a:gd name="connsiteX2716" fmla="*/ 1050067 w 6737350"/>
              <a:gd name="connsiteY2716" fmla="*/ 1343935 h 5407244"/>
              <a:gd name="connsiteX2717" fmla="*/ 768813 w 6737350"/>
              <a:gd name="connsiteY2717" fmla="*/ 1292596 h 5407244"/>
              <a:gd name="connsiteX2718" fmla="*/ 773519 w 6737350"/>
              <a:gd name="connsiteY2718" fmla="*/ 1304540 h 5407244"/>
              <a:gd name="connsiteX2719" fmla="*/ 769407 w 6737350"/>
              <a:gd name="connsiteY2719" fmla="*/ 1326519 h 5407244"/>
              <a:gd name="connsiteX2720" fmla="*/ 766429 w 6737350"/>
              <a:gd name="connsiteY2720" fmla="*/ 1295607 h 5407244"/>
              <a:gd name="connsiteX2721" fmla="*/ 768813 w 6737350"/>
              <a:gd name="connsiteY2721" fmla="*/ 1292596 h 5407244"/>
              <a:gd name="connsiteX2722" fmla="*/ 1003147 w 6737350"/>
              <a:gd name="connsiteY2722" fmla="*/ 1287752 h 5407244"/>
              <a:gd name="connsiteX2723" fmla="*/ 999691 w 6737350"/>
              <a:gd name="connsiteY2723" fmla="*/ 1293480 h 5407244"/>
              <a:gd name="connsiteX2724" fmla="*/ 1006072 w 6737350"/>
              <a:gd name="connsiteY2724" fmla="*/ 1317444 h 5407244"/>
              <a:gd name="connsiteX2725" fmla="*/ 1011602 w 6737350"/>
              <a:gd name="connsiteY2725" fmla="*/ 1288091 h 5407244"/>
              <a:gd name="connsiteX2726" fmla="*/ 1003147 w 6737350"/>
              <a:gd name="connsiteY2726" fmla="*/ 1287752 h 5407244"/>
              <a:gd name="connsiteX2727" fmla="*/ 6080106 w 6737350"/>
              <a:gd name="connsiteY2727" fmla="*/ 1256187 h 5407244"/>
              <a:gd name="connsiteX2728" fmla="*/ 6057703 w 6737350"/>
              <a:gd name="connsiteY2728" fmla="*/ 1259023 h 5407244"/>
              <a:gd name="connsiteX2729" fmla="*/ 6051888 w 6737350"/>
              <a:gd name="connsiteY2729" fmla="*/ 1275046 h 5407244"/>
              <a:gd name="connsiteX2730" fmla="*/ 6042671 w 6737350"/>
              <a:gd name="connsiteY2730" fmla="*/ 1260866 h 5407244"/>
              <a:gd name="connsiteX2731" fmla="*/ 6045366 w 6737350"/>
              <a:gd name="connsiteY2731" fmla="*/ 1282987 h 5407244"/>
              <a:gd name="connsiteX2732" fmla="*/ 6080106 w 6737350"/>
              <a:gd name="connsiteY2732" fmla="*/ 1256187 h 5407244"/>
              <a:gd name="connsiteX2733" fmla="*/ 6400628 w 6737350"/>
              <a:gd name="connsiteY2733" fmla="*/ 1216771 h 5407244"/>
              <a:gd name="connsiteX2734" fmla="*/ 6407806 w 6737350"/>
              <a:gd name="connsiteY2734" fmla="*/ 1252784 h 5407244"/>
              <a:gd name="connsiteX2735" fmla="*/ 6384268 w 6737350"/>
              <a:gd name="connsiteY2735" fmla="*/ 1248246 h 5407244"/>
              <a:gd name="connsiteX2736" fmla="*/ 6388096 w 6737350"/>
              <a:gd name="connsiteY2736" fmla="*/ 1217759 h 5407244"/>
              <a:gd name="connsiteX2737" fmla="*/ 6400628 w 6737350"/>
              <a:gd name="connsiteY2737" fmla="*/ 1216771 h 5407244"/>
              <a:gd name="connsiteX2738" fmla="*/ 804237 w 6737350"/>
              <a:gd name="connsiteY2738" fmla="*/ 1210739 h 5407244"/>
              <a:gd name="connsiteX2739" fmla="*/ 808260 w 6737350"/>
              <a:gd name="connsiteY2739" fmla="*/ 1235058 h 5407244"/>
              <a:gd name="connsiteX2740" fmla="*/ 790535 w 6737350"/>
              <a:gd name="connsiteY2740" fmla="*/ 1224281 h 5407244"/>
              <a:gd name="connsiteX2741" fmla="*/ 804237 w 6737350"/>
              <a:gd name="connsiteY2741" fmla="*/ 1210739 h 5407244"/>
              <a:gd name="connsiteX2742" fmla="*/ 805708 w 6737350"/>
              <a:gd name="connsiteY2742" fmla="*/ 1143455 h 5407244"/>
              <a:gd name="connsiteX2743" fmla="*/ 805708 w 6737350"/>
              <a:gd name="connsiteY2743" fmla="*/ 1143597 h 5407244"/>
              <a:gd name="connsiteX2744" fmla="*/ 805672 w 6737350"/>
              <a:gd name="connsiteY2744" fmla="*/ 1143553 h 5407244"/>
              <a:gd name="connsiteX2745" fmla="*/ 798937 w 6737350"/>
              <a:gd name="connsiteY2745" fmla="*/ 1135444 h 5407244"/>
              <a:gd name="connsiteX2746" fmla="*/ 805672 w 6737350"/>
              <a:gd name="connsiteY2746" fmla="*/ 1143553 h 5407244"/>
              <a:gd name="connsiteX2747" fmla="*/ 799717 w 6737350"/>
              <a:gd name="connsiteY2747" fmla="*/ 1159700 h 5407244"/>
              <a:gd name="connsiteX2748" fmla="*/ 789826 w 6737350"/>
              <a:gd name="connsiteY2748" fmla="*/ 1140477 h 5407244"/>
              <a:gd name="connsiteX2749" fmla="*/ 798937 w 6737350"/>
              <a:gd name="connsiteY2749" fmla="*/ 1135444 h 5407244"/>
              <a:gd name="connsiteX2750" fmla="*/ 6180784 w 6737350"/>
              <a:gd name="connsiteY2750" fmla="*/ 1086878 h 5407244"/>
              <a:gd name="connsiteX2751" fmla="*/ 6151716 w 6737350"/>
              <a:gd name="connsiteY2751" fmla="*/ 1098080 h 5407244"/>
              <a:gd name="connsiteX2752" fmla="*/ 6177098 w 6737350"/>
              <a:gd name="connsiteY2752" fmla="*/ 1117506 h 5407244"/>
              <a:gd name="connsiteX2753" fmla="*/ 6169582 w 6737350"/>
              <a:gd name="connsiteY2753" fmla="*/ 1118358 h 5407244"/>
              <a:gd name="connsiteX2754" fmla="*/ 6207848 w 6737350"/>
              <a:gd name="connsiteY2754" fmla="*/ 1120730 h 5407244"/>
              <a:gd name="connsiteX2755" fmla="*/ 6214191 w 6737350"/>
              <a:gd name="connsiteY2755" fmla="*/ 1112424 h 5407244"/>
              <a:gd name="connsiteX2756" fmla="*/ 6214533 w 6737350"/>
              <a:gd name="connsiteY2756" fmla="*/ 1112686 h 5407244"/>
              <a:gd name="connsiteX2757" fmla="*/ 6214533 w 6737350"/>
              <a:gd name="connsiteY2757" fmla="*/ 1111977 h 5407244"/>
              <a:gd name="connsiteX2758" fmla="*/ 6214191 w 6737350"/>
              <a:gd name="connsiteY2758" fmla="*/ 1112424 h 5407244"/>
              <a:gd name="connsiteX2759" fmla="*/ 6437726 w 6737350"/>
              <a:gd name="connsiteY2759" fmla="*/ 1068585 h 5407244"/>
              <a:gd name="connsiteX2760" fmla="*/ 6438719 w 6737350"/>
              <a:gd name="connsiteY2760" fmla="*/ 1075959 h 5407244"/>
              <a:gd name="connsiteX2761" fmla="*/ 6509619 w 6737350"/>
              <a:gd name="connsiteY2761" fmla="*/ 1149695 h 5407244"/>
              <a:gd name="connsiteX2762" fmla="*/ 6478565 w 6737350"/>
              <a:gd name="connsiteY2762" fmla="*/ 1146150 h 5407244"/>
              <a:gd name="connsiteX2763" fmla="*/ 6506074 w 6737350"/>
              <a:gd name="connsiteY2763" fmla="*/ 1240447 h 5407244"/>
              <a:gd name="connsiteX2764" fmla="*/ 6474027 w 6737350"/>
              <a:gd name="connsiteY2764" fmla="*/ 1229387 h 5407244"/>
              <a:gd name="connsiteX2765" fmla="*/ 6429928 w 6737350"/>
              <a:gd name="connsiteY2765" fmla="*/ 1182451 h 5407244"/>
              <a:gd name="connsiteX2766" fmla="*/ 6426098 w 6737350"/>
              <a:gd name="connsiteY2766" fmla="*/ 1152815 h 5407244"/>
              <a:gd name="connsiteX2767" fmla="*/ 6456160 w 6737350"/>
              <a:gd name="connsiteY2767" fmla="*/ 1148986 h 5407244"/>
              <a:gd name="connsiteX2768" fmla="*/ 6451906 w 6737350"/>
              <a:gd name="connsiteY2768" fmla="*/ 1119350 h 5407244"/>
              <a:gd name="connsiteX2769" fmla="*/ 6411494 w 6737350"/>
              <a:gd name="connsiteY2769" fmla="*/ 1101909 h 5407244"/>
              <a:gd name="connsiteX2770" fmla="*/ 6437726 w 6737350"/>
              <a:gd name="connsiteY2770" fmla="*/ 1068585 h 5407244"/>
              <a:gd name="connsiteX2771" fmla="*/ 1583350 w 6737350"/>
              <a:gd name="connsiteY2771" fmla="*/ 1047115 h 5407244"/>
              <a:gd name="connsiteX2772" fmla="*/ 1582366 w 6737350"/>
              <a:gd name="connsiteY2772" fmla="*/ 1049858 h 5407244"/>
              <a:gd name="connsiteX2773" fmla="*/ 1612410 w 6737350"/>
              <a:gd name="connsiteY2773" fmla="*/ 1051144 h 5407244"/>
              <a:gd name="connsiteX2774" fmla="*/ 6259484 w 6737350"/>
              <a:gd name="connsiteY2774" fmla="*/ 1046181 h 5407244"/>
              <a:gd name="connsiteX2775" fmla="*/ 6259484 w 6737350"/>
              <a:gd name="connsiteY2775" fmla="*/ 1046890 h 5407244"/>
              <a:gd name="connsiteX2776" fmla="*/ 6244452 w 6737350"/>
              <a:gd name="connsiteY2776" fmla="*/ 1048734 h 5407244"/>
              <a:gd name="connsiteX2777" fmla="*/ 6219212 w 6737350"/>
              <a:gd name="connsiteY2777" fmla="*/ 1089572 h 5407244"/>
              <a:gd name="connsiteX2778" fmla="*/ 6242610 w 6737350"/>
              <a:gd name="connsiteY2778" fmla="*/ 1094110 h 5407244"/>
              <a:gd name="connsiteX2779" fmla="*/ 6259484 w 6737350"/>
              <a:gd name="connsiteY2779" fmla="*/ 1046181 h 5407244"/>
              <a:gd name="connsiteX2780" fmla="*/ 1568612 w 6737350"/>
              <a:gd name="connsiteY2780" fmla="*/ 1045071 h 5407244"/>
              <a:gd name="connsiteX2781" fmla="*/ 1568487 w 6737350"/>
              <a:gd name="connsiteY2781" fmla="*/ 1047208 h 5407244"/>
              <a:gd name="connsiteX2782" fmla="*/ 1568376 w 6737350"/>
              <a:gd name="connsiteY2782" fmla="*/ 1049259 h 5407244"/>
              <a:gd name="connsiteX2783" fmla="*/ 1570498 w 6737350"/>
              <a:gd name="connsiteY2783" fmla="*/ 1049350 h 5407244"/>
              <a:gd name="connsiteX2784" fmla="*/ 1571100 w 6737350"/>
              <a:gd name="connsiteY2784" fmla="*/ 1045416 h 5407244"/>
              <a:gd name="connsiteX2785" fmla="*/ 6371931 w 6737350"/>
              <a:gd name="connsiteY2785" fmla="*/ 1031859 h 5407244"/>
              <a:gd name="connsiteX2786" fmla="*/ 6372498 w 6737350"/>
              <a:gd name="connsiteY2786" fmla="*/ 1031859 h 5407244"/>
              <a:gd name="connsiteX2787" fmla="*/ 6383700 w 6737350"/>
              <a:gd name="connsiteY2787" fmla="*/ 1060219 h 5407244"/>
              <a:gd name="connsiteX2788" fmla="*/ 6366826 w 6737350"/>
              <a:gd name="connsiteY2788" fmla="*/ 1047316 h 5407244"/>
              <a:gd name="connsiteX2789" fmla="*/ 6371931 w 6737350"/>
              <a:gd name="connsiteY2789" fmla="*/ 1031859 h 5407244"/>
              <a:gd name="connsiteX2790" fmla="*/ 815812 w 6737350"/>
              <a:gd name="connsiteY2790" fmla="*/ 1024135 h 5407244"/>
              <a:gd name="connsiteX2791" fmla="*/ 810747 w 6737350"/>
              <a:gd name="connsiteY2791" fmla="*/ 1034480 h 5407244"/>
              <a:gd name="connsiteX2792" fmla="*/ 795073 w 6737350"/>
              <a:gd name="connsiteY2792" fmla="*/ 1065607 h 5407244"/>
              <a:gd name="connsiteX2793" fmla="*/ 805548 w 6737350"/>
              <a:gd name="connsiteY2793" fmla="*/ 1031380 h 5407244"/>
              <a:gd name="connsiteX2794" fmla="*/ 815918 w 6737350"/>
              <a:gd name="connsiteY2794" fmla="*/ 1023918 h 5407244"/>
              <a:gd name="connsiteX2795" fmla="*/ 815918 w 6737350"/>
              <a:gd name="connsiteY2795" fmla="*/ 1024060 h 5407244"/>
              <a:gd name="connsiteX2796" fmla="*/ 815812 w 6737350"/>
              <a:gd name="connsiteY2796" fmla="*/ 1024135 h 5407244"/>
              <a:gd name="connsiteX2797" fmla="*/ 6227849 w 6737350"/>
              <a:gd name="connsiteY2797" fmla="*/ 1022268 h 5407244"/>
              <a:gd name="connsiteX2798" fmla="*/ 6219212 w 6737350"/>
              <a:gd name="connsiteY2798" fmla="*/ 1028598 h 5407244"/>
              <a:gd name="connsiteX2799" fmla="*/ 6219212 w 6737350"/>
              <a:gd name="connsiteY2799" fmla="*/ 1029307 h 5407244"/>
              <a:gd name="connsiteX2800" fmla="*/ 6257640 w 6737350"/>
              <a:gd name="connsiteY2800" fmla="*/ 1031859 h 5407244"/>
              <a:gd name="connsiteX2801" fmla="*/ 6227849 w 6737350"/>
              <a:gd name="connsiteY2801" fmla="*/ 1022268 h 5407244"/>
              <a:gd name="connsiteX2802" fmla="*/ 6145334 w 6737350"/>
              <a:gd name="connsiteY2802" fmla="*/ 986058 h 5407244"/>
              <a:gd name="connsiteX2803" fmla="*/ 6108751 w 6737350"/>
              <a:gd name="connsiteY2803" fmla="*/ 998253 h 5407244"/>
              <a:gd name="connsiteX2804" fmla="*/ 6118109 w 6737350"/>
              <a:gd name="connsiteY2804" fmla="*/ 1011440 h 5407244"/>
              <a:gd name="connsiteX2805" fmla="*/ 6118109 w 6737350"/>
              <a:gd name="connsiteY2805" fmla="*/ 1012149 h 5407244"/>
              <a:gd name="connsiteX2806" fmla="*/ 6145334 w 6737350"/>
              <a:gd name="connsiteY2806" fmla="*/ 986058 h 5407244"/>
              <a:gd name="connsiteX2807" fmla="*/ 6377562 w 6737350"/>
              <a:gd name="connsiteY2807" fmla="*/ 956325 h 5407244"/>
              <a:gd name="connsiteX2808" fmla="*/ 6391214 w 6737350"/>
              <a:gd name="connsiteY2808" fmla="*/ 962526 h 5407244"/>
              <a:gd name="connsiteX2809" fmla="*/ 6385970 w 6737350"/>
              <a:gd name="connsiteY2809" fmla="*/ 1022926 h 5407244"/>
              <a:gd name="connsiteX2810" fmla="*/ 6381782 w 6737350"/>
              <a:gd name="connsiteY2810" fmla="*/ 976205 h 5407244"/>
              <a:gd name="connsiteX2811" fmla="*/ 6377462 w 6737350"/>
              <a:gd name="connsiteY2811" fmla="*/ 955854 h 5407244"/>
              <a:gd name="connsiteX2812" fmla="*/ 6377562 w 6737350"/>
              <a:gd name="connsiteY2812" fmla="*/ 956325 h 5407244"/>
              <a:gd name="connsiteX2813" fmla="*/ 6377462 w 6737350"/>
              <a:gd name="connsiteY2813" fmla="*/ 956280 h 5407244"/>
              <a:gd name="connsiteX2814" fmla="*/ 835384 w 6737350"/>
              <a:gd name="connsiteY2814" fmla="*/ 936460 h 5407244"/>
              <a:gd name="connsiteX2815" fmla="*/ 839173 w 6737350"/>
              <a:gd name="connsiteY2815" fmla="*/ 952592 h 5407244"/>
              <a:gd name="connsiteX2816" fmla="*/ 839173 w 6737350"/>
              <a:gd name="connsiteY2816" fmla="*/ 953018 h 5407244"/>
              <a:gd name="connsiteX2817" fmla="*/ 832083 w 6737350"/>
              <a:gd name="connsiteY2817" fmla="*/ 944085 h 5407244"/>
              <a:gd name="connsiteX2818" fmla="*/ 835384 w 6737350"/>
              <a:gd name="connsiteY2818" fmla="*/ 936460 h 5407244"/>
              <a:gd name="connsiteX2819" fmla="*/ 6138812 w 6737350"/>
              <a:gd name="connsiteY2819" fmla="*/ 933592 h 5407244"/>
              <a:gd name="connsiteX2820" fmla="*/ 6138367 w 6737350"/>
              <a:gd name="connsiteY2820" fmla="*/ 934451 h 5407244"/>
              <a:gd name="connsiteX2821" fmla="*/ 6120413 w 6737350"/>
              <a:gd name="connsiteY2821" fmla="*/ 940523 h 5407244"/>
              <a:gd name="connsiteX2822" fmla="*/ 6101376 w 6737350"/>
              <a:gd name="connsiteY2822" fmla="*/ 938980 h 5407244"/>
              <a:gd name="connsiteX2823" fmla="*/ 6105063 w 6737350"/>
              <a:gd name="connsiteY2823" fmla="*/ 968616 h 5407244"/>
              <a:gd name="connsiteX2824" fmla="*/ 6131804 w 6737350"/>
              <a:gd name="connsiteY2824" fmla="*/ 947140 h 5407244"/>
              <a:gd name="connsiteX2825" fmla="*/ 6138367 w 6737350"/>
              <a:gd name="connsiteY2825" fmla="*/ 934451 h 5407244"/>
              <a:gd name="connsiteX2826" fmla="*/ 6138812 w 6737350"/>
              <a:gd name="connsiteY2826" fmla="*/ 934301 h 5407244"/>
              <a:gd name="connsiteX2827" fmla="*/ 831516 w 6737350"/>
              <a:gd name="connsiteY2827" fmla="*/ 852481 h 5407244"/>
              <a:gd name="connsiteX2828" fmla="*/ 831516 w 6737350"/>
              <a:gd name="connsiteY2828" fmla="*/ 852907 h 5407244"/>
              <a:gd name="connsiteX2829" fmla="*/ 818754 w 6737350"/>
              <a:gd name="connsiteY2829" fmla="*/ 881267 h 5407244"/>
              <a:gd name="connsiteX2830" fmla="*/ 831516 w 6737350"/>
              <a:gd name="connsiteY2830" fmla="*/ 852481 h 5407244"/>
              <a:gd name="connsiteX2831" fmla="*/ 1649703 w 6737350"/>
              <a:gd name="connsiteY2831" fmla="*/ 851064 h 5407244"/>
              <a:gd name="connsiteX2832" fmla="*/ 1617521 w 6737350"/>
              <a:gd name="connsiteY2832" fmla="*/ 853555 h 5407244"/>
              <a:gd name="connsiteX2833" fmla="*/ 1615670 w 6737350"/>
              <a:gd name="connsiteY2833" fmla="*/ 862124 h 5407244"/>
              <a:gd name="connsiteX2834" fmla="*/ 1617167 w 6737350"/>
              <a:gd name="connsiteY2834" fmla="*/ 853583 h 5407244"/>
              <a:gd name="connsiteX2835" fmla="*/ 1609861 w 6737350"/>
              <a:gd name="connsiteY2835" fmla="*/ 854148 h 5407244"/>
              <a:gd name="connsiteX2836" fmla="*/ 1604972 w 6737350"/>
              <a:gd name="connsiteY2836" fmla="*/ 854015 h 5407244"/>
              <a:gd name="connsiteX2837" fmla="*/ 1603283 w 6737350"/>
              <a:gd name="connsiteY2837" fmla="*/ 857203 h 5407244"/>
              <a:gd name="connsiteX2838" fmla="*/ 1601654 w 6737350"/>
              <a:gd name="connsiteY2838" fmla="*/ 863315 h 5407244"/>
              <a:gd name="connsiteX2839" fmla="*/ 1600214 w 6737350"/>
              <a:gd name="connsiteY2839" fmla="*/ 866803 h 5407244"/>
              <a:gd name="connsiteX2840" fmla="*/ 1600709 w 6737350"/>
              <a:gd name="connsiteY2840" fmla="*/ 866863 h 5407244"/>
              <a:gd name="connsiteX2841" fmla="*/ 1600498 w 6737350"/>
              <a:gd name="connsiteY2841" fmla="*/ 867654 h 5407244"/>
              <a:gd name="connsiteX2842" fmla="*/ 1600415 w 6737350"/>
              <a:gd name="connsiteY2842" fmla="*/ 869077 h 5407244"/>
              <a:gd name="connsiteX2843" fmla="*/ 1606368 w 6737350"/>
              <a:gd name="connsiteY2843" fmla="*/ 867689 h 5407244"/>
              <a:gd name="connsiteX2844" fmla="*/ 1606365 w 6737350"/>
              <a:gd name="connsiteY2844" fmla="*/ 867548 h 5407244"/>
              <a:gd name="connsiteX2845" fmla="*/ 1600709 w 6737350"/>
              <a:gd name="connsiteY2845" fmla="*/ 866863 h 5407244"/>
              <a:gd name="connsiteX2846" fmla="*/ 1601654 w 6737350"/>
              <a:gd name="connsiteY2846" fmla="*/ 863315 h 5407244"/>
              <a:gd name="connsiteX2847" fmla="*/ 1605188 w 6737350"/>
              <a:gd name="connsiteY2847" fmla="*/ 854752 h 5407244"/>
              <a:gd name="connsiteX2848" fmla="*/ 1609606 w 6737350"/>
              <a:gd name="connsiteY2848" fmla="*/ 866704 h 5407244"/>
              <a:gd name="connsiteX2849" fmla="*/ 1609569 w 6737350"/>
              <a:gd name="connsiteY2849" fmla="*/ 866943 h 5407244"/>
              <a:gd name="connsiteX2850" fmla="*/ 1649703 w 6737350"/>
              <a:gd name="connsiteY2850" fmla="*/ 857587 h 5407244"/>
              <a:gd name="connsiteX2851" fmla="*/ 1649703 w 6737350"/>
              <a:gd name="connsiteY2851" fmla="*/ 858438 h 5407244"/>
              <a:gd name="connsiteX2852" fmla="*/ 1649703 w 6737350"/>
              <a:gd name="connsiteY2852" fmla="*/ 851064 h 5407244"/>
              <a:gd name="connsiteX2853" fmla="*/ 1858631 w 6737350"/>
              <a:gd name="connsiteY2853" fmla="*/ 850975 h 5407244"/>
              <a:gd name="connsiteX2854" fmla="*/ 1830781 w 6737350"/>
              <a:gd name="connsiteY2854" fmla="*/ 866237 h 5407244"/>
              <a:gd name="connsiteX2855" fmla="*/ 1890196 w 6737350"/>
              <a:gd name="connsiteY2855" fmla="*/ 854467 h 5407244"/>
              <a:gd name="connsiteX2856" fmla="*/ 1858631 w 6737350"/>
              <a:gd name="connsiteY2856" fmla="*/ 850975 h 5407244"/>
              <a:gd name="connsiteX2857" fmla="*/ 2326089 w 6737350"/>
              <a:gd name="connsiteY2857" fmla="*/ 848937 h 5407244"/>
              <a:gd name="connsiteX2858" fmla="*/ 2316323 w 6737350"/>
              <a:gd name="connsiteY2858" fmla="*/ 865227 h 5407244"/>
              <a:gd name="connsiteX2859" fmla="*/ 2306612 w 6737350"/>
              <a:gd name="connsiteY2859" fmla="*/ 880399 h 5407244"/>
              <a:gd name="connsiteX2860" fmla="*/ 2306237 w 6737350"/>
              <a:gd name="connsiteY2860" fmla="*/ 880417 h 5407244"/>
              <a:gd name="connsiteX2861" fmla="*/ 2306237 w 6737350"/>
              <a:gd name="connsiteY2861" fmla="*/ 880984 h 5407244"/>
              <a:gd name="connsiteX2862" fmla="*/ 2306612 w 6737350"/>
              <a:gd name="connsiteY2862" fmla="*/ 880399 h 5407244"/>
              <a:gd name="connsiteX2863" fmla="*/ 2333303 w 6737350"/>
              <a:gd name="connsiteY2863" fmla="*/ 879087 h 5407244"/>
              <a:gd name="connsiteX2864" fmla="*/ 2350479 w 6737350"/>
              <a:gd name="connsiteY2864" fmla="*/ 869356 h 5407244"/>
              <a:gd name="connsiteX2865" fmla="*/ 2326089 w 6737350"/>
              <a:gd name="connsiteY2865" fmla="*/ 848937 h 5407244"/>
              <a:gd name="connsiteX2866" fmla="*/ 2266391 w 6737350"/>
              <a:gd name="connsiteY2866" fmla="*/ 846385 h 5407244"/>
              <a:gd name="connsiteX2867" fmla="*/ 2222150 w 6737350"/>
              <a:gd name="connsiteY2867" fmla="*/ 864961 h 5407244"/>
              <a:gd name="connsiteX2868" fmla="*/ 2169684 w 6737350"/>
              <a:gd name="connsiteY2868" fmla="*/ 869073 h 5407244"/>
              <a:gd name="connsiteX2869" fmla="*/ 2266959 w 6737350"/>
              <a:gd name="connsiteY2869" fmla="*/ 861274 h 5407244"/>
              <a:gd name="connsiteX2870" fmla="*/ 2290072 w 6737350"/>
              <a:gd name="connsiteY2870" fmla="*/ 866804 h 5407244"/>
              <a:gd name="connsiteX2871" fmla="*/ 2266391 w 6737350"/>
              <a:gd name="connsiteY2871" fmla="*/ 853900 h 5407244"/>
              <a:gd name="connsiteX2872" fmla="*/ 2266391 w 6737350"/>
              <a:gd name="connsiteY2872" fmla="*/ 846385 h 5407244"/>
              <a:gd name="connsiteX2873" fmla="*/ 850732 w 6737350"/>
              <a:gd name="connsiteY2873" fmla="*/ 841412 h 5407244"/>
              <a:gd name="connsiteX2874" fmla="*/ 855480 w 6737350"/>
              <a:gd name="connsiteY2874" fmla="*/ 841705 h 5407244"/>
              <a:gd name="connsiteX2875" fmla="*/ 847397 w 6737350"/>
              <a:gd name="connsiteY2875" fmla="*/ 855885 h 5407244"/>
              <a:gd name="connsiteX2876" fmla="*/ 840874 w 6737350"/>
              <a:gd name="connsiteY2876" fmla="*/ 884954 h 5407244"/>
              <a:gd name="connsiteX2877" fmla="*/ 837471 w 6737350"/>
              <a:gd name="connsiteY2877" fmla="*/ 891902 h 5407244"/>
              <a:gd name="connsiteX2878" fmla="*/ 850732 w 6737350"/>
              <a:gd name="connsiteY2878" fmla="*/ 841412 h 5407244"/>
              <a:gd name="connsiteX2879" fmla="*/ 2467606 w 6737350"/>
              <a:gd name="connsiteY2879" fmla="*/ 829511 h 5407244"/>
              <a:gd name="connsiteX2880" fmla="*/ 2423364 w 6737350"/>
              <a:gd name="connsiteY2880" fmla="*/ 841280 h 5407244"/>
              <a:gd name="connsiteX2881" fmla="*/ 2423364 w 6737350"/>
              <a:gd name="connsiteY2881" fmla="*/ 840713 h 5407244"/>
              <a:gd name="connsiteX2882" fmla="*/ 2455127 w 6737350"/>
              <a:gd name="connsiteY2882" fmla="*/ 860565 h 5407244"/>
              <a:gd name="connsiteX2883" fmla="*/ 2484480 w 6737350"/>
              <a:gd name="connsiteY2883" fmla="*/ 850639 h 5407244"/>
              <a:gd name="connsiteX2884" fmla="*/ 2461367 w 6737350"/>
              <a:gd name="connsiteY2884" fmla="*/ 845108 h 5407244"/>
              <a:gd name="connsiteX2885" fmla="*/ 2467606 w 6737350"/>
              <a:gd name="connsiteY2885" fmla="*/ 829511 h 5407244"/>
              <a:gd name="connsiteX2886" fmla="*/ 2384795 w 6737350"/>
              <a:gd name="connsiteY2886" fmla="*/ 829511 h 5407244"/>
              <a:gd name="connsiteX2887" fmla="*/ 2348068 w 6737350"/>
              <a:gd name="connsiteY2887" fmla="*/ 840146 h 5407244"/>
              <a:gd name="connsiteX2888" fmla="*/ 2386638 w 6737350"/>
              <a:gd name="connsiteY2888" fmla="*/ 851915 h 5407244"/>
              <a:gd name="connsiteX2889" fmla="*/ 2384795 w 6737350"/>
              <a:gd name="connsiteY2889" fmla="*/ 829511 h 5407244"/>
              <a:gd name="connsiteX2890" fmla="*/ 3054517 w 6737350"/>
              <a:gd name="connsiteY2890" fmla="*/ 823697 h 5407244"/>
              <a:gd name="connsiteX2891" fmla="*/ 3017790 w 6737350"/>
              <a:gd name="connsiteY2891" fmla="*/ 834474 h 5407244"/>
              <a:gd name="connsiteX2892" fmla="*/ 3049837 w 6737350"/>
              <a:gd name="connsiteY2892" fmla="*/ 854184 h 5407244"/>
              <a:gd name="connsiteX2893" fmla="*/ 3049837 w 6737350"/>
              <a:gd name="connsiteY2893" fmla="*/ 854042 h 5407244"/>
              <a:gd name="connsiteX2894" fmla="*/ 3041613 w 6737350"/>
              <a:gd name="connsiteY2894" fmla="*/ 847378 h 5407244"/>
              <a:gd name="connsiteX2895" fmla="*/ 3063450 w 6737350"/>
              <a:gd name="connsiteY2895" fmla="*/ 837877 h 5407244"/>
              <a:gd name="connsiteX2896" fmla="*/ 3047852 w 6737350"/>
              <a:gd name="connsiteY2896" fmla="*/ 831780 h 5407244"/>
              <a:gd name="connsiteX2897" fmla="*/ 3054517 w 6737350"/>
              <a:gd name="connsiteY2897" fmla="*/ 823697 h 5407244"/>
              <a:gd name="connsiteX2898" fmla="*/ 3081499 w 6737350"/>
              <a:gd name="connsiteY2898" fmla="*/ 819997 h 5407244"/>
              <a:gd name="connsiteX2899" fmla="*/ 3070256 w 6737350"/>
              <a:gd name="connsiteY2899" fmla="*/ 829653 h 5407244"/>
              <a:gd name="connsiteX2900" fmla="*/ 3129954 w 6737350"/>
              <a:gd name="connsiteY2900" fmla="*/ 824406 h 5407244"/>
              <a:gd name="connsiteX2901" fmla="*/ 3129954 w 6737350"/>
              <a:gd name="connsiteY2901" fmla="*/ 824264 h 5407244"/>
              <a:gd name="connsiteX2902" fmla="*/ 3081499 w 6737350"/>
              <a:gd name="connsiteY2902" fmla="*/ 819997 h 5407244"/>
              <a:gd name="connsiteX2903" fmla="*/ 2564265 w 6737350"/>
              <a:gd name="connsiteY2903" fmla="*/ 814703 h 5407244"/>
              <a:gd name="connsiteX2904" fmla="*/ 2528013 w 6737350"/>
              <a:gd name="connsiteY2904" fmla="*/ 832630 h 5407244"/>
              <a:gd name="connsiteX2905" fmla="*/ 2579770 w 6737350"/>
              <a:gd name="connsiteY2905" fmla="*/ 820719 h 5407244"/>
              <a:gd name="connsiteX2906" fmla="*/ 2564265 w 6737350"/>
              <a:gd name="connsiteY2906" fmla="*/ 814703 h 5407244"/>
              <a:gd name="connsiteX2907" fmla="*/ 3119887 w 6737350"/>
              <a:gd name="connsiteY2907" fmla="*/ 795337 h 5407244"/>
              <a:gd name="connsiteX2908" fmla="*/ 3119603 w 6737350"/>
              <a:gd name="connsiteY2908" fmla="*/ 795479 h 5407244"/>
              <a:gd name="connsiteX2909" fmla="*/ 3119584 w 6737350"/>
              <a:gd name="connsiteY2909" fmla="*/ 795416 h 5407244"/>
              <a:gd name="connsiteX2910" fmla="*/ 3036933 w 6737350"/>
              <a:gd name="connsiteY2910" fmla="*/ 795337 h 5407244"/>
              <a:gd name="connsiteX2911" fmla="*/ 3036933 w 6737350"/>
              <a:gd name="connsiteY2911" fmla="*/ 795337 h 5407244"/>
              <a:gd name="connsiteX2912" fmla="*/ 6250124 w 6737350"/>
              <a:gd name="connsiteY2912" fmla="*/ 792501 h 5407244"/>
              <a:gd name="connsiteX2913" fmla="*/ 6221764 w 6737350"/>
              <a:gd name="connsiteY2913" fmla="*/ 803703 h 5407244"/>
              <a:gd name="connsiteX2914" fmla="*/ 6249004 w 6737350"/>
              <a:gd name="connsiteY2914" fmla="*/ 818838 h 5407244"/>
              <a:gd name="connsiteX2915" fmla="*/ 6261111 w 6737350"/>
              <a:gd name="connsiteY2915" fmla="*/ 820268 h 5407244"/>
              <a:gd name="connsiteX2916" fmla="*/ 6261327 w 6737350"/>
              <a:gd name="connsiteY2916" fmla="*/ 820861 h 5407244"/>
              <a:gd name="connsiteX2917" fmla="*/ 6261327 w 6737350"/>
              <a:gd name="connsiteY2917" fmla="*/ 820293 h 5407244"/>
              <a:gd name="connsiteX2918" fmla="*/ 6261111 w 6737350"/>
              <a:gd name="connsiteY2918" fmla="*/ 820268 h 5407244"/>
              <a:gd name="connsiteX2919" fmla="*/ 6255992 w 6737350"/>
              <a:gd name="connsiteY2919" fmla="*/ 806255 h 5407244"/>
              <a:gd name="connsiteX2920" fmla="*/ 6250124 w 6737350"/>
              <a:gd name="connsiteY2920" fmla="*/ 792501 h 5407244"/>
              <a:gd name="connsiteX2921" fmla="*/ 2395288 w 6737350"/>
              <a:gd name="connsiteY2921" fmla="*/ 790551 h 5407244"/>
              <a:gd name="connsiteX2922" fmla="*/ 2315029 w 6737350"/>
              <a:gd name="connsiteY2922" fmla="*/ 805830 h 5407244"/>
              <a:gd name="connsiteX2923" fmla="*/ 2361681 w 6737350"/>
              <a:gd name="connsiteY2923" fmla="*/ 823980 h 5407244"/>
              <a:gd name="connsiteX2924" fmla="*/ 2465762 w 6737350"/>
              <a:gd name="connsiteY2924" fmla="*/ 808241 h 5407244"/>
              <a:gd name="connsiteX2925" fmla="*/ 2395288 w 6737350"/>
              <a:gd name="connsiteY2925" fmla="*/ 790551 h 5407244"/>
              <a:gd name="connsiteX2926" fmla="*/ 2502117 w 6737350"/>
              <a:gd name="connsiteY2926" fmla="*/ 787573 h 5407244"/>
              <a:gd name="connsiteX2927" fmla="*/ 2472569 w 6737350"/>
              <a:gd name="connsiteY2927" fmla="*/ 799733 h 5407244"/>
              <a:gd name="connsiteX2928" fmla="*/ 2525602 w 6737350"/>
              <a:gd name="connsiteY2928" fmla="*/ 802852 h 5407244"/>
              <a:gd name="connsiteX2929" fmla="*/ 2502117 w 6737350"/>
              <a:gd name="connsiteY2929" fmla="*/ 787573 h 5407244"/>
              <a:gd name="connsiteX2930" fmla="*/ 2764443 w 6737350"/>
              <a:gd name="connsiteY2930" fmla="*/ 774529 h 5407244"/>
              <a:gd name="connsiteX2931" fmla="*/ 2734048 w 6737350"/>
              <a:gd name="connsiteY2931" fmla="*/ 778321 h 5407244"/>
              <a:gd name="connsiteX2932" fmla="*/ 2764443 w 6737350"/>
              <a:gd name="connsiteY2932" fmla="*/ 774529 h 5407244"/>
              <a:gd name="connsiteX2933" fmla="*/ 3186391 w 6737350"/>
              <a:gd name="connsiteY2933" fmla="*/ 774351 h 5407244"/>
              <a:gd name="connsiteX2934" fmla="*/ 3112371 w 6737350"/>
              <a:gd name="connsiteY2934" fmla="*/ 788530 h 5407244"/>
              <a:gd name="connsiteX2935" fmla="*/ 3117795 w 6737350"/>
              <a:gd name="connsiteY2935" fmla="*/ 789559 h 5407244"/>
              <a:gd name="connsiteX2936" fmla="*/ 3119584 w 6737350"/>
              <a:gd name="connsiteY2936" fmla="*/ 795416 h 5407244"/>
              <a:gd name="connsiteX2937" fmla="*/ 3110670 w 6737350"/>
              <a:gd name="connsiteY2937" fmla="*/ 797765 h 5407244"/>
              <a:gd name="connsiteX2938" fmla="*/ 3105706 w 6737350"/>
              <a:gd name="connsiteY2938" fmla="*/ 804128 h 5407244"/>
              <a:gd name="connsiteX2939" fmla="*/ 3126693 w 6737350"/>
              <a:gd name="connsiteY2939" fmla="*/ 787113 h 5407244"/>
              <a:gd name="connsiteX2940" fmla="*/ 3158031 w 6737350"/>
              <a:gd name="connsiteY2940" fmla="*/ 799307 h 5407244"/>
              <a:gd name="connsiteX2941" fmla="*/ 3186391 w 6737350"/>
              <a:gd name="connsiteY2941" fmla="*/ 774351 h 5407244"/>
              <a:gd name="connsiteX2942" fmla="*/ 2682043 w 6737350"/>
              <a:gd name="connsiteY2942" fmla="*/ 766347 h 5407244"/>
              <a:gd name="connsiteX2943" fmla="*/ 2688539 w 6737350"/>
              <a:gd name="connsiteY2943" fmla="*/ 766945 h 5407244"/>
              <a:gd name="connsiteX2944" fmla="*/ 2688531 w 6737350"/>
              <a:gd name="connsiteY2944" fmla="*/ 766977 h 5407244"/>
              <a:gd name="connsiteX2945" fmla="*/ 2688559 w 6737350"/>
              <a:gd name="connsiteY2945" fmla="*/ 766946 h 5407244"/>
              <a:gd name="connsiteX2946" fmla="*/ 2708950 w 6737350"/>
              <a:gd name="connsiteY2946" fmla="*/ 768820 h 5407244"/>
              <a:gd name="connsiteX2947" fmla="*/ 2658752 w 6737350"/>
              <a:gd name="connsiteY2947" fmla="*/ 776478 h 5407244"/>
              <a:gd name="connsiteX2948" fmla="*/ 2682043 w 6737350"/>
              <a:gd name="connsiteY2948" fmla="*/ 766347 h 5407244"/>
              <a:gd name="connsiteX2949" fmla="*/ 3409584 w 6737350"/>
              <a:gd name="connsiteY2949" fmla="*/ 754498 h 5407244"/>
              <a:gd name="connsiteX2950" fmla="*/ 3332303 w 6737350"/>
              <a:gd name="connsiteY2950" fmla="*/ 813204 h 5407244"/>
              <a:gd name="connsiteX2951" fmla="*/ 3332587 w 6737350"/>
              <a:gd name="connsiteY2951" fmla="*/ 814196 h 5407244"/>
              <a:gd name="connsiteX2952" fmla="*/ 3413271 w 6737350"/>
              <a:gd name="connsiteY2952" fmla="*/ 791650 h 5407244"/>
              <a:gd name="connsiteX2953" fmla="*/ 3375268 w 6737350"/>
              <a:gd name="connsiteY2953" fmla="*/ 787822 h 5407244"/>
              <a:gd name="connsiteX2954" fmla="*/ 3417808 w 6737350"/>
              <a:gd name="connsiteY2954" fmla="*/ 761163 h 5407244"/>
              <a:gd name="connsiteX2955" fmla="*/ 3395404 w 6737350"/>
              <a:gd name="connsiteY2955" fmla="*/ 763290 h 5407244"/>
              <a:gd name="connsiteX2956" fmla="*/ 3409584 w 6737350"/>
              <a:gd name="connsiteY2956" fmla="*/ 754498 h 5407244"/>
              <a:gd name="connsiteX2957" fmla="*/ 2759431 w 6737350"/>
              <a:gd name="connsiteY2957" fmla="*/ 723161 h 5407244"/>
              <a:gd name="connsiteX2958" fmla="*/ 2715207 w 6737350"/>
              <a:gd name="connsiteY2958" fmla="*/ 737890 h 5407244"/>
              <a:gd name="connsiteX2959" fmla="*/ 2688559 w 6737350"/>
              <a:gd name="connsiteY2959" fmla="*/ 766946 h 5407244"/>
              <a:gd name="connsiteX2960" fmla="*/ 2688539 w 6737350"/>
              <a:gd name="connsiteY2960" fmla="*/ 766945 h 5407244"/>
              <a:gd name="connsiteX2961" fmla="*/ 2694061 w 6737350"/>
              <a:gd name="connsiteY2961" fmla="*/ 744005 h 5407244"/>
              <a:gd name="connsiteX2962" fmla="*/ 2613235 w 6737350"/>
              <a:gd name="connsiteY2962" fmla="*/ 765984 h 5407244"/>
              <a:gd name="connsiteX2963" fmla="*/ 2652513 w 6737350"/>
              <a:gd name="connsiteY2963" fmla="*/ 784986 h 5407244"/>
              <a:gd name="connsiteX2964" fmla="*/ 2533543 w 6737350"/>
              <a:gd name="connsiteY2964" fmla="*/ 802710 h 5407244"/>
              <a:gd name="connsiteX2965" fmla="*/ 2592815 w 6737350"/>
              <a:gd name="connsiteY2965" fmla="*/ 790232 h 5407244"/>
              <a:gd name="connsiteX2966" fmla="*/ 2588420 w 6737350"/>
              <a:gd name="connsiteY2966" fmla="*/ 828093 h 5407244"/>
              <a:gd name="connsiteX2967" fmla="*/ 2732772 w 6737350"/>
              <a:gd name="connsiteY2967" fmla="*/ 762581 h 5407244"/>
              <a:gd name="connsiteX2968" fmla="*/ 2732772 w 6737350"/>
              <a:gd name="connsiteY2968" fmla="*/ 764141 h 5407244"/>
              <a:gd name="connsiteX2969" fmla="*/ 2860392 w 6737350"/>
              <a:gd name="connsiteY2969" fmla="*/ 753080 h 5407244"/>
              <a:gd name="connsiteX2970" fmla="*/ 2854862 w 6737350"/>
              <a:gd name="connsiteY2970" fmla="*/ 776052 h 5407244"/>
              <a:gd name="connsiteX2971" fmla="*/ 2937106 w 6737350"/>
              <a:gd name="connsiteY2971" fmla="*/ 768820 h 5407244"/>
              <a:gd name="connsiteX2972" fmla="*/ 2942636 w 6737350"/>
              <a:gd name="connsiteY2972" fmla="*/ 745849 h 5407244"/>
              <a:gd name="connsiteX2973" fmla="*/ 3038919 w 6737350"/>
              <a:gd name="connsiteY2973" fmla="*/ 729542 h 5407244"/>
              <a:gd name="connsiteX2974" fmla="*/ 2769498 w 6737350"/>
              <a:gd name="connsiteY2974" fmla="*/ 745990 h 5407244"/>
              <a:gd name="connsiteX2975" fmla="*/ 2759431 w 6737350"/>
              <a:gd name="connsiteY2975" fmla="*/ 723161 h 5407244"/>
              <a:gd name="connsiteX2976" fmla="*/ 2792328 w 6737350"/>
              <a:gd name="connsiteY2976" fmla="*/ 715610 h 5407244"/>
              <a:gd name="connsiteX2977" fmla="*/ 2783111 w 6737350"/>
              <a:gd name="connsiteY2977" fmla="*/ 737199 h 5407244"/>
              <a:gd name="connsiteX2978" fmla="*/ 2821796 w 6737350"/>
              <a:gd name="connsiteY2978" fmla="*/ 731017 h 5407244"/>
              <a:gd name="connsiteX2979" fmla="*/ 2832372 w 6737350"/>
              <a:gd name="connsiteY2979" fmla="*/ 724591 h 5407244"/>
              <a:gd name="connsiteX2980" fmla="*/ 2834726 w 6737350"/>
              <a:gd name="connsiteY2980" fmla="*/ 725288 h 5407244"/>
              <a:gd name="connsiteX2981" fmla="*/ 2834726 w 6737350"/>
              <a:gd name="connsiteY2981" fmla="*/ 723161 h 5407244"/>
              <a:gd name="connsiteX2982" fmla="*/ 2832372 w 6737350"/>
              <a:gd name="connsiteY2982" fmla="*/ 724591 h 5407244"/>
              <a:gd name="connsiteX2983" fmla="*/ 2815814 w 6737350"/>
              <a:gd name="connsiteY2983" fmla="*/ 719691 h 5407244"/>
              <a:gd name="connsiteX2984" fmla="*/ 2792328 w 6737350"/>
              <a:gd name="connsiteY2984" fmla="*/ 715610 h 5407244"/>
              <a:gd name="connsiteX2985" fmla="*/ 3270478 w 6737350"/>
              <a:gd name="connsiteY2985" fmla="*/ 714227 h 5407244"/>
              <a:gd name="connsiteX2986" fmla="*/ 3270819 w 6737350"/>
              <a:gd name="connsiteY2986" fmla="*/ 714781 h 5407244"/>
              <a:gd name="connsiteX2987" fmla="*/ 3270497 w 6737350"/>
              <a:gd name="connsiteY2987" fmla="*/ 715008 h 5407244"/>
              <a:gd name="connsiteX2988" fmla="*/ 3270478 w 6737350"/>
              <a:gd name="connsiteY2988" fmla="*/ 714936 h 5407244"/>
              <a:gd name="connsiteX2989" fmla="*/ 6283592 w 6737350"/>
              <a:gd name="connsiteY2989" fmla="*/ 688845 h 5407244"/>
              <a:gd name="connsiteX2990" fmla="*/ 6283742 w 6737350"/>
              <a:gd name="connsiteY2990" fmla="*/ 689044 h 5407244"/>
              <a:gd name="connsiteX2991" fmla="*/ 6282838 w 6737350"/>
              <a:gd name="connsiteY2991" fmla="*/ 689240 h 5407244"/>
              <a:gd name="connsiteX2992" fmla="*/ 2380541 w 6737350"/>
              <a:gd name="connsiteY2992" fmla="*/ 687710 h 5407244"/>
              <a:gd name="connsiteX2993" fmla="*/ 2329493 w 6737350"/>
              <a:gd name="connsiteY2993" fmla="*/ 706995 h 5407244"/>
              <a:gd name="connsiteX2994" fmla="*/ 2380541 w 6737350"/>
              <a:gd name="connsiteY2994" fmla="*/ 687710 h 5407244"/>
              <a:gd name="connsiteX2995" fmla="*/ 6328259 w 6737350"/>
              <a:gd name="connsiteY2995" fmla="*/ 683173 h 5407244"/>
              <a:gd name="connsiteX2996" fmla="*/ 6308323 w 6737350"/>
              <a:gd name="connsiteY2996" fmla="*/ 704896 h 5407244"/>
              <a:gd name="connsiteX2997" fmla="*/ 6293019 w 6737350"/>
              <a:gd name="connsiteY2997" fmla="*/ 701398 h 5407244"/>
              <a:gd name="connsiteX2998" fmla="*/ 6283742 w 6737350"/>
              <a:gd name="connsiteY2998" fmla="*/ 689044 h 5407244"/>
              <a:gd name="connsiteX2999" fmla="*/ 6296454 w 6737350"/>
              <a:gd name="connsiteY2999" fmla="*/ 686290 h 5407244"/>
              <a:gd name="connsiteX3000" fmla="*/ 6328259 w 6737350"/>
              <a:gd name="connsiteY3000" fmla="*/ 683173 h 5407244"/>
              <a:gd name="connsiteX3001" fmla="*/ 3062883 w 6737350"/>
              <a:gd name="connsiteY3001" fmla="*/ 666440 h 5407244"/>
              <a:gd name="connsiteX3002" fmla="*/ 2923068 w 6737350"/>
              <a:gd name="connsiteY3002" fmla="*/ 701749 h 5407244"/>
              <a:gd name="connsiteX3003" fmla="*/ 2916971 w 6737350"/>
              <a:gd name="connsiteY3003" fmla="*/ 717205 h 5407244"/>
              <a:gd name="connsiteX3004" fmla="*/ 2999073 w 6737350"/>
              <a:gd name="connsiteY3004" fmla="*/ 709831 h 5407244"/>
              <a:gd name="connsiteX3005" fmla="*/ 2975959 w 6737350"/>
              <a:gd name="connsiteY3005" fmla="*/ 704443 h 5407244"/>
              <a:gd name="connsiteX3006" fmla="*/ 3087840 w 6737350"/>
              <a:gd name="connsiteY3006" fmla="*/ 694092 h 5407244"/>
              <a:gd name="connsiteX3007" fmla="*/ 3067562 w 6737350"/>
              <a:gd name="connsiteY3007" fmla="*/ 718481 h 5407244"/>
              <a:gd name="connsiteX3008" fmla="*/ 3121163 w 6737350"/>
              <a:gd name="connsiteY3008" fmla="*/ 728691 h 5407244"/>
              <a:gd name="connsiteX3009" fmla="*/ 3083869 w 6737350"/>
              <a:gd name="connsiteY3009" fmla="*/ 732094 h 5407244"/>
              <a:gd name="connsiteX3010" fmla="*/ 3100743 w 6737350"/>
              <a:gd name="connsiteY3010" fmla="*/ 752939 h 5407244"/>
              <a:gd name="connsiteX3011" fmla="*/ 3086563 w 6737350"/>
              <a:gd name="connsiteY3011" fmla="*/ 761588 h 5407244"/>
              <a:gd name="connsiteX3012" fmla="*/ 3228364 w 6737350"/>
              <a:gd name="connsiteY3012" fmla="*/ 748684 h 5407244"/>
              <a:gd name="connsiteX3013" fmla="*/ 3212198 w 6737350"/>
              <a:gd name="connsiteY3013" fmla="*/ 734505 h 5407244"/>
              <a:gd name="connsiteX3014" fmla="*/ 3264292 w 6737350"/>
              <a:gd name="connsiteY3014" fmla="*/ 719403 h 5407244"/>
              <a:gd name="connsiteX3015" fmla="*/ 3270497 w 6737350"/>
              <a:gd name="connsiteY3015" fmla="*/ 715008 h 5407244"/>
              <a:gd name="connsiteX3016" fmla="*/ 3275120 w 6737350"/>
              <a:gd name="connsiteY3016" fmla="*/ 732606 h 5407244"/>
              <a:gd name="connsiteX3017" fmla="*/ 3274023 w 6737350"/>
              <a:gd name="connsiteY3017" fmla="*/ 752088 h 5407244"/>
              <a:gd name="connsiteX3018" fmla="*/ 3252895 w 6737350"/>
              <a:gd name="connsiteY3018" fmla="*/ 768962 h 5407244"/>
              <a:gd name="connsiteX3019" fmla="*/ 3240133 w 6737350"/>
              <a:gd name="connsiteY3019" fmla="*/ 792643 h 5407244"/>
              <a:gd name="connsiteX3020" fmla="*/ 3301958 w 6737350"/>
              <a:gd name="connsiteY3020" fmla="*/ 809375 h 5407244"/>
              <a:gd name="connsiteX3021" fmla="*/ 3343364 w 6737350"/>
              <a:gd name="connsiteY3021" fmla="*/ 767969 h 5407244"/>
              <a:gd name="connsiteX3022" fmla="*/ 3282815 w 6737350"/>
              <a:gd name="connsiteY3022" fmla="*/ 766268 h 5407244"/>
              <a:gd name="connsiteX3023" fmla="*/ 3296995 w 6737350"/>
              <a:gd name="connsiteY3023" fmla="*/ 757477 h 5407244"/>
              <a:gd name="connsiteX3024" fmla="*/ 3281255 w 6737350"/>
              <a:gd name="connsiteY3024" fmla="*/ 751379 h 5407244"/>
              <a:gd name="connsiteX3025" fmla="*/ 3318690 w 6737350"/>
              <a:gd name="connsiteY3025" fmla="*/ 747833 h 5407244"/>
              <a:gd name="connsiteX3026" fmla="*/ 3332303 w 6737350"/>
              <a:gd name="connsiteY3026" fmla="*/ 723161 h 5407244"/>
              <a:gd name="connsiteX3027" fmla="*/ 3277479 w 6737350"/>
              <a:gd name="connsiteY3027" fmla="*/ 725615 h 5407244"/>
              <a:gd name="connsiteX3028" fmla="*/ 3270819 w 6737350"/>
              <a:gd name="connsiteY3028" fmla="*/ 714781 h 5407244"/>
              <a:gd name="connsiteX3029" fmla="*/ 3283287 w 6737350"/>
              <a:gd name="connsiteY3029" fmla="*/ 705949 h 5407244"/>
              <a:gd name="connsiteX3030" fmla="*/ 3314578 w 6737350"/>
              <a:gd name="connsiteY3030" fmla="*/ 702600 h 5407244"/>
              <a:gd name="connsiteX3031" fmla="*/ 3319258 w 6737350"/>
              <a:gd name="connsiteY3031" fmla="*/ 672113 h 5407244"/>
              <a:gd name="connsiteX3032" fmla="*/ 3313160 w 6737350"/>
              <a:gd name="connsiteY3032" fmla="*/ 687710 h 5407244"/>
              <a:gd name="connsiteX3033" fmla="*/ 3275158 w 6737350"/>
              <a:gd name="connsiteY3033" fmla="*/ 683882 h 5407244"/>
              <a:gd name="connsiteX3034" fmla="*/ 3255589 w 6737350"/>
              <a:gd name="connsiteY3034" fmla="*/ 715645 h 5407244"/>
              <a:gd name="connsiteX3035" fmla="*/ 3241409 w 6737350"/>
              <a:gd name="connsiteY3035" fmla="*/ 724437 h 5407244"/>
              <a:gd name="connsiteX3036" fmla="*/ 3202840 w 6737350"/>
              <a:gd name="connsiteY3036" fmla="*/ 712951 h 5407244"/>
              <a:gd name="connsiteX3037" fmla="*/ 3128111 w 6737350"/>
              <a:gd name="connsiteY3037" fmla="*/ 719757 h 5407244"/>
              <a:gd name="connsiteX3038" fmla="*/ 3142291 w 6737350"/>
              <a:gd name="connsiteY3038" fmla="*/ 703592 h 5407244"/>
              <a:gd name="connsiteX3039" fmla="*/ 3096064 w 6737350"/>
              <a:gd name="connsiteY3039" fmla="*/ 692815 h 5407244"/>
              <a:gd name="connsiteX3040" fmla="*/ 3139455 w 6737350"/>
              <a:gd name="connsiteY3040" fmla="*/ 673814 h 5407244"/>
              <a:gd name="connsiteX3041" fmla="*/ 3062883 w 6737350"/>
              <a:gd name="connsiteY3041" fmla="*/ 666440 h 5407244"/>
              <a:gd name="connsiteX3042" fmla="*/ 6276880 w 6737350"/>
              <a:gd name="connsiteY3042" fmla="*/ 644779 h 5407244"/>
              <a:gd name="connsiteX3043" fmla="*/ 6277634 w 6737350"/>
              <a:gd name="connsiteY3043" fmla="*/ 645312 h 5407244"/>
              <a:gd name="connsiteX3044" fmla="*/ 6277066 w 6737350"/>
              <a:gd name="connsiteY3044" fmla="*/ 645312 h 5407244"/>
              <a:gd name="connsiteX3045" fmla="*/ 3233752 w 6737350"/>
              <a:gd name="connsiteY3045" fmla="*/ 643611 h 5407244"/>
              <a:gd name="connsiteX3046" fmla="*/ 3185682 w 6737350"/>
              <a:gd name="connsiteY3046" fmla="*/ 692957 h 5407244"/>
              <a:gd name="connsiteX3047" fmla="*/ 3246089 w 6737350"/>
              <a:gd name="connsiteY3047" fmla="*/ 694942 h 5407244"/>
              <a:gd name="connsiteX3048" fmla="*/ 3249350 w 6737350"/>
              <a:gd name="connsiteY3048" fmla="*/ 649708 h 5407244"/>
              <a:gd name="connsiteX3049" fmla="*/ 3279979 w 6737350"/>
              <a:gd name="connsiteY3049" fmla="*/ 653395 h 5407244"/>
              <a:gd name="connsiteX3050" fmla="*/ 3279979 w 6737350"/>
              <a:gd name="connsiteY3050" fmla="*/ 654387 h 5407244"/>
              <a:gd name="connsiteX3051" fmla="*/ 3267075 w 6737350"/>
              <a:gd name="connsiteY3051" fmla="*/ 678068 h 5407244"/>
              <a:gd name="connsiteX3052" fmla="*/ 3294159 w 6737350"/>
              <a:gd name="connsiteY3052" fmla="*/ 645596 h 5407244"/>
              <a:gd name="connsiteX3053" fmla="*/ 3233752 w 6737350"/>
              <a:gd name="connsiteY3053" fmla="*/ 643611 h 5407244"/>
              <a:gd name="connsiteX3054" fmla="*/ 1188285 w 6737350"/>
              <a:gd name="connsiteY3054" fmla="*/ 636837 h 5407244"/>
              <a:gd name="connsiteX3055" fmla="*/ 1185024 w 6737350"/>
              <a:gd name="connsiteY3055" fmla="*/ 645028 h 5407244"/>
              <a:gd name="connsiteX3056" fmla="*/ 1193390 w 6737350"/>
              <a:gd name="connsiteY3056" fmla="*/ 646730 h 5407244"/>
              <a:gd name="connsiteX3057" fmla="*/ 1193390 w 6737350"/>
              <a:gd name="connsiteY3057" fmla="*/ 646588 h 5407244"/>
              <a:gd name="connsiteX3058" fmla="*/ 1188285 w 6737350"/>
              <a:gd name="connsiteY3058" fmla="*/ 636837 h 5407244"/>
              <a:gd name="connsiteX3059" fmla="*/ 1180787 w 6737350"/>
              <a:gd name="connsiteY3059" fmla="*/ 635917 h 5407244"/>
              <a:gd name="connsiteX3060" fmla="*/ 1177366 w 6737350"/>
              <a:gd name="connsiteY3060" fmla="*/ 643610 h 5407244"/>
              <a:gd name="connsiteX3061" fmla="*/ 1177792 w 6737350"/>
              <a:gd name="connsiteY3061" fmla="*/ 666440 h 5407244"/>
              <a:gd name="connsiteX3062" fmla="*/ 1177792 w 6737350"/>
              <a:gd name="connsiteY3062" fmla="*/ 658924 h 5407244"/>
              <a:gd name="connsiteX3063" fmla="*/ 1182329 w 6737350"/>
              <a:gd name="connsiteY3063" fmla="*/ 652118 h 5407244"/>
              <a:gd name="connsiteX3064" fmla="*/ 1181620 w 6737350"/>
              <a:gd name="connsiteY3064" fmla="*/ 644461 h 5407244"/>
              <a:gd name="connsiteX3065" fmla="*/ 1183889 w 6737350"/>
              <a:gd name="connsiteY3065" fmla="*/ 637371 h 5407244"/>
              <a:gd name="connsiteX3066" fmla="*/ 1180787 w 6737350"/>
              <a:gd name="connsiteY3066" fmla="*/ 635917 h 5407244"/>
              <a:gd name="connsiteX3067" fmla="*/ 1653617 w 6737350"/>
              <a:gd name="connsiteY3067" fmla="*/ 627890 h 5407244"/>
              <a:gd name="connsiteX3068" fmla="*/ 1654772 w 6737350"/>
              <a:gd name="connsiteY3068" fmla="*/ 629270 h 5407244"/>
              <a:gd name="connsiteX3069" fmla="*/ 1656367 w 6737350"/>
              <a:gd name="connsiteY3069" fmla="*/ 636236 h 5407244"/>
              <a:gd name="connsiteX3070" fmla="*/ 1652538 w 6737350"/>
              <a:gd name="connsiteY3070" fmla="*/ 650416 h 5407244"/>
              <a:gd name="connsiteX3071" fmla="*/ 1630843 w 6737350"/>
              <a:gd name="connsiteY3071" fmla="*/ 661476 h 5407244"/>
              <a:gd name="connsiteX3072" fmla="*/ 1630669 w 6737350"/>
              <a:gd name="connsiteY3072" fmla="*/ 664395 h 5407244"/>
              <a:gd name="connsiteX3073" fmla="*/ 1656665 w 6737350"/>
              <a:gd name="connsiteY3073" fmla="*/ 666925 h 5407244"/>
              <a:gd name="connsiteX3074" fmla="*/ 1656500 w 6737350"/>
              <a:gd name="connsiteY3074" fmla="*/ 665695 h 5407244"/>
              <a:gd name="connsiteX3075" fmla="*/ 1654949 w 6737350"/>
              <a:gd name="connsiteY3075" fmla="*/ 656939 h 5407244"/>
              <a:gd name="connsiteX3076" fmla="*/ 1661348 w 6737350"/>
              <a:gd name="connsiteY3076" fmla="*/ 658711 h 5407244"/>
              <a:gd name="connsiteX3077" fmla="*/ 1662219 w 6737350"/>
              <a:gd name="connsiteY3077" fmla="*/ 667465 h 5407244"/>
              <a:gd name="connsiteX3078" fmla="*/ 1703055 w 6737350"/>
              <a:gd name="connsiteY3078" fmla="*/ 671439 h 5407244"/>
              <a:gd name="connsiteX3079" fmla="*/ 1897002 w 6737350"/>
              <a:gd name="connsiteY3079" fmla="*/ 659067 h 5407244"/>
              <a:gd name="connsiteX3080" fmla="*/ 1919407 w 6737350"/>
              <a:gd name="connsiteY3080" fmla="*/ 657223 h 5407244"/>
              <a:gd name="connsiteX3081" fmla="*/ 1895300 w 6737350"/>
              <a:gd name="connsiteY3081" fmla="*/ 629572 h 5407244"/>
              <a:gd name="connsiteX3082" fmla="*/ 1895300 w 6737350"/>
              <a:gd name="connsiteY3082" fmla="*/ 629998 h 5407244"/>
              <a:gd name="connsiteX3083" fmla="*/ 1661231 w 6737350"/>
              <a:gd name="connsiteY3083" fmla="*/ 628434 h 5407244"/>
              <a:gd name="connsiteX3084" fmla="*/ 2472569 w 6737350"/>
              <a:gd name="connsiteY3084" fmla="*/ 619930 h 5407244"/>
              <a:gd name="connsiteX3085" fmla="*/ 2406065 w 6737350"/>
              <a:gd name="connsiteY3085" fmla="*/ 633118 h 5407244"/>
              <a:gd name="connsiteX3086" fmla="*/ 2406065 w 6737350"/>
              <a:gd name="connsiteY3086" fmla="*/ 632834 h 5407244"/>
              <a:gd name="connsiteX3087" fmla="*/ 2472569 w 6737350"/>
              <a:gd name="connsiteY3087" fmla="*/ 619930 h 5407244"/>
              <a:gd name="connsiteX3088" fmla="*/ 2173269 w 6737350"/>
              <a:gd name="connsiteY3088" fmla="*/ 615415 h 5407244"/>
              <a:gd name="connsiteX3089" fmla="*/ 2210239 w 6737350"/>
              <a:gd name="connsiteY3089" fmla="*/ 627020 h 5407244"/>
              <a:gd name="connsiteX3090" fmla="*/ 2144443 w 6737350"/>
              <a:gd name="connsiteY3090" fmla="*/ 647156 h 5407244"/>
              <a:gd name="connsiteX3091" fmla="*/ 2156922 w 6737350"/>
              <a:gd name="connsiteY3091" fmla="*/ 616243 h 5407244"/>
              <a:gd name="connsiteX3092" fmla="*/ 2173269 w 6737350"/>
              <a:gd name="connsiteY3092" fmla="*/ 615415 h 5407244"/>
              <a:gd name="connsiteX3093" fmla="*/ 6247271 w 6737350"/>
              <a:gd name="connsiteY3093" fmla="*/ 612964 h 5407244"/>
              <a:gd name="connsiteX3094" fmla="*/ 6268941 w 6737350"/>
              <a:gd name="connsiteY3094" fmla="*/ 621980 h 5407244"/>
              <a:gd name="connsiteX3095" fmla="*/ 6276880 w 6737350"/>
              <a:gd name="connsiteY3095" fmla="*/ 644779 h 5407244"/>
              <a:gd name="connsiteX3096" fmla="*/ 6249894 w 6737350"/>
              <a:gd name="connsiteY3096" fmla="*/ 625673 h 5407244"/>
              <a:gd name="connsiteX3097" fmla="*/ 6207584 w 6737350"/>
              <a:gd name="connsiteY3097" fmla="*/ 631132 h 5407244"/>
              <a:gd name="connsiteX3098" fmla="*/ 6247271 w 6737350"/>
              <a:gd name="connsiteY3098" fmla="*/ 612964 h 5407244"/>
              <a:gd name="connsiteX3099" fmla="*/ 1241602 w 6737350"/>
              <a:gd name="connsiteY3099" fmla="*/ 610003 h 5407244"/>
              <a:gd name="connsiteX3100" fmla="*/ 1238916 w 6737350"/>
              <a:gd name="connsiteY3100" fmla="*/ 616319 h 5407244"/>
              <a:gd name="connsiteX3101" fmla="*/ 1238199 w 6737350"/>
              <a:gd name="connsiteY3101" fmla="*/ 616951 h 5407244"/>
              <a:gd name="connsiteX3102" fmla="*/ 1238239 w 6737350"/>
              <a:gd name="connsiteY3102" fmla="*/ 617912 h 5407244"/>
              <a:gd name="connsiteX3103" fmla="*/ 1221187 w 6737350"/>
              <a:gd name="connsiteY3103" fmla="*/ 658006 h 5407244"/>
              <a:gd name="connsiteX3104" fmla="*/ 1220615 w 6737350"/>
              <a:gd name="connsiteY3104" fmla="*/ 658499 h 5407244"/>
              <a:gd name="connsiteX3105" fmla="*/ 1220615 w 6737350"/>
              <a:gd name="connsiteY3105" fmla="*/ 659349 h 5407244"/>
              <a:gd name="connsiteX3106" fmla="*/ 1221187 w 6737350"/>
              <a:gd name="connsiteY3106" fmla="*/ 658006 h 5407244"/>
              <a:gd name="connsiteX3107" fmla="*/ 1224745 w 6737350"/>
              <a:gd name="connsiteY3107" fmla="*/ 654936 h 5407244"/>
              <a:gd name="connsiteX3108" fmla="*/ 1234795 w 6737350"/>
              <a:gd name="connsiteY3108" fmla="*/ 646162 h 5407244"/>
              <a:gd name="connsiteX3109" fmla="*/ 1230825 w 6737350"/>
              <a:gd name="connsiteY3109" fmla="*/ 637796 h 5407244"/>
              <a:gd name="connsiteX3110" fmla="*/ 1241318 w 6737350"/>
              <a:gd name="connsiteY3110" fmla="*/ 616951 h 5407244"/>
              <a:gd name="connsiteX3111" fmla="*/ 1238482 w 6737350"/>
              <a:gd name="connsiteY3111" fmla="*/ 623811 h 5407244"/>
              <a:gd name="connsiteX3112" fmla="*/ 1238239 w 6737350"/>
              <a:gd name="connsiteY3112" fmla="*/ 617912 h 5407244"/>
              <a:gd name="connsiteX3113" fmla="*/ 1238916 w 6737350"/>
              <a:gd name="connsiteY3113" fmla="*/ 616319 h 5407244"/>
              <a:gd name="connsiteX3114" fmla="*/ 1239847 w 6737350"/>
              <a:gd name="connsiteY3114" fmla="*/ 615498 h 5407244"/>
              <a:gd name="connsiteX3115" fmla="*/ 1241602 w 6737350"/>
              <a:gd name="connsiteY3115" fmla="*/ 610003 h 5407244"/>
              <a:gd name="connsiteX3116" fmla="*/ 1794782 w 6737350"/>
              <a:gd name="connsiteY3116" fmla="*/ 609011 h 5407244"/>
              <a:gd name="connsiteX3117" fmla="*/ 1729962 w 6737350"/>
              <a:gd name="connsiteY3117" fmla="*/ 619646 h 5407244"/>
              <a:gd name="connsiteX3118" fmla="*/ 1872896 w 6737350"/>
              <a:gd name="connsiteY3118" fmla="*/ 623900 h 5407244"/>
              <a:gd name="connsiteX3119" fmla="*/ 1794782 w 6737350"/>
              <a:gd name="connsiteY3119" fmla="*/ 609011 h 5407244"/>
              <a:gd name="connsiteX3120" fmla="*/ 1180176 w 6737350"/>
              <a:gd name="connsiteY3120" fmla="*/ 606549 h 5407244"/>
              <a:gd name="connsiteX3121" fmla="*/ 1187434 w 6737350"/>
              <a:gd name="connsiteY3121" fmla="*/ 608443 h 5407244"/>
              <a:gd name="connsiteX3122" fmla="*/ 1180176 w 6737350"/>
              <a:gd name="connsiteY3122" fmla="*/ 606549 h 5407244"/>
              <a:gd name="connsiteX3123" fmla="*/ 2208537 w 6737350"/>
              <a:gd name="connsiteY3123" fmla="*/ 604757 h 5407244"/>
              <a:gd name="connsiteX3124" fmla="*/ 2208537 w 6737350"/>
              <a:gd name="connsiteY3124" fmla="*/ 604766 h 5407244"/>
              <a:gd name="connsiteX3125" fmla="*/ 2162860 w 6737350"/>
              <a:gd name="connsiteY3125" fmla="*/ 607434 h 5407244"/>
              <a:gd name="connsiteX3126" fmla="*/ 2127144 w 6737350"/>
              <a:gd name="connsiteY3126" fmla="*/ 618937 h 5407244"/>
              <a:gd name="connsiteX3127" fmla="*/ 2143309 w 6737350"/>
              <a:gd name="connsiteY3127" fmla="*/ 633118 h 5407244"/>
              <a:gd name="connsiteX3128" fmla="*/ 2107150 w 6737350"/>
              <a:gd name="connsiteY3128" fmla="*/ 650985 h 5407244"/>
              <a:gd name="connsiteX3129" fmla="*/ 2085454 w 6737350"/>
              <a:gd name="connsiteY3129" fmla="*/ 660201 h 5407244"/>
              <a:gd name="connsiteX3130" fmla="*/ 2269795 w 6737350"/>
              <a:gd name="connsiteY3130" fmla="*/ 622908 h 5407244"/>
              <a:gd name="connsiteX3131" fmla="*/ 2208298 w 6737350"/>
              <a:gd name="connsiteY3131" fmla="*/ 617644 h 5407244"/>
              <a:gd name="connsiteX3132" fmla="*/ 2208537 w 6737350"/>
              <a:gd name="connsiteY3132" fmla="*/ 604766 h 5407244"/>
              <a:gd name="connsiteX3133" fmla="*/ 2208679 w 6737350"/>
              <a:gd name="connsiteY3133" fmla="*/ 604757 h 5407244"/>
              <a:gd name="connsiteX3134" fmla="*/ 1204184 w 6737350"/>
              <a:gd name="connsiteY3134" fmla="*/ 602966 h 5407244"/>
              <a:gd name="connsiteX3135" fmla="*/ 1198069 w 6737350"/>
              <a:gd name="connsiteY3135" fmla="*/ 610287 h 5407244"/>
              <a:gd name="connsiteX3136" fmla="*/ 1197786 w 6737350"/>
              <a:gd name="connsiteY3136" fmla="*/ 617235 h 5407244"/>
              <a:gd name="connsiteX3137" fmla="*/ 1197644 w 6737350"/>
              <a:gd name="connsiteY3137" fmla="*/ 617944 h 5407244"/>
              <a:gd name="connsiteX3138" fmla="*/ 1194241 w 6737350"/>
              <a:gd name="connsiteY3138" fmla="*/ 624892 h 5407244"/>
              <a:gd name="connsiteX3139" fmla="*/ 1200196 w 6737350"/>
              <a:gd name="connsiteY3139" fmla="*/ 610712 h 5407244"/>
              <a:gd name="connsiteX3140" fmla="*/ 1201614 w 6737350"/>
              <a:gd name="connsiteY3140" fmla="*/ 626168 h 5407244"/>
              <a:gd name="connsiteX3141" fmla="*/ 1209980 w 6737350"/>
              <a:gd name="connsiteY3141" fmla="*/ 604898 h 5407244"/>
              <a:gd name="connsiteX3142" fmla="*/ 1204184 w 6737350"/>
              <a:gd name="connsiteY3142" fmla="*/ 602966 h 5407244"/>
              <a:gd name="connsiteX3143" fmla="*/ 3353768 w 6737350"/>
              <a:gd name="connsiteY3143" fmla="*/ 599157 h 5407244"/>
              <a:gd name="connsiteX3144" fmla="*/ 3299689 w 6737350"/>
              <a:gd name="connsiteY3144" fmla="*/ 621632 h 5407244"/>
              <a:gd name="connsiteX3145" fmla="*/ 3336132 w 6737350"/>
              <a:gd name="connsiteY3145" fmla="*/ 610713 h 5407244"/>
              <a:gd name="connsiteX3146" fmla="*/ 3336274 w 6737350"/>
              <a:gd name="connsiteY3146" fmla="*/ 610713 h 5407244"/>
              <a:gd name="connsiteX3147" fmla="*/ 3353768 w 6737350"/>
              <a:gd name="connsiteY3147" fmla="*/ 599157 h 5407244"/>
              <a:gd name="connsiteX3148" fmla="*/ 917259 w 6737350"/>
              <a:gd name="connsiteY3148" fmla="*/ 598207 h 5407244"/>
              <a:gd name="connsiteX3149" fmla="*/ 924537 w 6737350"/>
              <a:gd name="connsiteY3149" fmla="*/ 611847 h 5407244"/>
              <a:gd name="connsiteX3150" fmla="*/ 912909 w 6737350"/>
              <a:gd name="connsiteY3150" fmla="*/ 609720 h 5407244"/>
              <a:gd name="connsiteX3151" fmla="*/ 917259 w 6737350"/>
              <a:gd name="connsiteY3151" fmla="*/ 598207 h 5407244"/>
              <a:gd name="connsiteX3152" fmla="*/ 1645130 w 6737350"/>
              <a:gd name="connsiteY3152" fmla="*/ 596551 h 5407244"/>
              <a:gd name="connsiteX3153" fmla="*/ 1644853 w 6737350"/>
              <a:gd name="connsiteY3153" fmla="*/ 596570 h 5407244"/>
              <a:gd name="connsiteX3154" fmla="*/ 1642810 w 6737350"/>
              <a:gd name="connsiteY3154" fmla="*/ 605169 h 5407244"/>
              <a:gd name="connsiteX3155" fmla="*/ 1642340 w 6737350"/>
              <a:gd name="connsiteY3155" fmla="*/ 605519 h 5407244"/>
              <a:gd name="connsiteX3156" fmla="*/ 1642772 w 6737350"/>
              <a:gd name="connsiteY3156" fmla="*/ 605697 h 5407244"/>
              <a:gd name="connsiteX3157" fmla="*/ 1644885 w 6737350"/>
              <a:gd name="connsiteY3157" fmla="*/ 605795 h 5407244"/>
              <a:gd name="connsiteX3158" fmla="*/ 1666877 w 6737350"/>
              <a:gd name="connsiteY3158" fmla="*/ 596536 h 5407244"/>
              <a:gd name="connsiteX3159" fmla="*/ 1664907 w 6737350"/>
              <a:gd name="connsiteY3159" fmla="*/ 606719 h 5407244"/>
              <a:gd name="connsiteX3160" fmla="*/ 1678898 w 6737350"/>
              <a:gd name="connsiteY3160" fmla="*/ 607365 h 5407244"/>
              <a:gd name="connsiteX3161" fmla="*/ 1712804 w 6737350"/>
              <a:gd name="connsiteY3161" fmla="*/ 598944 h 5407244"/>
              <a:gd name="connsiteX3162" fmla="*/ 1687386 w 6737350"/>
              <a:gd name="connsiteY3162" fmla="*/ 599529 h 5407244"/>
              <a:gd name="connsiteX3163" fmla="*/ 1660054 w 6737350"/>
              <a:gd name="connsiteY3163" fmla="*/ 595540 h 5407244"/>
              <a:gd name="connsiteX3164" fmla="*/ 1654791 w 6737350"/>
              <a:gd name="connsiteY3164" fmla="*/ 595897 h 5407244"/>
              <a:gd name="connsiteX3165" fmla="*/ 1654665 w 6737350"/>
              <a:gd name="connsiteY3165" fmla="*/ 597099 h 5407244"/>
              <a:gd name="connsiteX3166" fmla="*/ 1654728 w 6737350"/>
              <a:gd name="connsiteY3166" fmla="*/ 595901 h 5407244"/>
              <a:gd name="connsiteX3167" fmla="*/ 1650632 w 6737350"/>
              <a:gd name="connsiteY3167" fmla="*/ 596179 h 5407244"/>
              <a:gd name="connsiteX3168" fmla="*/ 1650181 w 6737350"/>
              <a:gd name="connsiteY3168" fmla="*/ 597454 h 5407244"/>
              <a:gd name="connsiteX3169" fmla="*/ 1646923 w 6737350"/>
              <a:gd name="connsiteY3169" fmla="*/ 605888 h 5407244"/>
              <a:gd name="connsiteX3170" fmla="*/ 1660543 w 6737350"/>
              <a:gd name="connsiteY3170" fmla="*/ 606518 h 5407244"/>
              <a:gd name="connsiteX3171" fmla="*/ 1660763 w 6737350"/>
              <a:gd name="connsiteY3171" fmla="*/ 606316 h 5407244"/>
              <a:gd name="connsiteX3172" fmla="*/ 1660690 w 6737350"/>
              <a:gd name="connsiteY3172" fmla="*/ 606524 h 5407244"/>
              <a:gd name="connsiteX3173" fmla="*/ 1664893 w 6737350"/>
              <a:gd name="connsiteY3173" fmla="*/ 606718 h 5407244"/>
              <a:gd name="connsiteX3174" fmla="*/ 1665965 w 6737350"/>
              <a:gd name="connsiteY3174" fmla="*/ 596931 h 5407244"/>
              <a:gd name="connsiteX3175" fmla="*/ 1666076 w 6737350"/>
              <a:gd name="connsiteY3175" fmla="*/ 596419 h 5407244"/>
              <a:gd name="connsiteX3176" fmla="*/ 3259418 w 6737350"/>
              <a:gd name="connsiteY3176" fmla="*/ 594973 h 5407244"/>
              <a:gd name="connsiteX3177" fmla="*/ 3042464 w 6737350"/>
              <a:gd name="connsiteY3177" fmla="*/ 607310 h 5407244"/>
              <a:gd name="connsiteX3178" fmla="*/ 2894708 w 6737350"/>
              <a:gd name="connsiteY3178" fmla="*/ 635670 h 5407244"/>
              <a:gd name="connsiteX3179" fmla="*/ 2670947 w 6737350"/>
              <a:gd name="connsiteY3179" fmla="*/ 655239 h 5407244"/>
              <a:gd name="connsiteX3180" fmla="*/ 2655916 w 6737350"/>
              <a:gd name="connsiteY3180" fmla="*/ 657082 h 5407244"/>
              <a:gd name="connsiteX3181" fmla="*/ 2655916 w 6737350"/>
              <a:gd name="connsiteY3181" fmla="*/ 657223 h 5407244"/>
              <a:gd name="connsiteX3182" fmla="*/ 2396706 w 6737350"/>
              <a:gd name="connsiteY3182" fmla="*/ 701465 h 5407244"/>
              <a:gd name="connsiteX3183" fmla="*/ 2530991 w 6737350"/>
              <a:gd name="connsiteY3183" fmla="*/ 690263 h 5407244"/>
              <a:gd name="connsiteX3184" fmla="*/ 2830898 w 6737350"/>
              <a:gd name="connsiteY3184" fmla="*/ 679203 h 5407244"/>
              <a:gd name="connsiteX3185" fmla="*/ 2859967 w 6737350"/>
              <a:gd name="connsiteY3185" fmla="*/ 669277 h 5407244"/>
              <a:gd name="connsiteX3186" fmla="*/ 2843802 w 6737350"/>
              <a:gd name="connsiteY3186" fmla="*/ 655096 h 5407244"/>
              <a:gd name="connsiteX3187" fmla="*/ 3174054 w 6737350"/>
              <a:gd name="connsiteY3187" fmla="*/ 647723 h 5407244"/>
              <a:gd name="connsiteX3188" fmla="*/ 3276434 w 6737350"/>
              <a:gd name="connsiteY3188" fmla="*/ 615960 h 5407244"/>
              <a:gd name="connsiteX3189" fmla="*/ 3245238 w 6737350"/>
              <a:gd name="connsiteY3189" fmla="*/ 603907 h 5407244"/>
              <a:gd name="connsiteX3190" fmla="*/ 3259418 w 6737350"/>
              <a:gd name="connsiteY3190" fmla="*/ 594973 h 5407244"/>
              <a:gd name="connsiteX3191" fmla="*/ 909648 w 6737350"/>
              <a:gd name="connsiteY3191" fmla="*/ 593980 h 5407244"/>
              <a:gd name="connsiteX3192" fmla="*/ 913477 w 6737350"/>
              <a:gd name="connsiteY3192" fmla="*/ 594547 h 5407244"/>
              <a:gd name="connsiteX3193" fmla="*/ 913477 w 6737350"/>
              <a:gd name="connsiteY3193" fmla="*/ 602062 h 5407244"/>
              <a:gd name="connsiteX3194" fmla="*/ 904685 w 6737350"/>
              <a:gd name="connsiteY3194" fmla="*/ 608160 h 5407244"/>
              <a:gd name="connsiteX3195" fmla="*/ 909648 w 6737350"/>
              <a:gd name="connsiteY3195" fmla="*/ 593980 h 5407244"/>
              <a:gd name="connsiteX3196" fmla="*/ 2599664 w 6737350"/>
              <a:gd name="connsiteY3196" fmla="*/ 590586 h 5407244"/>
              <a:gd name="connsiteX3197" fmla="*/ 2650812 w 6737350"/>
              <a:gd name="connsiteY3197" fmla="*/ 597526 h 5407244"/>
              <a:gd name="connsiteX3198" fmla="*/ 2622452 w 6737350"/>
              <a:gd name="connsiteY3198" fmla="*/ 614967 h 5407244"/>
              <a:gd name="connsiteX3199" fmla="*/ 2598062 w 6737350"/>
              <a:gd name="connsiteY3199" fmla="*/ 594690 h 5407244"/>
              <a:gd name="connsiteX3200" fmla="*/ 2599664 w 6737350"/>
              <a:gd name="connsiteY3200" fmla="*/ 590586 h 5407244"/>
              <a:gd name="connsiteX3201" fmla="*/ 2732063 w 6737350"/>
              <a:gd name="connsiteY3201" fmla="*/ 586476 h 5407244"/>
              <a:gd name="connsiteX3202" fmla="*/ 2860959 w 6737350"/>
              <a:gd name="connsiteY3202" fmla="*/ 593555 h 5407244"/>
              <a:gd name="connsiteX3203" fmla="*/ 2695621 w 6737350"/>
              <a:gd name="connsiteY3203" fmla="*/ 593555 h 5407244"/>
              <a:gd name="connsiteX3204" fmla="*/ 2732063 w 6737350"/>
              <a:gd name="connsiteY3204" fmla="*/ 586476 h 5407244"/>
              <a:gd name="connsiteX3205" fmla="*/ 2446726 w 6737350"/>
              <a:gd name="connsiteY3205" fmla="*/ 585490 h 5407244"/>
              <a:gd name="connsiteX3206" fmla="*/ 2486749 w 6737350"/>
              <a:gd name="connsiteY3206" fmla="*/ 611422 h 5407244"/>
              <a:gd name="connsiteX3207" fmla="*/ 2403512 w 6737350"/>
              <a:gd name="connsiteY3207" fmla="*/ 603481 h 5407244"/>
              <a:gd name="connsiteX3208" fmla="*/ 2446726 w 6737350"/>
              <a:gd name="connsiteY3208" fmla="*/ 585490 h 5407244"/>
              <a:gd name="connsiteX3209" fmla="*/ 1088458 w 6737350"/>
              <a:gd name="connsiteY3209" fmla="*/ 582494 h 5407244"/>
              <a:gd name="connsiteX3210" fmla="*/ 1079950 w 6737350"/>
              <a:gd name="connsiteY3210" fmla="*/ 610429 h 5407244"/>
              <a:gd name="connsiteX3211" fmla="*/ 1079808 w 6737350"/>
              <a:gd name="connsiteY3211" fmla="*/ 611138 h 5407244"/>
              <a:gd name="connsiteX3212" fmla="*/ 1087607 w 6737350"/>
              <a:gd name="connsiteY3212" fmla="*/ 605040 h 5407244"/>
              <a:gd name="connsiteX3213" fmla="*/ 1088458 w 6737350"/>
              <a:gd name="connsiteY3213" fmla="*/ 582494 h 5407244"/>
              <a:gd name="connsiteX3214" fmla="*/ 1105031 w 6737350"/>
              <a:gd name="connsiteY3214" fmla="*/ 577035 h 5407244"/>
              <a:gd name="connsiteX3215" fmla="*/ 1102354 w 6737350"/>
              <a:gd name="connsiteY3215" fmla="*/ 584337 h 5407244"/>
              <a:gd name="connsiteX3216" fmla="*/ 1102212 w 6737350"/>
              <a:gd name="connsiteY3216" fmla="*/ 585046 h 5407244"/>
              <a:gd name="connsiteX3217" fmla="*/ 1102212 w 6737350"/>
              <a:gd name="connsiteY3217" fmla="*/ 607734 h 5407244"/>
              <a:gd name="connsiteX3218" fmla="*/ 1107743 w 6737350"/>
              <a:gd name="connsiteY3218" fmla="*/ 601212 h 5407244"/>
              <a:gd name="connsiteX3219" fmla="*/ 1106041 w 6737350"/>
              <a:gd name="connsiteY3219" fmla="*/ 593271 h 5407244"/>
              <a:gd name="connsiteX3220" fmla="*/ 1109728 w 6737350"/>
              <a:gd name="connsiteY3220" fmla="*/ 579091 h 5407244"/>
              <a:gd name="connsiteX3221" fmla="*/ 1105031 w 6737350"/>
              <a:gd name="connsiteY3221" fmla="*/ 577035 h 5407244"/>
              <a:gd name="connsiteX3222" fmla="*/ 2543894 w 6737350"/>
              <a:gd name="connsiteY3222" fmla="*/ 576823 h 5407244"/>
              <a:gd name="connsiteX3223" fmla="*/ 2529714 w 6737350"/>
              <a:gd name="connsiteY3223" fmla="*/ 585473 h 5407244"/>
              <a:gd name="connsiteX3224" fmla="*/ 2545312 w 6737350"/>
              <a:gd name="connsiteY3224" fmla="*/ 591712 h 5407244"/>
              <a:gd name="connsiteX3225" fmla="*/ 2499795 w 6737350"/>
              <a:gd name="connsiteY3225" fmla="*/ 587883 h 5407244"/>
              <a:gd name="connsiteX3226" fmla="*/ 2543894 w 6737350"/>
              <a:gd name="connsiteY3226" fmla="*/ 576823 h 5407244"/>
              <a:gd name="connsiteX3227" fmla="*/ 1082360 w 6737350"/>
              <a:gd name="connsiteY3227" fmla="*/ 573561 h 5407244"/>
              <a:gd name="connsiteX3228" fmla="*/ 1072434 w 6737350"/>
              <a:gd name="connsiteY3228" fmla="*/ 586322 h 5407244"/>
              <a:gd name="connsiteX3229" fmla="*/ 1072293 w 6737350"/>
              <a:gd name="connsiteY3229" fmla="*/ 587031 h 5407244"/>
              <a:gd name="connsiteX3230" fmla="*/ 1064919 w 6737350"/>
              <a:gd name="connsiteY3230" fmla="*/ 585614 h 5407244"/>
              <a:gd name="connsiteX3231" fmla="*/ 1079099 w 6737350"/>
              <a:gd name="connsiteY3231" fmla="*/ 588166 h 5407244"/>
              <a:gd name="connsiteX3232" fmla="*/ 1080942 w 6737350"/>
              <a:gd name="connsiteY3232" fmla="*/ 596107 h 5407244"/>
              <a:gd name="connsiteX3233" fmla="*/ 1080942 w 6737350"/>
              <a:gd name="connsiteY3233" fmla="*/ 580934 h 5407244"/>
              <a:gd name="connsiteX3234" fmla="*/ 1082360 w 6737350"/>
              <a:gd name="connsiteY3234" fmla="*/ 573561 h 5407244"/>
              <a:gd name="connsiteX3235" fmla="*/ 1121905 w 6737350"/>
              <a:gd name="connsiteY3235" fmla="*/ 572621 h 5407244"/>
              <a:gd name="connsiteX3236" fmla="*/ 1117687 w 6737350"/>
              <a:gd name="connsiteY3236" fmla="*/ 585274 h 5407244"/>
              <a:gd name="connsiteX3237" fmla="*/ 1116960 w 6737350"/>
              <a:gd name="connsiteY3237" fmla="*/ 587031 h 5407244"/>
              <a:gd name="connsiteX3238" fmla="*/ 1117101 w 6737350"/>
              <a:gd name="connsiteY3238" fmla="*/ 587031 h 5407244"/>
              <a:gd name="connsiteX3239" fmla="*/ 1117687 w 6737350"/>
              <a:gd name="connsiteY3239" fmla="*/ 585274 h 5407244"/>
              <a:gd name="connsiteX3240" fmla="*/ 1118633 w 6737350"/>
              <a:gd name="connsiteY3240" fmla="*/ 582990 h 5407244"/>
              <a:gd name="connsiteX3241" fmla="*/ 1125751 w 6737350"/>
              <a:gd name="connsiteY3241" fmla="*/ 581076 h 5407244"/>
              <a:gd name="connsiteX3242" fmla="*/ 1121905 w 6737350"/>
              <a:gd name="connsiteY3242" fmla="*/ 572621 h 5407244"/>
              <a:gd name="connsiteX3243" fmla="*/ 1099660 w 6737350"/>
              <a:gd name="connsiteY3243" fmla="*/ 568598 h 5407244"/>
              <a:gd name="connsiteX3244" fmla="*/ 1093137 w 6737350"/>
              <a:gd name="connsiteY3244" fmla="*/ 574979 h 5407244"/>
              <a:gd name="connsiteX3245" fmla="*/ 1092995 w 6737350"/>
              <a:gd name="connsiteY3245" fmla="*/ 574979 h 5407244"/>
              <a:gd name="connsiteX3246" fmla="*/ 1095548 w 6737350"/>
              <a:gd name="connsiteY3246" fmla="*/ 590576 h 5407244"/>
              <a:gd name="connsiteX3247" fmla="*/ 1673812 w 6737350"/>
              <a:gd name="connsiteY3247" fmla="*/ 556615 h 5407244"/>
              <a:gd name="connsiteX3248" fmla="*/ 1672532 w 6737350"/>
              <a:gd name="connsiteY3248" fmla="*/ 556687 h 5407244"/>
              <a:gd name="connsiteX3249" fmla="*/ 1673761 w 6737350"/>
              <a:gd name="connsiteY3249" fmla="*/ 557124 h 5407244"/>
              <a:gd name="connsiteX3250" fmla="*/ 1153969 w 6737350"/>
              <a:gd name="connsiteY3250" fmla="*/ 555410 h 5407244"/>
              <a:gd name="connsiteX3251" fmla="*/ 1153969 w 6737350"/>
              <a:gd name="connsiteY3251" fmla="*/ 555410 h 5407244"/>
              <a:gd name="connsiteX3252" fmla="*/ 1232385 w 6737350"/>
              <a:gd name="connsiteY3252" fmla="*/ 554559 h 5407244"/>
              <a:gd name="connsiteX3253" fmla="*/ 1232385 w 6737350"/>
              <a:gd name="connsiteY3253" fmla="*/ 554885 h 5407244"/>
              <a:gd name="connsiteX3254" fmla="*/ 1232303 w 6737350"/>
              <a:gd name="connsiteY3254" fmla="*/ 555065 h 5407244"/>
              <a:gd name="connsiteX3255" fmla="*/ 1648260 w 6737350"/>
              <a:gd name="connsiteY3255" fmla="*/ 554322 h 5407244"/>
              <a:gd name="connsiteX3256" fmla="*/ 1652202 w 6737350"/>
              <a:gd name="connsiteY3256" fmla="*/ 557537 h 5407244"/>
              <a:gd name="connsiteX3257" fmla="*/ 1656538 w 6737350"/>
              <a:gd name="connsiteY3257" fmla="*/ 566896 h 5407244"/>
              <a:gd name="connsiteX3258" fmla="*/ 1656543 w 6737350"/>
              <a:gd name="connsiteY3258" fmla="*/ 567578 h 5407244"/>
              <a:gd name="connsiteX3259" fmla="*/ 1664875 w 6737350"/>
              <a:gd name="connsiteY3259" fmla="*/ 557255 h 5407244"/>
              <a:gd name="connsiteX3260" fmla="*/ 1634200 w 6737350"/>
              <a:gd name="connsiteY3260" fmla="*/ 550972 h 5407244"/>
              <a:gd name="connsiteX3261" fmla="*/ 1632549 w 6737350"/>
              <a:gd name="connsiteY3261" fmla="*/ 555492 h 5407244"/>
              <a:gd name="connsiteX3262" fmla="*/ 1630881 w 6737350"/>
              <a:gd name="connsiteY3262" fmla="*/ 563681 h 5407244"/>
              <a:gd name="connsiteX3263" fmla="*/ 1633993 w 6737350"/>
              <a:gd name="connsiteY3263" fmla="*/ 564597 h 5407244"/>
              <a:gd name="connsiteX3264" fmla="*/ 1634317 w 6737350"/>
              <a:gd name="connsiteY3264" fmla="*/ 564273 h 5407244"/>
              <a:gd name="connsiteX3265" fmla="*/ 1636630 w 6737350"/>
              <a:gd name="connsiteY3265" fmla="*/ 559646 h 5407244"/>
              <a:gd name="connsiteX3266" fmla="*/ 1638272 w 6737350"/>
              <a:gd name="connsiteY3266" fmla="*/ 552168 h 5407244"/>
              <a:gd name="connsiteX3267" fmla="*/ 1122614 w 6737350"/>
              <a:gd name="connsiteY3267" fmla="*/ 540379 h 5407244"/>
              <a:gd name="connsiteX3268" fmla="*/ 1116534 w 6737350"/>
              <a:gd name="connsiteY3268" fmla="*/ 549029 h 5407244"/>
              <a:gd name="connsiteX3269" fmla="*/ 1122632 w 6737350"/>
              <a:gd name="connsiteY3269" fmla="*/ 557679 h 5407244"/>
              <a:gd name="connsiteX3270" fmla="*/ 1122614 w 6737350"/>
              <a:gd name="connsiteY3270" fmla="*/ 540379 h 5407244"/>
              <a:gd name="connsiteX3271" fmla="*/ 2540775 w 6737350"/>
              <a:gd name="connsiteY3271" fmla="*/ 539671 h 5407244"/>
              <a:gd name="connsiteX3272" fmla="*/ 2533968 w 6737350"/>
              <a:gd name="connsiteY3272" fmla="*/ 547754 h 5407244"/>
              <a:gd name="connsiteX3273" fmla="*/ 2549566 w 6737350"/>
              <a:gd name="connsiteY3273" fmla="*/ 553851 h 5407244"/>
              <a:gd name="connsiteX3274" fmla="*/ 2505467 w 6737350"/>
              <a:gd name="connsiteY3274" fmla="*/ 565053 h 5407244"/>
              <a:gd name="connsiteX3275" fmla="*/ 2510997 w 6737350"/>
              <a:gd name="connsiteY3275" fmla="*/ 542082 h 5407244"/>
              <a:gd name="connsiteX3276" fmla="*/ 2540775 w 6737350"/>
              <a:gd name="connsiteY3276" fmla="*/ 539671 h 5407244"/>
              <a:gd name="connsiteX3277" fmla="*/ 1148603 w 6737350"/>
              <a:gd name="connsiteY3277" fmla="*/ 538631 h 5407244"/>
              <a:gd name="connsiteX3278" fmla="*/ 1143618 w 6737350"/>
              <a:gd name="connsiteY3278" fmla="*/ 545910 h 5407244"/>
              <a:gd name="connsiteX3279" fmla="*/ 1148603 w 6737350"/>
              <a:gd name="connsiteY3279" fmla="*/ 538631 h 5407244"/>
              <a:gd name="connsiteX3280" fmla="*/ 1029292 w 6737350"/>
              <a:gd name="connsiteY3280" fmla="*/ 534636 h 5407244"/>
              <a:gd name="connsiteX3281" fmla="*/ 1022946 w 6737350"/>
              <a:gd name="connsiteY3281" fmla="*/ 546618 h 5407244"/>
              <a:gd name="connsiteX3282" fmla="*/ 1023372 w 6737350"/>
              <a:gd name="connsiteY3282" fmla="*/ 546618 h 5407244"/>
              <a:gd name="connsiteX3283" fmla="*/ 1033298 w 6737350"/>
              <a:gd name="connsiteY3283" fmla="*/ 540946 h 5407244"/>
              <a:gd name="connsiteX3284" fmla="*/ 1029292 w 6737350"/>
              <a:gd name="connsiteY3284" fmla="*/ 534636 h 5407244"/>
              <a:gd name="connsiteX3285" fmla="*/ 1657147 w 6737350"/>
              <a:gd name="connsiteY3285" fmla="*/ 532492 h 5407244"/>
              <a:gd name="connsiteX3286" fmla="*/ 1640485 w 6737350"/>
              <a:gd name="connsiteY3286" fmla="*/ 533714 h 5407244"/>
              <a:gd name="connsiteX3287" fmla="*/ 1642432 w 6737350"/>
              <a:gd name="connsiteY3287" fmla="*/ 540781 h 5407244"/>
              <a:gd name="connsiteX3288" fmla="*/ 1666029 w 6737350"/>
              <a:gd name="connsiteY3288" fmla="*/ 543601 h 5407244"/>
              <a:gd name="connsiteX3289" fmla="*/ 1664175 w 6737350"/>
              <a:gd name="connsiteY3289" fmla="*/ 538959 h 5407244"/>
              <a:gd name="connsiteX3290" fmla="*/ 1657147 w 6737350"/>
              <a:gd name="connsiteY3290" fmla="*/ 532492 h 5407244"/>
              <a:gd name="connsiteX3291" fmla="*/ 1424273 w 6737350"/>
              <a:gd name="connsiteY3291" fmla="*/ 531393 h 5407244"/>
              <a:gd name="connsiteX3292" fmla="*/ 1421316 w 6737350"/>
              <a:gd name="connsiteY3292" fmla="*/ 532191 h 5407244"/>
              <a:gd name="connsiteX3293" fmla="*/ 1412605 w 6737350"/>
              <a:gd name="connsiteY3293" fmla="*/ 535604 h 5407244"/>
              <a:gd name="connsiteX3294" fmla="*/ 1412123 w 6737350"/>
              <a:gd name="connsiteY3294" fmla="*/ 539633 h 5407244"/>
              <a:gd name="connsiteX3295" fmla="*/ 1414140 w 6737350"/>
              <a:gd name="connsiteY3295" fmla="*/ 544378 h 5407244"/>
              <a:gd name="connsiteX3296" fmla="*/ 1414168 w 6737350"/>
              <a:gd name="connsiteY3296" fmla="*/ 545125 h 5407244"/>
              <a:gd name="connsiteX3297" fmla="*/ 1418240 w 6737350"/>
              <a:gd name="connsiteY3297" fmla="*/ 544248 h 5407244"/>
              <a:gd name="connsiteX3298" fmla="*/ 1420554 w 6737350"/>
              <a:gd name="connsiteY3298" fmla="*/ 539156 h 5407244"/>
              <a:gd name="connsiteX3299" fmla="*/ 1108806 w 6737350"/>
              <a:gd name="connsiteY3299" fmla="*/ 531251 h 5407244"/>
              <a:gd name="connsiteX3300" fmla="*/ 1095831 w 6737350"/>
              <a:gd name="connsiteY3300" fmla="*/ 537543 h 5407244"/>
              <a:gd name="connsiteX3301" fmla="*/ 1097958 w 6737350"/>
              <a:gd name="connsiteY3301" fmla="*/ 560657 h 5407244"/>
              <a:gd name="connsiteX3302" fmla="*/ 1114124 w 6737350"/>
              <a:gd name="connsiteY3302" fmla="*/ 556119 h 5407244"/>
              <a:gd name="connsiteX3303" fmla="*/ 1108806 w 6737350"/>
              <a:gd name="connsiteY3303" fmla="*/ 531251 h 5407244"/>
              <a:gd name="connsiteX3304" fmla="*/ 6292665 w 6737350"/>
              <a:gd name="connsiteY3304" fmla="*/ 530596 h 5407244"/>
              <a:gd name="connsiteX3305" fmla="*/ 6315920 w 6737350"/>
              <a:gd name="connsiteY3305" fmla="*/ 535134 h 5407244"/>
              <a:gd name="connsiteX3306" fmla="*/ 6311382 w 6737350"/>
              <a:gd name="connsiteY3306" fmla="*/ 558247 h 5407244"/>
              <a:gd name="connsiteX3307" fmla="*/ 6342153 w 6737350"/>
              <a:gd name="connsiteY3307" fmla="*/ 561934 h 5407244"/>
              <a:gd name="connsiteX3308" fmla="*/ 6348676 w 6737350"/>
              <a:gd name="connsiteY3308" fmla="*/ 553568 h 5407244"/>
              <a:gd name="connsiteX3309" fmla="*/ 6312233 w 6737350"/>
              <a:gd name="connsiteY3309" fmla="*/ 565621 h 5407244"/>
              <a:gd name="connsiteX3310" fmla="*/ 6303016 w 6737350"/>
              <a:gd name="connsiteY3310" fmla="*/ 611989 h 5407244"/>
              <a:gd name="connsiteX3311" fmla="*/ 6292665 w 6737350"/>
              <a:gd name="connsiteY3311" fmla="*/ 530596 h 5407244"/>
              <a:gd name="connsiteX3312" fmla="*/ 1432371 w 6737350"/>
              <a:gd name="connsiteY3312" fmla="*/ 528891 h 5407244"/>
              <a:gd name="connsiteX3313" fmla="*/ 1432082 w 6737350"/>
              <a:gd name="connsiteY3313" fmla="*/ 529284 h 5407244"/>
              <a:gd name="connsiteX3314" fmla="*/ 1429912 w 6737350"/>
              <a:gd name="connsiteY3314" fmla="*/ 529870 h 5407244"/>
              <a:gd name="connsiteX3315" fmla="*/ 1431614 w 6737350"/>
              <a:gd name="connsiteY3315" fmla="*/ 530329 h 5407244"/>
              <a:gd name="connsiteX3316" fmla="*/ 2115649 w 6737350"/>
              <a:gd name="connsiteY3316" fmla="*/ 526987 h 5407244"/>
              <a:gd name="connsiteX3317" fmla="*/ 2203149 w 6737350"/>
              <a:gd name="connsiteY3317" fmla="*/ 530596 h 5407244"/>
              <a:gd name="connsiteX3318" fmla="*/ 2101194 w 6737350"/>
              <a:gd name="connsiteY3318" fmla="*/ 568598 h 5407244"/>
              <a:gd name="connsiteX3319" fmla="*/ 2105023 w 6737350"/>
              <a:gd name="connsiteY3319" fmla="*/ 530596 h 5407244"/>
              <a:gd name="connsiteX3320" fmla="*/ 2105732 w 6737350"/>
              <a:gd name="connsiteY3320" fmla="*/ 530596 h 5407244"/>
              <a:gd name="connsiteX3321" fmla="*/ 2115649 w 6737350"/>
              <a:gd name="connsiteY3321" fmla="*/ 526987 h 5407244"/>
              <a:gd name="connsiteX3322" fmla="*/ 958197 w 6737350"/>
              <a:gd name="connsiteY3322" fmla="*/ 526888 h 5407244"/>
              <a:gd name="connsiteX3323" fmla="*/ 954740 w 6737350"/>
              <a:gd name="connsiteY3323" fmla="*/ 533856 h 5407244"/>
              <a:gd name="connsiteX3324" fmla="*/ 958143 w 6737350"/>
              <a:gd name="connsiteY3324" fmla="*/ 546813 h 5407244"/>
              <a:gd name="connsiteX3325" fmla="*/ 964876 w 6737350"/>
              <a:gd name="connsiteY3325" fmla="*/ 535961 h 5407244"/>
              <a:gd name="connsiteX3326" fmla="*/ 965375 w 6737350"/>
              <a:gd name="connsiteY3326" fmla="*/ 535842 h 5407244"/>
              <a:gd name="connsiteX3327" fmla="*/ 964950 w 6737350"/>
              <a:gd name="connsiteY3327" fmla="*/ 535842 h 5407244"/>
              <a:gd name="connsiteX3328" fmla="*/ 964876 w 6737350"/>
              <a:gd name="connsiteY3328" fmla="*/ 535961 h 5407244"/>
              <a:gd name="connsiteX3329" fmla="*/ 961919 w 6737350"/>
              <a:gd name="connsiteY3329" fmla="*/ 536668 h 5407244"/>
              <a:gd name="connsiteX3330" fmla="*/ 958197 w 6737350"/>
              <a:gd name="connsiteY3330" fmla="*/ 526888 h 5407244"/>
              <a:gd name="connsiteX3331" fmla="*/ 6150085 w 6737350"/>
              <a:gd name="connsiteY3331" fmla="*/ 521840 h 5407244"/>
              <a:gd name="connsiteX3332" fmla="*/ 6140797 w 6737350"/>
              <a:gd name="connsiteY3332" fmla="*/ 528469 h 5407244"/>
              <a:gd name="connsiteX3333" fmla="*/ 6112437 w 6737350"/>
              <a:gd name="connsiteY3333" fmla="*/ 547045 h 5407244"/>
              <a:gd name="connsiteX3334" fmla="*/ 6102227 w 6737350"/>
              <a:gd name="connsiteY3334" fmla="*/ 525775 h 5407244"/>
              <a:gd name="connsiteX3335" fmla="*/ 6060822 w 6737350"/>
              <a:gd name="connsiteY3335" fmla="*/ 553000 h 5407244"/>
              <a:gd name="connsiteX3336" fmla="*/ 6165044 w 6737350"/>
              <a:gd name="connsiteY3336" fmla="*/ 539813 h 5407244"/>
              <a:gd name="connsiteX3337" fmla="*/ 6163201 w 6737350"/>
              <a:gd name="connsiteY3337" fmla="*/ 525633 h 5407244"/>
              <a:gd name="connsiteX3338" fmla="*/ 6150085 w 6737350"/>
              <a:gd name="connsiteY3338" fmla="*/ 521840 h 5407244"/>
              <a:gd name="connsiteX3339" fmla="*/ 3507852 w 6737350"/>
              <a:gd name="connsiteY3339" fmla="*/ 519394 h 5407244"/>
              <a:gd name="connsiteX3340" fmla="*/ 3465312 w 6737350"/>
              <a:gd name="connsiteY3340" fmla="*/ 545910 h 5407244"/>
              <a:gd name="connsiteX3341" fmla="*/ 3507852 w 6737350"/>
              <a:gd name="connsiteY3341" fmla="*/ 519394 h 5407244"/>
              <a:gd name="connsiteX3342" fmla="*/ 2440947 w 6737350"/>
              <a:gd name="connsiteY3342" fmla="*/ 517976 h 5407244"/>
              <a:gd name="connsiteX3343" fmla="*/ 2441515 w 6737350"/>
              <a:gd name="connsiteY3343" fmla="*/ 517976 h 5407244"/>
              <a:gd name="connsiteX3344" fmla="*/ 2440786 w 6737350"/>
              <a:gd name="connsiteY3344" fmla="*/ 518026 h 5407244"/>
              <a:gd name="connsiteX3345" fmla="*/ 3227495 w 6737350"/>
              <a:gd name="connsiteY3345" fmla="*/ 517692 h 5407244"/>
              <a:gd name="connsiteX3346" fmla="*/ 3259985 w 6737350"/>
              <a:gd name="connsiteY3346" fmla="*/ 520528 h 5407244"/>
              <a:gd name="connsiteX3347" fmla="*/ 3142716 w 6737350"/>
              <a:gd name="connsiteY3347" fmla="*/ 553709 h 5407244"/>
              <a:gd name="connsiteX3348" fmla="*/ 3216027 w 6737350"/>
              <a:gd name="connsiteY3348" fmla="*/ 532014 h 5407244"/>
              <a:gd name="connsiteX3349" fmla="*/ 3200429 w 6737350"/>
              <a:gd name="connsiteY3349" fmla="*/ 525917 h 5407244"/>
              <a:gd name="connsiteX3350" fmla="*/ 3227495 w 6737350"/>
              <a:gd name="connsiteY3350" fmla="*/ 517692 h 5407244"/>
              <a:gd name="connsiteX3351" fmla="*/ 1594684 w 6737350"/>
              <a:gd name="connsiteY3351" fmla="*/ 517692 h 5407244"/>
              <a:gd name="connsiteX3352" fmla="*/ 1600841 w 6737350"/>
              <a:gd name="connsiteY3352" fmla="*/ 520821 h 5407244"/>
              <a:gd name="connsiteX3353" fmla="*/ 1601977 w 6737350"/>
              <a:gd name="connsiteY3353" fmla="*/ 518167 h 5407244"/>
              <a:gd name="connsiteX3354" fmla="*/ 2340695 w 6737350"/>
              <a:gd name="connsiteY3354" fmla="*/ 516540 h 5407244"/>
              <a:gd name="connsiteX3355" fmla="*/ 2389749 w 6737350"/>
              <a:gd name="connsiteY3355" fmla="*/ 521545 h 5407244"/>
              <a:gd name="connsiteX3356" fmla="*/ 2440786 w 6737350"/>
              <a:gd name="connsiteY3356" fmla="*/ 518026 h 5407244"/>
              <a:gd name="connsiteX3357" fmla="*/ 2395990 w 6737350"/>
              <a:gd name="connsiteY3357" fmla="*/ 531994 h 5407244"/>
              <a:gd name="connsiteX3358" fmla="*/ 2255189 w 6737350"/>
              <a:gd name="connsiteY3358" fmla="*/ 540947 h 5407244"/>
              <a:gd name="connsiteX3359" fmla="*/ 2340695 w 6737350"/>
              <a:gd name="connsiteY3359" fmla="*/ 516540 h 5407244"/>
              <a:gd name="connsiteX3360" fmla="*/ 3574923 w 6737350"/>
              <a:gd name="connsiteY3360" fmla="*/ 513013 h 5407244"/>
              <a:gd name="connsiteX3361" fmla="*/ 3517494 w 6737350"/>
              <a:gd name="connsiteY3361" fmla="*/ 541373 h 5407244"/>
              <a:gd name="connsiteX3362" fmla="*/ 3523450 w 6737350"/>
              <a:gd name="connsiteY3362" fmla="*/ 525349 h 5407244"/>
              <a:gd name="connsiteX3363" fmla="*/ 3574923 w 6737350"/>
              <a:gd name="connsiteY3363" fmla="*/ 513013 h 5407244"/>
              <a:gd name="connsiteX3364" fmla="*/ 988777 w 6737350"/>
              <a:gd name="connsiteY3364" fmla="*/ 506447 h 5407244"/>
              <a:gd name="connsiteX3365" fmla="*/ 982675 w 6737350"/>
              <a:gd name="connsiteY3365" fmla="*/ 516415 h 5407244"/>
              <a:gd name="connsiteX3366" fmla="*/ 1001676 w 6737350"/>
              <a:gd name="connsiteY3366" fmla="*/ 519960 h 5407244"/>
              <a:gd name="connsiteX3367" fmla="*/ 1003094 w 6737350"/>
              <a:gd name="connsiteY3367" fmla="*/ 512728 h 5407244"/>
              <a:gd name="connsiteX3368" fmla="*/ 988777 w 6737350"/>
              <a:gd name="connsiteY3368" fmla="*/ 506447 h 5407244"/>
              <a:gd name="connsiteX3369" fmla="*/ 1167724 w 6737350"/>
              <a:gd name="connsiteY3369" fmla="*/ 505496 h 5407244"/>
              <a:gd name="connsiteX3370" fmla="*/ 1150424 w 6737350"/>
              <a:gd name="connsiteY3370" fmla="*/ 540238 h 5407244"/>
              <a:gd name="connsiteX3371" fmla="*/ 1155529 w 6737350"/>
              <a:gd name="connsiteY3371" fmla="*/ 518400 h 5407244"/>
              <a:gd name="connsiteX3372" fmla="*/ 1141349 w 6737350"/>
              <a:gd name="connsiteY3372" fmla="*/ 530879 h 5407244"/>
              <a:gd name="connsiteX3373" fmla="*/ 1142484 w 6737350"/>
              <a:gd name="connsiteY3373" fmla="*/ 553851 h 5407244"/>
              <a:gd name="connsiteX3374" fmla="*/ 1124191 w 6737350"/>
              <a:gd name="connsiteY3374" fmla="*/ 558105 h 5407244"/>
              <a:gd name="connsiteX3375" fmla="*/ 1133976 w 6737350"/>
              <a:gd name="connsiteY3375" fmla="*/ 552291 h 5407244"/>
              <a:gd name="connsiteX3376" fmla="*/ 1126177 w 6737350"/>
              <a:gd name="connsiteY3376" fmla="*/ 588733 h 5407244"/>
              <a:gd name="connsiteX3377" fmla="*/ 1156238 w 6737350"/>
              <a:gd name="connsiteY3377" fmla="*/ 541230 h 5407244"/>
              <a:gd name="connsiteX3378" fmla="*/ 1156664 w 6737350"/>
              <a:gd name="connsiteY3378" fmla="*/ 541230 h 5407244"/>
              <a:gd name="connsiteX3379" fmla="*/ 1174672 w 6737350"/>
              <a:gd name="connsiteY3379" fmla="*/ 544633 h 5407244"/>
              <a:gd name="connsiteX3380" fmla="*/ 1169567 w 6737350"/>
              <a:gd name="connsiteY3380" fmla="*/ 566329 h 5407244"/>
              <a:gd name="connsiteX3381" fmla="*/ 1181053 w 6737350"/>
              <a:gd name="connsiteY3381" fmla="*/ 568598 h 5407244"/>
              <a:gd name="connsiteX3382" fmla="*/ 1186300 w 6737350"/>
              <a:gd name="connsiteY3382" fmla="*/ 546760 h 5407244"/>
              <a:gd name="connsiteX3383" fmla="*/ 1201331 w 6737350"/>
              <a:gd name="connsiteY3383" fmla="*/ 541939 h 5407244"/>
              <a:gd name="connsiteX3384" fmla="*/ 1164746 w 6737350"/>
              <a:gd name="connsiteY3384" fmla="*/ 527759 h 5407244"/>
              <a:gd name="connsiteX3385" fmla="*/ 1167724 w 6737350"/>
              <a:gd name="connsiteY3385" fmla="*/ 505496 h 5407244"/>
              <a:gd name="connsiteX3386" fmla="*/ 1403679 w 6737350"/>
              <a:gd name="connsiteY3386" fmla="*/ 502856 h 5407244"/>
              <a:gd name="connsiteX3387" fmla="*/ 1398774 w 6737350"/>
              <a:gd name="connsiteY3387" fmla="*/ 504807 h 5407244"/>
              <a:gd name="connsiteX3388" fmla="*/ 1395939 w 6737350"/>
              <a:gd name="connsiteY3388" fmla="*/ 503341 h 5407244"/>
              <a:gd name="connsiteX3389" fmla="*/ 1394977 w 6737350"/>
              <a:gd name="connsiteY3389" fmla="*/ 503693 h 5407244"/>
              <a:gd name="connsiteX3390" fmla="*/ 1391485 w 6737350"/>
              <a:gd name="connsiteY3390" fmla="*/ 517124 h 5407244"/>
              <a:gd name="connsiteX3391" fmla="*/ 1387231 w 6737350"/>
              <a:gd name="connsiteY3391" fmla="*/ 517124 h 5407244"/>
              <a:gd name="connsiteX3392" fmla="*/ 1396448 w 6737350"/>
              <a:gd name="connsiteY3392" fmla="*/ 526341 h 5407244"/>
              <a:gd name="connsiteX3393" fmla="*/ 1397704 w 6737350"/>
              <a:gd name="connsiteY3393" fmla="*/ 533879 h 5407244"/>
              <a:gd name="connsiteX3394" fmla="*/ 1400064 w 6737350"/>
              <a:gd name="connsiteY3394" fmla="*/ 533042 h 5407244"/>
              <a:gd name="connsiteX3395" fmla="*/ 1415204 w 6737350"/>
              <a:gd name="connsiteY3395" fmla="*/ 525591 h 5407244"/>
              <a:gd name="connsiteX3396" fmla="*/ 1414766 w 6737350"/>
              <a:gd name="connsiteY3396" fmla="*/ 518925 h 5407244"/>
              <a:gd name="connsiteX3397" fmla="*/ 1406232 w 6737350"/>
              <a:gd name="connsiteY3397" fmla="*/ 520102 h 5407244"/>
              <a:gd name="connsiteX3398" fmla="*/ 1403679 w 6737350"/>
              <a:gd name="connsiteY3398" fmla="*/ 502856 h 5407244"/>
              <a:gd name="connsiteX3399" fmla="*/ 949359 w 6737350"/>
              <a:gd name="connsiteY3399" fmla="*/ 502574 h 5407244"/>
              <a:gd name="connsiteX3400" fmla="*/ 946609 w 6737350"/>
              <a:gd name="connsiteY3400" fmla="*/ 502926 h 5407244"/>
              <a:gd name="connsiteX3401" fmla="*/ 941269 w 6737350"/>
              <a:gd name="connsiteY3401" fmla="*/ 516273 h 5407244"/>
              <a:gd name="connsiteX3402" fmla="*/ 947934 w 6737350"/>
              <a:gd name="connsiteY3402" fmla="*/ 509892 h 5407244"/>
              <a:gd name="connsiteX3403" fmla="*/ 952472 w 6737350"/>
              <a:gd name="connsiteY3403" fmla="*/ 526057 h 5407244"/>
              <a:gd name="connsiteX3404" fmla="*/ 949359 w 6737350"/>
              <a:gd name="connsiteY3404" fmla="*/ 502574 h 5407244"/>
              <a:gd name="connsiteX3405" fmla="*/ 1425091 w 6737350"/>
              <a:gd name="connsiteY3405" fmla="*/ 500959 h 5407244"/>
              <a:gd name="connsiteX3406" fmla="*/ 1417020 w 6737350"/>
              <a:gd name="connsiteY3406" fmla="*/ 524697 h 5407244"/>
              <a:gd name="connsiteX3407" fmla="*/ 1420314 w 6737350"/>
              <a:gd name="connsiteY3407" fmla="*/ 523076 h 5407244"/>
              <a:gd name="connsiteX3408" fmla="*/ 1428551 w 6737350"/>
              <a:gd name="connsiteY3408" fmla="*/ 522464 h 5407244"/>
              <a:gd name="connsiteX3409" fmla="*/ 1430905 w 6737350"/>
              <a:gd name="connsiteY3409" fmla="*/ 517549 h 5407244"/>
              <a:gd name="connsiteX3410" fmla="*/ 1430390 w 6737350"/>
              <a:gd name="connsiteY3410" fmla="*/ 522327 h 5407244"/>
              <a:gd name="connsiteX3411" fmla="*/ 1435855 w 6737350"/>
              <a:gd name="connsiteY3411" fmla="*/ 521921 h 5407244"/>
              <a:gd name="connsiteX3412" fmla="*/ 1439555 w 6737350"/>
              <a:gd name="connsiteY3412" fmla="*/ 511736 h 5407244"/>
              <a:gd name="connsiteX3413" fmla="*/ 1452033 w 6737350"/>
              <a:gd name="connsiteY3413" fmla="*/ 521520 h 5407244"/>
              <a:gd name="connsiteX3414" fmla="*/ 1449463 w 6737350"/>
              <a:gd name="connsiteY3414" fmla="*/ 531588 h 5407244"/>
              <a:gd name="connsiteX3415" fmla="*/ 1448045 w 6737350"/>
              <a:gd name="connsiteY3415" fmla="*/ 537823 h 5407244"/>
              <a:gd name="connsiteX3416" fmla="*/ 1449380 w 6737350"/>
              <a:gd name="connsiteY3416" fmla="*/ 537536 h 5407244"/>
              <a:gd name="connsiteX3417" fmla="*/ 1450573 w 6737350"/>
              <a:gd name="connsiteY3417" fmla="*/ 534858 h 5407244"/>
              <a:gd name="connsiteX3418" fmla="*/ 1452086 w 6737350"/>
              <a:gd name="connsiteY3418" fmla="*/ 534176 h 5407244"/>
              <a:gd name="connsiteX3419" fmla="*/ 1452049 w 6737350"/>
              <a:gd name="connsiteY3419" fmla="*/ 536152 h 5407244"/>
              <a:gd name="connsiteX3420" fmla="*/ 1480231 w 6737350"/>
              <a:gd name="connsiteY3420" fmla="*/ 518623 h 5407244"/>
              <a:gd name="connsiteX3421" fmla="*/ 1476671 w 6737350"/>
              <a:gd name="connsiteY3421" fmla="*/ 513916 h 5407244"/>
              <a:gd name="connsiteX3422" fmla="*/ 1459123 w 6737350"/>
              <a:gd name="connsiteY3422" fmla="*/ 529319 h 5407244"/>
              <a:gd name="connsiteX3423" fmla="*/ 1425091 w 6737350"/>
              <a:gd name="connsiteY3423" fmla="*/ 500959 h 5407244"/>
              <a:gd name="connsiteX3424" fmla="*/ 1173556 w 6737350"/>
              <a:gd name="connsiteY3424" fmla="*/ 500427 h 5407244"/>
              <a:gd name="connsiteX3425" fmla="*/ 1168149 w 6737350"/>
              <a:gd name="connsiteY3425" fmla="*/ 520527 h 5407244"/>
              <a:gd name="connsiteX3426" fmla="*/ 1176941 w 6737350"/>
              <a:gd name="connsiteY3426" fmla="*/ 514571 h 5407244"/>
              <a:gd name="connsiteX3427" fmla="*/ 1173556 w 6737350"/>
              <a:gd name="connsiteY3427" fmla="*/ 500427 h 5407244"/>
              <a:gd name="connsiteX3428" fmla="*/ 1245430 w 6737350"/>
              <a:gd name="connsiteY3428" fmla="*/ 496279 h 5407244"/>
              <a:gd name="connsiteX3429" fmla="*/ 1245430 w 6737350"/>
              <a:gd name="connsiteY3429" fmla="*/ 497130 h 5407244"/>
              <a:gd name="connsiteX3430" fmla="*/ 1245387 w 6737350"/>
              <a:gd name="connsiteY3430" fmla="*/ 496350 h 5407244"/>
              <a:gd name="connsiteX3431" fmla="*/ 4487374 w 6737350"/>
              <a:gd name="connsiteY3431" fmla="*/ 496218 h 5407244"/>
              <a:gd name="connsiteX3432" fmla="*/ 4454084 w 6737350"/>
              <a:gd name="connsiteY3432" fmla="*/ 498407 h 5407244"/>
              <a:gd name="connsiteX3433" fmla="*/ 4411544 w 6737350"/>
              <a:gd name="connsiteY3433" fmla="*/ 517976 h 5407244"/>
              <a:gd name="connsiteX3434" fmla="*/ 4448128 w 6737350"/>
              <a:gd name="connsiteY3434" fmla="*/ 514006 h 5407244"/>
              <a:gd name="connsiteX3435" fmla="*/ 4448270 w 6737350"/>
              <a:gd name="connsiteY3435" fmla="*/ 514006 h 5407244"/>
              <a:gd name="connsiteX3436" fmla="*/ 4487374 w 6737350"/>
              <a:gd name="connsiteY3436" fmla="*/ 496218 h 5407244"/>
              <a:gd name="connsiteX3437" fmla="*/ 1893032 w 6737350"/>
              <a:gd name="connsiteY3437" fmla="*/ 495146 h 5407244"/>
              <a:gd name="connsiteX3438" fmla="*/ 2050572 w 6737350"/>
              <a:gd name="connsiteY3438" fmla="*/ 497556 h 5407244"/>
              <a:gd name="connsiteX3439" fmla="*/ 1924370 w 6737350"/>
              <a:gd name="connsiteY3439" fmla="*/ 522513 h 5407244"/>
              <a:gd name="connsiteX3440" fmla="*/ 1925079 w 6737350"/>
              <a:gd name="connsiteY3440" fmla="*/ 522513 h 5407244"/>
              <a:gd name="connsiteX3441" fmla="*/ 1893032 w 6737350"/>
              <a:gd name="connsiteY3441" fmla="*/ 495146 h 5407244"/>
              <a:gd name="connsiteX3442" fmla="*/ 1421320 w 6737350"/>
              <a:gd name="connsiteY3442" fmla="*/ 494050 h 5407244"/>
              <a:gd name="connsiteX3443" fmla="*/ 1416990 w 6737350"/>
              <a:gd name="connsiteY3443" fmla="*/ 495635 h 5407244"/>
              <a:gd name="connsiteX3444" fmla="*/ 1416860 w 6737350"/>
              <a:gd name="connsiteY3444" fmla="*/ 495863 h 5407244"/>
              <a:gd name="connsiteX3445" fmla="*/ 1416783 w 6737350"/>
              <a:gd name="connsiteY3445" fmla="*/ 495711 h 5407244"/>
              <a:gd name="connsiteX3446" fmla="*/ 1412294 w 6737350"/>
              <a:gd name="connsiteY3446" fmla="*/ 497354 h 5407244"/>
              <a:gd name="connsiteX3447" fmla="*/ 1410060 w 6737350"/>
              <a:gd name="connsiteY3447" fmla="*/ 505355 h 5407244"/>
              <a:gd name="connsiteX3448" fmla="*/ 1415307 w 6737350"/>
              <a:gd name="connsiteY3448" fmla="*/ 506064 h 5407244"/>
              <a:gd name="connsiteX3449" fmla="*/ 1423496 w 6737350"/>
              <a:gd name="connsiteY3449" fmla="*/ 496209 h 5407244"/>
              <a:gd name="connsiteX3450" fmla="*/ 4031945 w 6737350"/>
              <a:gd name="connsiteY3450" fmla="*/ 489899 h 5407244"/>
              <a:gd name="connsiteX3451" fmla="*/ 4027124 w 6737350"/>
              <a:gd name="connsiteY3451" fmla="*/ 520528 h 5407244"/>
              <a:gd name="connsiteX3452" fmla="*/ 4027124 w 6737350"/>
              <a:gd name="connsiteY3452" fmla="*/ 520386 h 5407244"/>
              <a:gd name="connsiteX3453" fmla="*/ 4011526 w 6737350"/>
              <a:gd name="connsiteY3453" fmla="*/ 514431 h 5407244"/>
              <a:gd name="connsiteX3454" fmla="*/ 4025706 w 6737350"/>
              <a:gd name="connsiteY3454" fmla="*/ 505498 h 5407244"/>
              <a:gd name="connsiteX3455" fmla="*/ 3840231 w 6737350"/>
              <a:gd name="connsiteY3455" fmla="*/ 531589 h 5407244"/>
              <a:gd name="connsiteX3456" fmla="*/ 3951261 w 6737350"/>
              <a:gd name="connsiteY3456" fmla="*/ 513154 h 5407244"/>
              <a:gd name="connsiteX3457" fmla="*/ 4078881 w 6737350"/>
              <a:gd name="connsiteY3457" fmla="*/ 507483 h 5407244"/>
              <a:gd name="connsiteX3458" fmla="*/ 4048961 w 6737350"/>
              <a:gd name="connsiteY3458" fmla="*/ 510602 h 5407244"/>
              <a:gd name="connsiteX3459" fmla="*/ 4077321 w 6737350"/>
              <a:gd name="connsiteY3459" fmla="*/ 492735 h 5407244"/>
              <a:gd name="connsiteX3460" fmla="*/ 4031945 w 6737350"/>
              <a:gd name="connsiteY3460" fmla="*/ 489899 h 5407244"/>
              <a:gd name="connsiteX3461" fmla="*/ 3624978 w 6737350"/>
              <a:gd name="connsiteY3461" fmla="*/ 485645 h 5407244"/>
              <a:gd name="connsiteX3462" fmla="*/ 3566840 w 6737350"/>
              <a:gd name="connsiteY3462" fmla="*/ 506206 h 5407244"/>
              <a:gd name="connsiteX3463" fmla="*/ 3624978 w 6737350"/>
              <a:gd name="connsiteY3463" fmla="*/ 485645 h 5407244"/>
              <a:gd name="connsiteX3464" fmla="*/ 1216078 w 6737350"/>
              <a:gd name="connsiteY3464" fmla="*/ 483659 h 5407244"/>
              <a:gd name="connsiteX3465" fmla="*/ 1191972 w 6737350"/>
              <a:gd name="connsiteY3465" fmla="*/ 501951 h 5407244"/>
              <a:gd name="connsiteX3466" fmla="*/ 1188143 w 6737350"/>
              <a:gd name="connsiteY3466" fmla="*/ 516131 h 5407244"/>
              <a:gd name="connsiteX3467" fmla="*/ 1199771 w 6737350"/>
              <a:gd name="connsiteY3467" fmla="*/ 518259 h 5407244"/>
              <a:gd name="connsiteX3468" fmla="*/ 1197927 w 6737350"/>
              <a:gd name="connsiteY3468" fmla="*/ 510317 h 5407244"/>
              <a:gd name="connsiteX3469" fmla="*/ 1213809 w 6737350"/>
              <a:gd name="connsiteY3469" fmla="*/ 513296 h 5407244"/>
              <a:gd name="connsiteX3470" fmla="*/ 1206577 w 6737350"/>
              <a:gd name="connsiteY3470" fmla="*/ 534707 h 5407244"/>
              <a:gd name="connsiteX3471" fmla="*/ 1211257 w 6737350"/>
              <a:gd name="connsiteY3471" fmla="*/ 550731 h 5407244"/>
              <a:gd name="connsiteX3472" fmla="*/ 1205868 w 6737350"/>
              <a:gd name="connsiteY3472" fmla="*/ 549738 h 5407244"/>
              <a:gd name="connsiteX3473" fmla="*/ 1203883 w 6737350"/>
              <a:gd name="connsiteY3473" fmla="*/ 572143 h 5407244"/>
              <a:gd name="connsiteX3474" fmla="*/ 1200480 w 6737350"/>
              <a:gd name="connsiteY3474" fmla="*/ 578949 h 5407244"/>
              <a:gd name="connsiteX3475" fmla="*/ 1220474 w 6737350"/>
              <a:gd name="connsiteY3475" fmla="*/ 582778 h 5407244"/>
              <a:gd name="connsiteX3476" fmla="*/ 1221183 w 6737350"/>
              <a:gd name="connsiteY3476" fmla="*/ 567747 h 5407244"/>
              <a:gd name="connsiteX3477" fmla="*/ 1230559 w 6737350"/>
              <a:gd name="connsiteY3477" fmla="*/ 558902 h 5407244"/>
              <a:gd name="connsiteX3478" fmla="*/ 1232303 w 6737350"/>
              <a:gd name="connsiteY3478" fmla="*/ 555065 h 5407244"/>
              <a:gd name="connsiteX3479" fmla="*/ 1229485 w 6737350"/>
              <a:gd name="connsiteY3479" fmla="*/ 572439 h 5407244"/>
              <a:gd name="connsiteX3480" fmla="*/ 1225437 w 6737350"/>
              <a:gd name="connsiteY3480" fmla="*/ 591144 h 5407244"/>
              <a:gd name="connsiteX3481" fmla="*/ 1219623 w 6737350"/>
              <a:gd name="connsiteY3481" fmla="*/ 605324 h 5407244"/>
              <a:gd name="connsiteX3482" fmla="*/ 1213384 w 6737350"/>
              <a:gd name="connsiteY3482" fmla="*/ 626878 h 5407244"/>
              <a:gd name="connsiteX3483" fmla="*/ 1217779 w 6737350"/>
              <a:gd name="connsiteY3483" fmla="*/ 650416 h 5407244"/>
              <a:gd name="connsiteX3484" fmla="*/ 1230967 w 6737350"/>
              <a:gd name="connsiteY3484" fmla="*/ 614966 h 5407244"/>
              <a:gd name="connsiteX3485" fmla="*/ 1223877 w 6737350"/>
              <a:gd name="connsiteY3485" fmla="*/ 606033 h 5407244"/>
              <a:gd name="connsiteX3486" fmla="*/ 1227280 w 6737350"/>
              <a:gd name="connsiteY3486" fmla="*/ 599085 h 5407244"/>
              <a:gd name="connsiteX3487" fmla="*/ 1227280 w 6737350"/>
              <a:gd name="connsiteY3487" fmla="*/ 591427 h 5407244"/>
              <a:gd name="connsiteX3488" fmla="*/ 1232527 w 6737350"/>
              <a:gd name="connsiteY3488" fmla="*/ 592420 h 5407244"/>
              <a:gd name="connsiteX3489" fmla="*/ 1238766 w 6737350"/>
              <a:gd name="connsiteY3489" fmla="*/ 570725 h 5407244"/>
              <a:gd name="connsiteX3490" fmla="*/ 1232385 w 6737350"/>
              <a:gd name="connsiteY3490" fmla="*/ 555410 h 5407244"/>
              <a:gd name="connsiteX3491" fmla="*/ 1232385 w 6737350"/>
              <a:gd name="connsiteY3491" fmla="*/ 554885 h 5407244"/>
              <a:gd name="connsiteX3492" fmla="*/ 1235520 w 6737350"/>
              <a:gd name="connsiteY3492" fmla="*/ 547986 h 5407244"/>
              <a:gd name="connsiteX3493" fmla="*/ 1240042 w 6737350"/>
              <a:gd name="connsiteY3493" fmla="*/ 548462 h 5407244"/>
              <a:gd name="connsiteX3494" fmla="*/ 1246565 w 6737350"/>
              <a:gd name="connsiteY3494" fmla="*/ 520102 h 5407244"/>
              <a:gd name="connsiteX3495" fmla="*/ 1242736 w 6737350"/>
              <a:gd name="connsiteY3495" fmla="*/ 534282 h 5407244"/>
              <a:gd name="connsiteX3496" fmla="*/ 1238908 w 6737350"/>
              <a:gd name="connsiteY3496" fmla="*/ 525916 h 5407244"/>
              <a:gd name="connsiteX3497" fmla="*/ 1230258 w 6737350"/>
              <a:gd name="connsiteY3497" fmla="*/ 554276 h 5407244"/>
              <a:gd name="connsiteX3498" fmla="*/ 1226713 w 6737350"/>
              <a:gd name="connsiteY3498" fmla="*/ 561224 h 5407244"/>
              <a:gd name="connsiteX3499" fmla="*/ 1224160 w 6737350"/>
              <a:gd name="connsiteY3499" fmla="*/ 545626 h 5407244"/>
              <a:gd name="connsiteX3500" fmla="*/ 1213667 w 6737350"/>
              <a:gd name="connsiteY3500" fmla="*/ 543641 h 5407244"/>
              <a:gd name="connsiteX3501" fmla="*/ 1218488 w 6737350"/>
              <a:gd name="connsiteY3501" fmla="*/ 529460 h 5407244"/>
              <a:gd name="connsiteX3502" fmla="*/ 1214943 w 6737350"/>
              <a:gd name="connsiteY3502" fmla="*/ 513579 h 5407244"/>
              <a:gd name="connsiteX3503" fmla="*/ 1223877 w 6737350"/>
              <a:gd name="connsiteY3503" fmla="*/ 500108 h 5407244"/>
              <a:gd name="connsiteX3504" fmla="*/ 1216078 w 6737350"/>
              <a:gd name="connsiteY3504" fmla="*/ 484085 h 5407244"/>
              <a:gd name="connsiteX3505" fmla="*/ 2665364 w 6737350"/>
              <a:gd name="connsiteY3505" fmla="*/ 482989 h 5407244"/>
              <a:gd name="connsiteX3506" fmla="*/ 2664283 w 6737350"/>
              <a:gd name="connsiteY3506" fmla="*/ 484085 h 5407244"/>
              <a:gd name="connsiteX3507" fmla="*/ 2663574 w 6737350"/>
              <a:gd name="connsiteY3507" fmla="*/ 484085 h 5407244"/>
              <a:gd name="connsiteX3508" fmla="*/ 1241744 w 6737350"/>
              <a:gd name="connsiteY3508" fmla="*/ 480540 h 5407244"/>
              <a:gd name="connsiteX3509" fmla="*/ 1226146 w 6737350"/>
              <a:gd name="connsiteY3509" fmla="*/ 523080 h 5407244"/>
              <a:gd name="connsiteX3510" fmla="*/ 1233236 w 6737350"/>
              <a:gd name="connsiteY3510" fmla="*/ 532013 h 5407244"/>
              <a:gd name="connsiteX3511" fmla="*/ 1242594 w 6737350"/>
              <a:gd name="connsiteY3511" fmla="*/ 488055 h 5407244"/>
              <a:gd name="connsiteX3512" fmla="*/ 1245023 w 6737350"/>
              <a:gd name="connsiteY3512" fmla="*/ 489721 h 5407244"/>
              <a:gd name="connsiteX3513" fmla="*/ 1245387 w 6737350"/>
              <a:gd name="connsiteY3513" fmla="*/ 496350 h 5407244"/>
              <a:gd name="connsiteX3514" fmla="*/ 1242524 w 6737350"/>
              <a:gd name="connsiteY3514" fmla="*/ 501047 h 5407244"/>
              <a:gd name="connsiteX3515" fmla="*/ 1239191 w 6737350"/>
              <a:gd name="connsiteY3515" fmla="*/ 517833 h 5407244"/>
              <a:gd name="connsiteX3516" fmla="*/ 1248834 w 6737350"/>
              <a:gd name="connsiteY3516" fmla="*/ 489473 h 5407244"/>
              <a:gd name="connsiteX3517" fmla="*/ 1241744 w 6737350"/>
              <a:gd name="connsiteY3517" fmla="*/ 480540 h 5407244"/>
              <a:gd name="connsiteX3518" fmla="*/ 4241295 w 6737350"/>
              <a:gd name="connsiteY3518" fmla="*/ 475046 h 5407244"/>
              <a:gd name="connsiteX3519" fmla="*/ 4213166 w 6737350"/>
              <a:gd name="connsiteY3519" fmla="*/ 501243 h 5407244"/>
              <a:gd name="connsiteX3520" fmla="*/ 4293566 w 6737350"/>
              <a:gd name="connsiteY3520" fmla="*/ 477988 h 5407244"/>
              <a:gd name="connsiteX3521" fmla="*/ 4241295 w 6737350"/>
              <a:gd name="connsiteY3521" fmla="*/ 475046 h 5407244"/>
              <a:gd name="connsiteX3522" fmla="*/ 2706929 w 6737350"/>
              <a:gd name="connsiteY3522" fmla="*/ 466325 h 5407244"/>
              <a:gd name="connsiteX3523" fmla="*/ 2694061 w 6737350"/>
              <a:gd name="connsiteY3523" fmla="*/ 481533 h 5407244"/>
              <a:gd name="connsiteX3524" fmla="*/ 2673243 w 6737350"/>
              <a:gd name="connsiteY3524" fmla="*/ 478163 h 5407244"/>
              <a:gd name="connsiteX3525" fmla="*/ 2665364 w 6737350"/>
              <a:gd name="connsiteY3525" fmla="*/ 482989 h 5407244"/>
              <a:gd name="connsiteX3526" fmla="*/ 2679345 w 6737350"/>
              <a:gd name="connsiteY3526" fmla="*/ 468811 h 5407244"/>
              <a:gd name="connsiteX3527" fmla="*/ 2706929 w 6737350"/>
              <a:gd name="connsiteY3527" fmla="*/ 466325 h 5407244"/>
              <a:gd name="connsiteX3528" fmla="*/ 938150 w 6737350"/>
              <a:gd name="connsiteY3528" fmla="*/ 462531 h 5407244"/>
              <a:gd name="connsiteX3529" fmla="*/ 935739 w 6737350"/>
              <a:gd name="connsiteY3529" fmla="*/ 469763 h 5407244"/>
              <a:gd name="connsiteX3530" fmla="*/ 936448 w 6737350"/>
              <a:gd name="connsiteY3530" fmla="*/ 477420 h 5407244"/>
              <a:gd name="connsiteX3531" fmla="*/ 927373 w 6737350"/>
              <a:gd name="connsiteY3531" fmla="*/ 490891 h 5407244"/>
              <a:gd name="connsiteX3532" fmla="*/ 938150 w 6737350"/>
              <a:gd name="connsiteY3532" fmla="*/ 462531 h 5407244"/>
              <a:gd name="connsiteX3533" fmla="*/ 3787907 w 6737350"/>
              <a:gd name="connsiteY3533" fmla="*/ 462106 h 5407244"/>
              <a:gd name="connsiteX3534" fmla="*/ 3819245 w 6737350"/>
              <a:gd name="connsiteY3534" fmla="*/ 474018 h 5407244"/>
              <a:gd name="connsiteX3535" fmla="*/ 3806624 w 6737350"/>
              <a:gd name="connsiteY3535" fmla="*/ 497840 h 5407244"/>
              <a:gd name="connsiteX3536" fmla="*/ 3813289 w 6737350"/>
              <a:gd name="connsiteY3536" fmla="*/ 489474 h 5407244"/>
              <a:gd name="connsiteX3537" fmla="*/ 3746927 w 6737350"/>
              <a:gd name="connsiteY3537" fmla="*/ 503654 h 5407244"/>
              <a:gd name="connsiteX3538" fmla="*/ 3787907 w 6737350"/>
              <a:gd name="connsiteY3538" fmla="*/ 462106 h 5407244"/>
              <a:gd name="connsiteX3539" fmla="*/ 4992641 w 6737350"/>
              <a:gd name="connsiteY3539" fmla="*/ 461681 h 5407244"/>
              <a:gd name="connsiteX3540" fmla="*/ 4777530 w 6737350"/>
              <a:gd name="connsiteY3540" fmla="*/ 493161 h 5407244"/>
              <a:gd name="connsiteX3541" fmla="*/ 4506976 w 6737350"/>
              <a:gd name="connsiteY3541" fmla="*/ 500251 h 5407244"/>
              <a:gd name="connsiteX3542" fmla="*/ 4480317 w 6737350"/>
              <a:gd name="connsiteY3542" fmla="*/ 533007 h 5407244"/>
              <a:gd name="connsiteX3543" fmla="*/ 4405021 w 6737350"/>
              <a:gd name="connsiteY3543" fmla="*/ 533007 h 5407244"/>
              <a:gd name="connsiteX3544" fmla="*/ 4306612 w 6737350"/>
              <a:gd name="connsiteY3544" fmla="*/ 528611 h 5407244"/>
              <a:gd name="connsiteX3545" fmla="*/ 4300798 w 6737350"/>
              <a:gd name="connsiteY3545" fmla="*/ 544067 h 5407244"/>
              <a:gd name="connsiteX3546" fmla="*/ 4270878 w 6737350"/>
              <a:gd name="connsiteY3546" fmla="*/ 547186 h 5407244"/>
              <a:gd name="connsiteX3547" fmla="*/ 4346317 w 6737350"/>
              <a:gd name="connsiteY3547" fmla="*/ 547186 h 5407244"/>
              <a:gd name="connsiteX3548" fmla="*/ 4465428 w 6737350"/>
              <a:gd name="connsiteY3548" fmla="*/ 534283 h 5407244"/>
              <a:gd name="connsiteX3549" fmla="*/ 4505132 w 6737350"/>
              <a:gd name="connsiteY3549" fmla="*/ 552575 h 5407244"/>
              <a:gd name="connsiteX3550" fmla="*/ 4568091 w 6737350"/>
              <a:gd name="connsiteY3550" fmla="*/ 508334 h 5407244"/>
              <a:gd name="connsiteX3551" fmla="*/ 4619565 w 6737350"/>
              <a:gd name="connsiteY3551" fmla="*/ 495429 h 5407244"/>
              <a:gd name="connsiteX3552" fmla="*/ 4717123 w 6737350"/>
              <a:gd name="connsiteY3552" fmla="*/ 492168 h 5407244"/>
              <a:gd name="connsiteX3553" fmla="*/ 4712160 w 6737350"/>
              <a:gd name="connsiteY3553" fmla="*/ 515282 h 5407244"/>
              <a:gd name="connsiteX3554" fmla="*/ 4757678 w 6737350"/>
              <a:gd name="connsiteY3554" fmla="*/ 517692 h 5407244"/>
              <a:gd name="connsiteX3555" fmla="*/ 4853677 w 6737350"/>
              <a:gd name="connsiteY3555" fmla="*/ 499542 h 5407244"/>
              <a:gd name="connsiteX3556" fmla="*/ 4858498 w 6737350"/>
              <a:gd name="connsiteY3556" fmla="*/ 476428 h 5407244"/>
              <a:gd name="connsiteX3557" fmla="*/ 4875798 w 6737350"/>
              <a:gd name="connsiteY3557" fmla="*/ 497273 h 5407244"/>
              <a:gd name="connsiteX3558" fmla="*/ 4875940 w 6737350"/>
              <a:gd name="connsiteY3558" fmla="*/ 497273 h 5407244"/>
              <a:gd name="connsiteX3559" fmla="*/ 4992641 w 6737350"/>
              <a:gd name="connsiteY3559" fmla="*/ 461681 h 5407244"/>
              <a:gd name="connsiteX3560" fmla="*/ 1265052 w 6737350"/>
              <a:gd name="connsiteY3560" fmla="*/ 452960 h 5407244"/>
              <a:gd name="connsiteX3561" fmla="*/ 1254080 w 6737350"/>
              <a:gd name="connsiteY3561" fmla="*/ 468487 h 5407244"/>
              <a:gd name="connsiteX3562" fmla="*/ 1260603 w 6737350"/>
              <a:gd name="connsiteY3562" fmla="*/ 462106 h 5407244"/>
              <a:gd name="connsiteX3563" fmla="*/ 1265052 w 6737350"/>
              <a:gd name="connsiteY3563" fmla="*/ 452960 h 5407244"/>
              <a:gd name="connsiteX3564" fmla="*/ 1602767 w 6737350"/>
              <a:gd name="connsiteY3564" fmla="*/ 442360 h 5407244"/>
              <a:gd name="connsiteX3565" fmla="*/ 1596244 w 6737350"/>
              <a:gd name="connsiteY3565" fmla="*/ 456292 h 5407244"/>
              <a:gd name="connsiteX3566" fmla="*/ 1596953 w 6737350"/>
              <a:gd name="connsiteY3566" fmla="*/ 455866 h 5407244"/>
              <a:gd name="connsiteX3567" fmla="*/ 1596942 w 6737350"/>
              <a:gd name="connsiteY3567" fmla="*/ 457200 h 5407244"/>
              <a:gd name="connsiteX3568" fmla="*/ 1604834 w 6737350"/>
              <a:gd name="connsiteY3568" fmla="*/ 457250 h 5407244"/>
              <a:gd name="connsiteX3569" fmla="*/ 1605035 w 6737350"/>
              <a:gd name="connsiteY3569" fmla="*/ 456717 h 5407244"/>
              <a:gd name="connsiteX3570" fmla="*/ 1602767 w 6737350"/>
              <a:gd name="connsiteY3570" fmla="*/ 442360 h 5407244"/>
              <a:gd name="connsiteX3571" fmla="*/ 1398007 w 6737350"/>
              <a:gd name="connsiteY3571" fmla="*/ 441261 h 5407244"/>
              <a:gd name="connsiteX3572" fmla="*/ 1389641 w 6737350"/>
              <a:gd name="connsiteY3572" fmla="*/ 463240 h 5407244"/>
              <a:gd name="connsiteX3573" fmla="*/ 1403821 w 6737350"/>
              <a:gd name="connsiteY3573" fmla="*/ 450761 h 5407244"/>
              <a:gd name="connsiteX3574" fmla="*/ 1398007 w 6737350"/>
              <a:gd name="connsiteY3574" fmla="*/ 441261 h 5407244"/>
              <a:gd name="connsiteX3575" fmla="*/ 1581355 w 6737350"/>
              <a:gd name="connsiteY3575" fmla="*/ 429899 h 5407244"/>
              <a:gd name="connsiteX3576" fmla="*/ 1584474 w 6737350"/>
              <a:gd name="connsiteY3576" fmla="*/ 431335 h 5407244"/>
              <a:gd name="connsiteX3577" fmla="*/ 1580929 w 6737350"/>
              <a:gd name="connsiteY3577" fmla="*/ 438283 h 5407244"/>
              <a:gd name="connsiteX3578" fmla="*/ 1573981 w 6737350"/>
              <a:gd name="connsiteY3578" fmla="*/ 452463 h 5407244"/>
              <a:gd name="connsiteX3579" fmla="*/ 1577810 w 6737350"/>
              <a:gd name="connsiteY3579" fmla="*/ 437716 h 5407244"/>
              <a:gd name="connsiteX3580" fmla="*/ 1581355 w 6737350"/>
              <a:gd name="connsiteY3580" fmla="*/ 429899 h 5407244"/>
              <a:gd name="connsiteX3581" fmla="*/ 1126744 w 6737350"/>
              <a:gd name="connsiteY3581" fmla="*/ 429492 h 5407244"/>
              <a:gd name="connsiteX3582" fmla="*/ 1116676 w 6737350"/>
              <a:gd name="connsiteY3582" fmla="*/ 442821 h 5407244"/>
              <a:gd name="connsiteX3583" fmla="*/ 1126744 w 6737350"/>
              <a:gd name="connsiteY3583" fmla="*/ 429492 h 5407244"/>
              <a:gd name="connsiteX3584" fmla="*/ 1450473 w 6737350"/>
              <a:gd name="connsiteY3584" fmla="*/ 429066 h 5407244"/>
              <a:gd name="connsiteX3585" fmla="*/ 1450473 w 6737350"/>
              <a:gd name="connsiteY3585" fmla="*/ 429350 h 5407244"/>
              <a:gd name="connsiteX3586" fmla="*/ 1439271 w 6737350"/>
              <a:gd name="connsiteY3586" fmla="*/ 442537 h 5407244"/>
              <a:gd name="connsiteX3587" fmla="*/ 1450473 w 6737350"/>
              <a:gd name="connsiteY3587" fmla="*/ 429066 h 5407244"/>
              <a:gd name="connsiteX3588" fmla="*/ 2343956 w 6737350"/>
              <a:gd name="connsiteY3588" fmla="*/ 428784 h 5407244"/>
              <a:gd name="connsiteX3589" fmla="*/ 2344523 w 6737350"/>
              <a:gd name="connsiteY3589" fmla="*/ 428784 h 5407244"/>
              <a:gd name="connsiteX3590" fmla="*/ 2003352 w 6737350"/>
              <a:gd name="connsiteY3590" fmla="*/ 471324 h 5407244"/>
              <a:gd name="connsiteX3591" fmla="*/ 2343956 w 6737350"/>
              <a:gd name="connsiteY3591" fmla="*/ 428784 h 5407244"/>
              <a:gd name="connsiteX3592" fmla="*/ 1976977 w 6737350"/>
              <a:gd name="connsiteY3592" fmla="*/ 428500 h 5407244"/>
              <a:gd name="connsiteX3593" fmla="*/ 1978314 w 6737350"/>
              <a:gd name="connsiteY3593" fmla="*/ 428535 h 5407244"/>
              <a:gd name="connsiteX3594" fmla="*/ 1976268 w 6737350"/>
              <a:gd name="connsiteY3594" fmla="*/ 429067 h 5407244"/>
              <a:gd name="connsiteX3595" fmla="*/ 1672182 w 6737350"/>
              <a:gd name="connsiteY3595" fmla="*/ 428449 h 5407244"/>
              <a:gd name="connsiteX3596" fmla="*/ 1672000 w 6737350"/>
              <a:gd name="connsiteY3596" fmla="*/ 431938 h 5407244"/>
              <a:gd name="connsiteX3597" fmla="*/ 1671326 w 6737350"/>
              <a:gd name="connsiteY3597" fmla="*/ 440534 h 5407244"/>
              <a:gd name="connsiteX3598" fmla="*/ 1668561 w 6737350"/>
              <a:gd name="connsiteY3598" fmla="*/ 454986 h 5407244"/>
              <a:gd name="connsiteX3599" fmla="*/ 1356017 w 6737350"/>
              <a:gd name="connsiteY3599" fmla="*/ 423288 h 5407244"/>
              <a:gd name="connsiteX3600" fmla="*/ 1337317 w 6737350"/>
              <a:gd name="connsiteY3600" fmla="*/ 446082 h 5407244"/>
              <a:gd name="connsiteX3601" fmla="*/ 1354475 w 6737350"/>
              <a:gd name="connsiteY3601" fmla="*/ 441686 h 5407244"/>
              <a:gd name="connsiteX3602" fmla="*/ 1371065 w 6737350"/>
              <a:gd name="connsiteY3602" fmla="*/ 452321 h 5407244"/>
              <a:gd name="connsiteX3603" fmla="*/ 1366811 w 6737350"/>
              <a:gd name="connsiteY3603" fmla="*/ 452321 h 5407244"/>
              <a:gd name="connsiteX3604" fmla="*/ 1373760 w 6737350"/>
              <a:gd name="connsiteY3604" fmla="*/ 438141 h 5407244"/>
              <a:gd name="connsiteX3605" fmla="*/ 1368797 w 6737350"/>
              <a:gd name="connsiteY3605" fmla="*/ 429633 h 5407244"/>
              <a:gd name="connsiteX3606" fmla="*/ 1362983 w 6737350"/>
              <a:gd name="connsiteY3606" fmla="*/ 458419 h 5407244"/>
              <a:gd name="connsiteX3607" fmla="*/ 1362274 w 6737350"/>
              <a:gd name="connsiteY3607" fmla="*/ 450620 h 5407244"/>
              <a:gd name="connsiteX3608" fmla="*/ 1365677 w 6737350"/>
              <a:gd name="connsiteY3608" fmla="*/ 443671 h 5407244"/>
              <a:gd name="connsiteX3609" fmla="*/ 1356017 w 6737350"/>
              <a:gd name="connsiteY3609" fmla="*/ 423288 h 5407244"/>
              <a:gd name="connsiteX3610" fmla="*/ 2049402 w 6737350"/>
              <a:gd name="connsiteY3610" fmla="*/ 417351 h 5407244"/>
              <a:gd name="connsiteX3611" fmla="*/ 2118069 w 6737350"/>
              <a:gd name="connsiteY3611" fmla="*/ 417865 h 5407244"/>
              <a:gd name="connsiteX3612" fmla="*/ 2049810 w 6737350"/>
              <a:gd name="connsiteY3612" fmla="*/ 430414 h 5407244"/>
              <a:gd name="connsiteX3613" fmla="*/ 1978314 w 6737350"/>
              <a:gd name="connsiteY3613" fmla="*/ 428535 h 5407244"/>
              <a:gd name="connsiteX3614" fmla="*/ 2015893 w 6737350"/>
              <a:gd name="connsiteY3614" fmla="*/ 418762 h 5407244"/>
              <a:gd name="connsiteX3615" fmla="*/ 2049402 w 6737350"/>
              <a:gd name="connsiteY3615" fmla="*/ 417351 h 5407244"/>
              <a:gd name="connsiteX3616" fmla="*/ 4580144 w 6737350"/>
              <a:gd name="connsiteY3616" fmla="*/ 417298 h 5407244"/>
              <a:gd name="connsiteX3617" fmla="*/ 4522290 w 6737350"/>
              <a:gd name="connsiteY3617" fmla="*/ 438426 h 5407244"/>
              <a:gd name="connsiteX3618" fmla="*/ 4580144 w 6737350"/>
              <a:gd name="connsiteY3618" fmla="*/ 417298 h 5407244"/>
              <a:gd name="connsiteX3619" fmla="*/ 1925398 w 6737350"/>
              <a:gd name="connsiteY3619" fmla="*/ 415948 h 5407244"/>
              <a:gd name="connsiteX3620" fmla="*/ 1954715 w 6737350"/>
              <a:gd name="connsiteY3620" fmla="*/ 430911 h 5407244"/>
              <a:gd name="connsiteX3621" fmla="*/ 1834468 w 6737350"/>
              <a:gd name="connsiteY3621" fmla="*/ 425380 h 5407244"/>
              <a:gd name="connsiteX3622" fmla="*/ 1925398 w 6737350"/>
              <a:gd name="connsiteY3622" fmla="*/ 415948 h 5407244"/>
              <a:gd name="connsiteX3623" fmla="*/ 1221657 w 6737350"/>
              <a:gd name="connsiteY3623" fmla="*/ 415334 h 5407244"/>
              <a:gd name="connsiteX3624" fmla="*/ 1200480 w 6737350"/>
              <a:gd name="connsiteY3624" fmla="*/ 435873 h 5407244"/>
              <a:gd name="connsiteX3625" fmla="*/ 1169426 w 6737350"/>
              <a:gd name="connsiteY3625" fmla="*/ 429917 h 5407244"/>
              <a:gd name="connsiteX3626" fmla="*/ 1167299 w 6737350"/>
              <a:gd name="connsiteY3626" fmla="*/ 429492 h 5407244"/>
              <a:gd name="connsiteX3627" fmla="*/ 1126177 w 6737350"/>
              <a:gd name="connsiteY3627" fmla="*/ 444664 h 5407244"/>
              <a:gd name="connsiteX3628" fmla="*/ 1145178 w 6737350"/>
              <a:gd name="connsiteY3628" fmla="*/ 448209 h 5407244"/>
              <a:gd name="connsiteX3629" fmla="*/ 1184740 w 6737350"/>
              <a:gd name="connsiteY3629" fmla="*/ 470614 h 5407244"/>
              <a:gd name="connsiteX3630" fmla="*/ 1190270 w 6737350"/>
              <a:gd name="connsiteY3630" fmla="*/ 464091 h 5407244"/>
              <a:gd name="connsiteX3631" fmla="*/ 1190270 w 6737350"/>
              <a:gd name="connsiteY3631" fmla="*/ 449060 h 5407244"/>
              <a:gd name="connsiteX3632" fmla="*/ 1232810 w 6737350"/>
              <a:gd name="connsiteY3632" fmla="*/ 479689 h 5407244"/>
              <a:gd name="connsiteX3633" fmla="*/ 1251670 w 6737350"/>
              <a:gd name="connsiteY3633" fmla="*/ 460546 h 5407244"/>
              <a:gd name="connsiteX3634" fmla="*/ 1250110 w 6737350"/>
              <a:gd name="connsiteY3634" fmla="*/ 445090 h 5407244"/>
              <a:gd name="connsiteX3635" fmla="*/ 1253655 w 6737350"/>
              <a:gd name="connsiteY3635" fmla="*/ 438141 h 5407244"/>
              <a:gd name="connsiteX3636" fmla="*/ 1224444 w 6737350"/>
              <a:gd name="connsiteY3636" fmla="*/ 424954 h 5407244"/>
              <a:gd name="connsiteX3637" fmla="*/ 1221657 w 6737350"/>
              <a:gd name="connsiteY3637" fmla="*/ 415334 h 5407244"/>
              <a:gd name="connsiteX3638" fmla="*/ 1674516 w 6737350"/>
              <a:gd name="connsiteY3638" fmla="*/ 411341 h 5407244"/>
              <a:gd name="connsiteX3639" fmla="*/ 1672182 w 6737350"/>
              <a:gd name="connsiteY3639" fmla="*/ 428449 h 5407244"/>
              <a:gd name="connsiteX3640" fmla="*/ 1672407 w 6737350"/>
              <a:gd name="connsiteY3640" fmla="*/ 424139 h 5407244"/>
              <a:gd name="connsiteX3641" fmla="*/ 1674516 w 6737350"/>
              <a:gd name="connsiteY3641" fmla="*/ 411341 h 5407244"/>
              <a:gd name="connsiteX3642" fmla="*/ 2238031 w 6737350"/>
              <a:gd name="connsiteY3642" fmla="*/ 407655 h 5407244"/>
              <a:gd name="connsiteX3643" fmla="*/ 2127002 w 6737350"/>
              <a:gd name="connsiteY3643" fmla="*/ 424104 h 5407244"/>
              <a:gd name="connsiteX3644" fmla="*/ 2238031 w 6737350"/>
              <a:gd name="connsiteY3644" fmla="*/ 407655 h 5407244"/>
              <a:gd name="connsiteX3645" fmla="*/ 1342928 w 6737350"/>
              <a:gd name="connsiteY3645" fmla="*/ 400531 h 5407244"/>
              <a:gd name="connsiteX3646" fmla="*/ 1342989 w 6737350"/>
              <a:gd name="connsiteY3646" fmla="*/ 401557 h 5407244"/>
              <a:gd name="connsiteX3647" fmla="*/ 1340578 w 6737350"/>
              <a:gd name="connsiteY3647" fmla="*/ 408647 h 5407244"/>
              <a:gd name="connsiteX3648" fmla="*/ 1463820 w 6737350"/>
              <a:gd name="connsiteY3648" fmla="*/ 396982 h 5407244"/>
              <a:gd name="connsiteX3649" fmla="*/ 1470042 w 6737350"/>
              <a:gd name="connsiteY3649" fmla="*/ 417580 h 5407244"/>
              <a:gd name="connsiteX3650" fmla="*/ 1460541 w 6737350"/>
              <a:gd name="connsiteY3650" fmla="*/ 400706 h 5407244"/>
              <a:gd name="connsiteX3651" fmla="*/ 1461108 w 6737350"/>
              <a:gd name="connsiteY3651" fmla="*/ 400706 h 5407244"/>
              <a:gd name="connsiteX3652" fmla="*/ 1463820 w 6737350"/>
              <a:gd name="connsiteY3652" fmla="*/ 396982 h 5407244"/>
              <a:gd name="connsiteX3653" fmla="*/ 6304160 w 6737350"/>
              <a:gd name="connsiteY3653" fmla="*/ 396579 h 5407244"/>
              <a:gd name="connsiteX3654" fmla="*/ 6376185 w 6737350"/>
              <a:gd name="connsiteY3654" fmla="*/ 414745 h 5407244"/>
              <a:gd name="connsiteX3655" fmla="*/ 6284015 w 6737350"/>
              <a:gd name="connsiteY3655" fmla="*/ 403827 h 5407244"/>
              <a:gd name="connsiteX3656" fmla="*/ 6304160 w 6737350"/>
              <a:gd name="connsiteY3656" fmla="*/ 396579 h 5407244"/>
              <a:gd name="connsiteX3657" fmla="*/ 1471034 w 6737350"/>
              <a:gd name="connsiteY3657" fmla="*/ 395034 h 5407244"/>
              <a:gd name="connsiteX3658" fmla="*/ 1471082 w 6737350"/>
              <a:gd name="connsiteY3658" fmla="*/ 395081 h 5407244"/>
              <a:gd name="connsiteX3659" fmla="*/ 1470467 w 6737350"/>
              <a:gd name="connsiteY3659" fmla="*/ 395601 h 5407244"/>
              <a:gd name="connsiteX3660" fmla="*/ 1304295 w 6737350"/>
              <a:gd name="connsiteY3660" fmla="*/ 393528 h 5407244"/>
              <a:gd name="connsiteX3661" fmla="*/ 1308532 w 6737350"/>
              <a:gd name="connsiteY3661" fmla="*/ 395176 h 5407244"/>
              <a:gd name="connsiteX3662" fmla="*/ 1295911 w 6737350"/>
              <a:gd name="connsiteY3662" fmla="*/ 415595 h 5407244"/>
              <a:gd name="connsiteX3663" fmla="*/ 1300449 w 6737350"/>
              <a:gd name="connsiteY3663" fmla="*/ 401132 h 5407244"/>
              <a:gd name="connsiteX3664" fmla="*/ 1299740 w 6737350"/>
              <a:gd name="connsiteY3664" fmla="*/ 401132 h 5407244"/>
              <a:gd name="connsiteX3665" fmla="*/ 1304295 w 6737350"/>
              <a:gd name="connsiteY3665" fmla="*/ 393528 h 5407244"/>
              <a:gd name="connsiteX3666" fmla="*/ 1299740 w 6737350"/>
              <a:gd name="connsiteY3666" fmla="*/ 393474 h 5407244"/>
              <a:gd name="connsiteX3667" fmla="*/ 1289247 w 6737350"/>
              <a:gd name="connsiteY3667" fmla="*/ 414319 h 5407244"/>
              <a:gd name="connsiteX3668" fmla="*/ 1299740 w 6737350"/>
              <a:gd name="connsiteY3668" fmla="*/ 393474 h 5407244"/>
              <a:gd name="connsiteX3669" fmla="*/ 1504732 w 6737350"/>
              <a:gd name="connsiteY3669" fmla="*/ 392364 h 5407244"/>
              <a:gd name="connsiteX3670" fmla="*/ 1506626 w 6737350"/>
              <a:gd name="connsiteY3670" fmla="*/ 409214 h 5407244"/>
              <a:gd name="connsiteX3671" fmla="*/ 1499962 w 6737350"/>
              <a:gd name="connsiteY3671" fmla="*/ 415595 h 5407244"/>
              <a:gd name="connsiteX3672" fmla="*/ 1501663 w 6737350"/>
              <a:gd name="connsiteY3672" fmla="*/ 400706 h 5407244"/>
              <a:gd name="connsiteX3673" fmla="*/ 1504732 w 6737350"/>
              <a:gd name="connsiteY3673" fmla="*/ 392364 h 5407244"/>
              <a:gd name="connsiteX3674" fmla="*/ 1475417 w 6737350"/>
              <a:gd name="connsiteY3674" fmla="*/ 391409 h 5407244"/>
              <a:gd name="connsiteX3675" fmla="*/ 1483513 w 6737350"/>
              <a:gd name="connsiteY3675" fmla="*/ 413184 h 5407244"/>
              <a:gd name="connsiteX3676" fmla="*/ 1474161 w 6737350"/>
              <a:gd name="connsiteY3676" fmla="*/ 398090 h 5407244"/>
              <a:gd name="connsiteX3677" fmla="*/ 1471082 w 6737350"/>
              <a:gd name="connsiteY3677" fmla="*/ 395081 h 5407244"/>
              <a:gd name="connsiteX3678" fmla="*/ 2438962 w 6737350"/>
              <a:gd name="connsiteY3678" fmla="*/ 390923 h 5407244"/>
              <a:gd name="connsiteX3679" fmla="*/ 2261712 w 6737350"/>
              <a:gd name="connsiteY3679" fmla="*/ 420701 h 5407244"/>
              <a:gd name="connsiteX3680" fmla="*/ 2438962 w 6737350"/>
              <a:gd name="connsiteY3680" fmla="*/ 390923 h 5407244"/>
              <a:gd name="connsiteX3681" fmla="*/ 1614357 w 6737350"/>
              <a:gd name="connsiteY3681" fmla="*/ 385130 h 5407244"/>
              <a:gd name="connsiteX3682" fmla="*/ 1622193 w 6737350"/>
              <a:gd name="connsiteY3682" fmla="*/ 392907 h 5407244"/>
              <a:gd name="connsiteX3683" fmla="*/ 1609289 w 6737350"/>
              <a:gd name="connsiteY3683" fmla="*/ 398012 h 5407244"/>
              <a:gd name="connsiteX3684" fmla="*/ 1614357 w 6737350"/>
              <a:gd name="connsiteY3684" fmla="*/ 385130 h 5407244"/>
              <a:gd name="connsiteX3685" fmla="*/ 1140640 w 6737350"/>
              <a:gd name="connsiteY3685" fmla="*/ 379011 h 5407244"/>
              <a:gd name="connsiteX3686" fmla="*/ 1140711 w 6737350"/>
              <a:gd name="connsiteY3686" fmla="*/ 379120 h 5407244"/>
              <a:gd name="connsiteX3687" fmla="*/ 1140640 w 6737350"/>
              <a:gd name="connsiteY3687" fmla="*/ 379294 h 5407244"/>
              <a:gd name="connsiteX3688" fmla="*/ 4659146 w 6737350"/>
              <a:gd name="connsiteY3688" fmla="*/ 377976 h 5407244"/>
              <a:gd name="connsiteX3689" fmla="*/ 4698122 w 6737350"/>
              <a:gd name="connsiteY3689" fmla="*/ 389505 h 5407244"/>
              <a:gd name="connsiteX3690" fmla="*/ 4614744 w 6737350"/>
              <a:gd name="connsiteY3690" fmla="*/ 383550 h 5407244"/>
              <a:gd name="connsiteX3691" fmla="*/ 4627074 w 6737350"/>
              <a:gd name="connsiteY3691" fmla="*/ 378298 h 5407244"/>
              <a:gd name="connsiteX3692" fmla="*/ 4659146 w 6737350"/>
              <a:gd name="connsiteY3692" fmla="*/ 377976 h 5407244"/>
              <a:gd name="connsiteX3693" fmla="*/ 1653956 w 6737350"/>
              <a:gd name="connsiteY3693" fmla="*/ 375608 h 5407244"/>
              <a:gd name="connsiteX3694" fmla="*/ 1660763 w 6737350"/>
              <a:gd name="connsiteY3694" fmla="*/ 392056 h 5407244"/>
              <a:gd name="connsiteX3695" fmla="*/ 1636090 w 6737350"/>
              <a:gd name="connsiteY3695" fmla="*/ 418148 h 5407244"/>
              <a:gd name="connsiteX3696" fmla="*/ 1635239 w 6737350"/>
              <a:gd name="connsiteY3696" fmla="*/ 418148 h 5407244"/>
              <a:gd name="connsiteX3697" fmla="*/ 1653956 w 6737350"/>
              <a:gd name="connsiteY3697" fmla="*/ 375608 h 5407244"/>
              <a:gd name="connsiteX3698" fmla="*/ 5035323 w 6737350"/>
              <a:gd name="connsiteY3698" fmla="*/ 374332 h 5407244"/>
              <a:gd name="connsiteX3699" fmla="*/ 4968393 w 6737350"/>
              <a:gd name="connsiteY3699" fmla="*/ 381848 h 5407244"/>
              <a:gd name="connsiteX3700" fmla="*/ 5035323 w 6737350"/>
              <a:gd name="connsiteY3700" fmla="*/ 374332 h 5407244"/>
              <a:gd name="connsiteX3701" fmla="*/ 1315444 w 6737350"/>
              <a:gd name="connsiteY3701" fmla="*/ 372310 h 5407244"/>
              <a:gd name="connsiteX3702" fmla="*/ 1320726 w 6737350"/>
              <a:gd name="connsiteY3702" fmla="*/ 374615 h 5407244"/>
              <a:gd name="connsiteX3703" fmla="*/ 1309524 w 6737350"/>
              <a:gd name="connsiteY3703" fmla="*/ 387660 h 5407244"/>
              <a:gd name="connsiteX3704" fmla="*/ 1315444 w 6737350"/>
              <a:gd name="connsiteY3704" fmla="*/ 372310 h 5407244"/>
              <a:gd name="connsiteX3705" fmla="*/ 1146241 w 6737350"/>
              <a:gd name="connsiteY3705" fmla="*/ 371797 h 5407244"/>
              <a:gd name="connsiteX3706" fmla="*/ 1151417 w 6737350"/>
              <a:gd name="connsiteY3706" fmla="*/ 373764 h 5407244"/>
              <a:gd name="connsiteX3707" fmla="*/ 1144327 w 6737350"/>
              <a:gd name="connsiteY3707" fmla="*/ 384683 h 5407244"/>
              <a:gd name="connsiteX3708" fmla="*/ 1140711 w 6737350"/>
              <a:gd name="connsiteY3708" fmla="*/ 379120 h 5407244"/>
              <a:gd name="connsiteX3709" fmla="*/ 1143600 w 6737350"/>
              <a:gd name="connsiteY3709" fmla="*/ 372029 h 5407244"/>
              <a:gd name="connsiteX3710" fmla="*/ 1146241 w 6737350"/>
              <a:gd name="connsiteY3710" fmla="*/ 371797 h 5407244"/>
              <a:gd name="connsiteX3711" fmla="*/ 1345258 w 6737350"/>
              <a:gd name="connsiteY3711" fmla="*/ 371637 h 5407244"/>
              <a:gd name="connsiteX3712" fmla="*/ 1346818 w 6737350"/>
              <a:gd name="connsiteY3712" fmla="*/ 387093 h 5407244"/>
              <a:gd name="connsiteX3713" fmla="*/ 1342928 w 6737350"/>
              <a:gd name="connsiteY3713" fmla="*/ 400531 h 5407244"/>
              <a:gd name="connsiteX3714" fmla="*/ 1342400 w 6737350"/>
              <a:gd name="connsiteY3714" fmla="*/ 391653 h 5407244"/>
              <a:gd name="connsiteX3715" fmla="*/ 1332070 w 6737350"/>
              <a:gd name="connsiteY3715" fmla="*/ 407087 h 5407244"/>
              <a:gd name="connsiteX3716" fmla="*/ 1345258 w 6737350"/>
              <a:gd name="connsiteY3716" fmla="*/ 371637 h 5407244"/>
              <a:gd name="connsiteX3717" fmla="*/ 1190501 w 6737350"/>
              <a:gd name="connsiteY3717" fmla="*/ 368828 h 5407244"/>
              <a:gd name="connsiteX3718" fmla="*/ 1205017 w 6737350"/>
              <a:gd name="connsiteY3718" fmla="*/ 390922 h 5407244"/>
              <a:gd name="connsiteX3719" fmla="*/ 1184598 w 6737350"/>
              <a:gd name="connsiteY3719" fmla="*/ 371921 h 5407244"/>
              <a:gd name="connsiteX3720" fmla="*/ 1190501 w 6737350"/>
              <a:gd name="connsiteY3720" fmla="*/ 368828 h 5407244"/>
              <a:gd name="connsiteX3721" fmla="*/ 4701461 w 6737350"/>
              <a:gd name="connsiteY3721" fmla="*/ 361575 h 5407244"/>
              <a:gd name="connsiteX3722" fmla="*/ 4786747 w 6737350"/>
              <a:gd name="connsiteY3722" fmla="*/ 372064 h 5407244"/>
              <a:gd name="connsiteX3723" fmla="*/ 4673307 w 6737350"/>
              <a:gd name="connsiteY3723" fmla="*/ 369653 h 5407244"/>
              <a:gd name="connsiteX3724" fmla="*/ 4701461 w 6737350"/>
              <a:gd name="connsiteY3724" fmla="*/ 361575 h 5407244"/>
              <a:gd name="connsiteX3725" fmla="*/ 1173132 w 6737350"/>
              <a:gd name="connsiteY3725" fmla="*/ 358303 h 5407244"/>
              <a:gd name="connsiteX3726" fmla="*/ 1178217 w 6737350"/>
              <a:gd name="connsiteY3726" fmla="*/ 370786 h 5407244"/>
              <a:gd name="connsiteX3727" fmla="*/ 1171269 w 6737350"/>
              <a:gd name="connsiteY3727" fmla="*/ 384966 h 5407244"/>
              <a:gd name="connsiteX3728" fmla="*/ 1172120 w 6737350"/>
              <a:gd name="connsiteY3728" fmla="*/ 361995 h 5407244"/>
              <a:gd name="connsiteX3729" fmla="*/ 1173132 w 6737350"/>
              <a:gd name="connsiteY3729" fmla="*/ 358303 h 5407244"/>
              <a:gd name="connsiteX3730" fmla="*/ 1264133 w 6737350"/>
              <a:gd name="connsiteY3730" fmla="*/ 357953 h 5407244"/>
              <a:gd name="connsiteX3731" fmla="*/ 1269537 w 6737350"/>
              <a:gd name="connsiteY3731" fmla="*/ 364973 h 5407244"/>
              <a:gd name="connsiteX3732" fmla="*/ 1247841 w 6737350"/>
              <a:gd name="connsiteY3732" fmla="*/ 383832 h 5407244"/>
              <a:gd name="connsiteX3733" fmla="*/ 1261028 w 6737350"/>
              <a:gd name="connsiteY3733" fmla="*/ 371070 h 5407244"/>
              <a:gd name="connsiteX3734" fmla="*/ 1261028 w 6737350"/>
              <a:gd name="connsiteY3734" fmla="*/ 363413 h 5407244"/>
              <a:gd name="connsiteX3735" fmla="*/ 1264133 w 6737350"/>
              <a:gd name="connsiteY3735" fmla="*/ 357953 h 5407244"/>
              <a:gd name="connsiteX3736" fmla="*/ 1439387 w 6737350"/>
              <a:gd name="connsiteY3736" fmla="*/ 343756 h 5407244"/>
              <a:gd name="connsiteX3737" fmla="*/ 1458131 w 6737350"/>
              <a:gd name="connsiteY3737" fmla="*/ 347106 h 5407244"/>
              <a:gd name="connsiteX3738" fmla="*/ 1457280 w 6737350"/>
              <a:gd name="connsiteY3738" fmla="*/ 347248 h 5407244"/>
              <a:gd name="connsiteX3739" fmla="*/ 1434734 w 6737350"/>
              <a:gd name="connsiteY3739" fmla="*/ 350651 h 5407244"/>
              <a:gd name="connsiteX3740" fmla="*/ 1439387 w 6737350"/>
              <a:gd name="connsiteY3740" fmla="*/ 343756 h 5407244"/>
              <a:gd name="connsiteX3741" fmla="*/ 4519879 w 6737350"/>
              <a:gd name="connsiteY3741" fmla="*/ 341151 h 5407244"/>
              <a:gd name="connsiteX3742" fmla="*/ 4519738 w 6737350"/>
              <a:gd name="connsiteY3742" fmla="*/ 341860 h 5407244"/>
              <a:gd name="connsiteX3743" fmla="*/ 4371840 w 6737350"/>
              <a:gd name="connsiteY3743" fmla="*/ 365257 h 5407244"/>
              <a:gd name="connsiteX3744" fmla="*/ 4519879 w 6737350"/>
              <a:gd name="connsiteY3744" fmla="*/ 341151 h 5407244"/>
              <a:gd name="connsiteX3745" fmla="*/ 1168858 w 6737350"/>
              <a:gd name="connsiteY3745" fmla="*/ 338739 h 5407244"/>
              <a:gd name="connsiteX3746" fmla="*/ 1165455 w 6737350"/>
              <a:gd name="connsiteY3746" fmla="*/ 345688 h 5407244"/>
              <a:gd name="connsiteX3747" fmla="*/ 1165455 w 6737350"/>
              <a:gd name="connsiteY3747" fmla="*/ 353345 h 5407244"/>
              <a:gd name="connsiteX3748" fmla="*/ 1161201 w 6737350"/>
              <a:gd name="connsiteY3748" fmla="*/ 344837 h 5407244"/>
              <a:gd name="connsiteX3749" fmla="*/ 1168858 w 6737350"/>
              <a:gd name="connsiteY3749" fmla="*/ 338739 h 5407244"/>
              <a:gd name="connsiteX3750" fmla="*/ 1154750 w 6737350"/>
              <a:gd name="connsiteY3750" fmla="*/ 336914 h 5407244"/>
              <a:gd name="connsiteX3751" fmla="*/ 1154962 w 6737350"/>
              <a:gd name="connsiteY3751" fmla="*/ 366391 h 5407244"/>
              <a:gd name="connsiteX3752" fmla="*/ 1146029 w 6737350"/>
              <a:gd name="connsiteY3752" fmla="*/ 349658 h 5407244"/>
              <a:gd name="connsiteX3753" fmla="*/ 1154750 w 6737350"/>
              <a:gd name="connsiteY3753" fmla="*/ 336914 h 5407244"/>
              <a:gd name="connsiteX3754" fmla="*/ 5739502 w 6737350"/>
              <a:gd name="connsiteY3754" fmla="*/ 336614 h 5407244"/>
              <a:gd name="connsiteX3755" fmla="*/ 5642794 w 6737350"/>
              <a:gd name="connsiteY3755" fmla="*/ 348241 h 5407244"/>
              <a:gd name="connsiteX3756" fmla="*/ 5739502 w 6737350"/>
              <a:gd name="connsiteY3756" fmla="*/ 336614 h 5407244"/>
              <a:gd name="connsiteX3757" fmla="*/ 1112564 w 6737350"/>
              <a:gd name="connsiteY3757" fmla="*/ 336329 h 5407244"/>
              <a:gd name="connsiteX3758" fmla="*/ 1117243 w 6737350"/>
              <a:gd name="connsiteY3758" fmla="*/ 352352 h 5407244"/>
              <a:gd name="connsiteX3759" fmla="*/ 1105048 w 6737350"/>
              <a:gd name="connsiteY3759" fmla="*/ 364689 h 5407244"/>
              <a:gd name="connsiteX3760" fmla="*/ 1112564 w 6737350"/>
              <a:gd name="connsiteY3760" fmla="*/ 336329 h 5407244"/>
              <a:gd name="connsiteX3761" fmla="*/ 4898350 w 6737350"/>
              <a:gd name="connsiteY3761" fmla="*/ 335796 h 5407244"/>
              <a:gd name="connsiteX3762" fmla="*/ 4934503 w 6737350"/>
              <a:gd name="connsiteY3762" fmla="*/ 348099 h 5407244"/>
              <a:gd name="connsiteX3763" fmla="*/ 4898060 w 6737350"/>
              <a:gd name="connsiteY3763" fmla="*/ 359727 h 5407244"/>
              <a:gd name="connsiteX3764" fmla="*/ 4888985 w 6737350"/>
              <a:gd name="connsiteY3764" fmla="*/ 345689 h 5407244"/>
              <a:gd name="connsiteX3765" fmla="*/ 4898350 w 6737350"/>
              <a:gd name="connsiteY3765" fmla="*/ 335796 h 5407244"/>
              <a:gd name="connsiteX3766" fmla="*/ 6025655 w 6737350"/>
              <a:gd name="connsiteY3766" fmla="*/ 331367 h 5407244"/>
              <a:gd name="connsiteX3767" fmla="*/ 5991198 w 6737350"/>
              <a:gd name="connsiteY3767" fmla="*/ 358167 h 5407244"/>
              <a:gd name="connsiteX3768" fmla="*/ 5991340 w 6737350"/>
              <a:gd name="connsiteY3768" fmla="*/ 358167 h 5407244"/>
              <a:gd name="connsiteX3769" fmla="*/ 6025655 w 6737350"/>
              <a:gd name="connsiteY3769" fmla="*/ 331367 h 5407244"/>
              <a:gd name="connsiteX3770" fmla="*/ 1115754 w 6737350"/>
              <a:gd name="connsiteY3770" fmla="*/ 327325 h 5407244"/>
              <a:gd name="connsiteX3771" fmla="*/ 1109019 w 6737350"/>
              <a:gd name="connsiteY3771" fmla="*/ 334627 h 5407244"/>
              <a:gd name="connsiteX3772" fmla="*/ 1109019 w 6737350"/>
              <a:gd name="connsiteY3772" fmla="*/ 349658 h 5407244"/>
              <a:gd name="connsiteX3773" fmla="*/ 1100936 w 6737350"/>
              <a:gd name="connsiteY3773" fmla="*/ 363838 h 5407244"/>
              <a:gd name="connsiteX3774" fmla="*/ 1096540 w 6737350"/>
              <a:gd name="connsiteY3774" fmla="*/ 370645 h 5407244"/>
              <a:gd name="connsiteX3775" fmla="*/ 1127027 w 6737350"/>
              <a:gd name="connsiteY3775" fmla="*/ 353487 h 5407244"/>
              <a:gd name="connsiteX3776" fmla="*/ 1121355 w 6737350"/>
              <a:gd name="connsiteY3776" fmla="*/ 329806 h 5407244"/>
              <a:gd name="connsiteX3777" fmla="*/ 1122064 w 6737350"/>
              <a:gd name="connsiteY3777" fmla="*/ 329381 h 5407244"/>
              <a:gd name="connsiteX3778" fmla="*/ 1115754 w 6737350"/>
              <a:gd name="connsiteY3778" fmla="*/ 327325 h 5407244"/>
              <a:gd name="connsiteX3779" fmla="*/ 1171553 w 6737350"/>
              <a:gd name="connsiteY3779" fmla="*/ 301304 h 5407244"/>
              <a:gd name="connsiteX3780" fmla="*/ 1175665 w 6737350"/>
              <a:gd name="connsiteY3780" fmla="*/ 302013 h 5407244"/>
              <a:gd name="connsiteX3781" fmla="*/ 1173254 w 6737350"/>
              <a:gd name="connsiteY3781" fmla="*/ 309245 h 5407244"/>
              <a:gd name="connsiteX3782" fmla="*/ 1174105 w 6737350"/>
              <a:gd name="connsiteY3782" fmla="*/ 316902 h 5407244"/>
              <a:gd name="connsiteX3783" fmla="*/ 1166306 w 6737350"/>
              <a:gd name="connsiteY3783" fmla="*/ 323000 h 5407244"/>
              <a:gd name="connsiteX3784" fmla="*/ 1171553 w 6737350"/>
              <a:gd name="connsiteY3784" fmla="*/ 301304 h 5407244"/>
              <a:gd name="connsiteX3785" fmla="*/ 1891109 w 6737350"/>
              <a:gd name="connsiteY3785" fmla="*/ 301192 h 5407244"/>
              <a:gd name="connsiteX3786" fmla="*/ 1983075 w 6737350"/>
              <a:gd name="connsiteY3786" fmla="*/ 315769 h 5407244"/>
              <a:gd name="connsiteX3787" fmla="*/ 1862970 w 6737350"/>
              <a:gd name="connsiteY3787" fmla="*/ 310381 h 5407244"/>
              <a:gd name="connsiteX3788" fmla="*/ 1891109 w 6737350"/>
              <a:gd name="connsiteY3788" fmla="*/ 301192 h 5407244"/>
              <a:gd name="connsiteX3789" fmla="*/ 1589437 w 6737350"/>
              <a:gd name="connsiteY3789" fmla="*/ 301003 h 5407244"/>
              <a:gd name="connsiteX3790" fmla="*/ 1592273 w 6737350"/>
              <a:gd name="connsiteY3790" fmla="*/ 319029 h 5407244"/>
              <a:gd name="connsiteX3791" fmla="*/ 1591990 w 6737350"/>
              <a:gd name="connsiteY3791" fmla="*/ 319029 h 5407244"/>
              <a:gd name="connsiteX3792" fmla="*/ 1582773 w 6737350"/>
              <a:gd name="connsiteY3792" fmla="*/ 309670 h 5407244"/>
              <a:gd name="connsiteX3793" fmla="*/ 1589437 w 6737350"/>
              <a:gd name="connsiteY3793" fmla="*/ 301003 h 5407244"/>
              <a:gd name="connsiteX3794" fmla="*/ 1068180 w 6737350"/>
              <a:gd name="connsiteY3794" fmla="*/ 291077 h 5407244"/>
              <a:gd name="connsiteX3795" fmla="*/ 1057829 w 6737350"/>
              <a:gd name="connsiteY3795" fmla="*/ 295207 h 5407244"/>
              <a:gd name="connsiteX3796" fmla="*/ 1075129 w 6737350"/>
              <a:gd name="connsiteY3796" fmla="*/ 313641 h 5407244"/>
              <a:gd name="connsiteX3797" fmla="*/ 1068180 w 6737350"/>
              <a:gd name="connsiteY3797" fmla="*/ 291077 h 5407244"/>
              <a:gd name="connsiteX3798" fmla="*/ 5492770 w 6737350"/>
              <a:gd name="connsiteY3798" fmla="*/ 290954 h 5407244"/>
              <a:gd name="connsiteX3799" fmla="*/ 5478590 w 6737350"/>
              <a:gd name="connsiteY3799" fmla="*/ 300171 h 5407244"/>
              <a:gd name="connsiteX3800" fmla="*/ 5450230 w 6737350"/>
              <a:gd name="connsiteY3800" fmla="*/ 318605 h 5407244"/>
              <a:gd name="connsiteX3801" fmla="*/ 5456470 w 6737350"/>
              <a:gd name="connsiteY3801" fmla="*/ 302865 h 5407244"/>
              <a:gd name="connsiteX3802" fmla="*/ 5492770 w 6737350"/>
              <a:gd name="connsiteY3802" fmla="*/ 290954 h 5407244"/>
              <a:gd name="connsiteX3803" fmla="*/ 1639402 w 6737350"/>
              <a:gd name="connsiteY3803" fmla="*/ 288914 h 5407244"/>
              <a:gd name="connsiteX3804" fmla="*/ 1637508 w 6737350"/>
              <a:gd name="connsiteY3804" fmla="*/ 297050 h 5407244"/>
              <a:gd name="connsiteX3805" fmla="*/ 1625455 w 6737350"/>
              <a:gd name="connsiteY3805" fmla="*/ 302580 h 5407244"/>
              <a:gd name="connsiteX3806" fmla="*/ 1620350 w 6737350"/>
              <a:gd name="connsiteY3806" fmla="*/ 309103 h 5407244"/>
              <a:gd name="connsiteX3807" fmla="*/ 1620350 w 6737350"/>
              <a:gd name="connsiteY3807" fmla="*/ 316760 h 5407244"/>
              <a:gd name="connsiteX3808" fmla="*/ 1611558 w 6737350"/>
              <a:gd name="connsiteY3808" fmla="*/ 322716 h 5407244"/>
              <a:gd name="connsiteX3809" fmla="*/ 1615670 w 6737350"/>
              <a:gd name="connsiteY3809" fmla="*/ 300737 h 5407244"/>
              <a:gd name="connsiteX3810" fmla="*/ 1637508 w 6737350"/>
              <a:gd name="connsiteY3810" fmla="*/ 289535 h 5407244"/>
              <a:gd name="connsiteX3811" fmla="*/ 1639402 w 6737350"/>
              <a:gd name="connsiteY3811" fmla="*/ 288914 h 5407244"/>
              <a:gd name="connsiteX3812" fmla="*/ 1040053 w 6737350"/>
              <a:gd name="connsiteY3812" fmla="*/ 284133 h 5407244"/>
              <a:gd name="connsiteX3813" fmla="*/ 1024506 w 6737350"/>
              <a:gd name="connsiteY3813" fmla="*/ 296483 h 5407244"/>
              <a:gd name="connsiteX3814" fmla="*/ 1072293 w 6737350"/>
              <a:gd name="connsiteY3814" fmla="*/ 350934 h 5407244"/>
              <a:gd name="connsiteX3815" fmla="*/ 1075412 w 6737350"/>
              <a:gd name="connsiteY3815" fmla="*/ 350934 h 5407244"/>
              <a:gd name="connsiteX3816" fmla="*/ 1077681 w 6737350"/>
              <a:gd name="connsiteY3816" fmla="*/ 321582 h 5407244"/>
              <a:gd name="connsiteX3817" fmla="*/ 1040053 w 6737350"/>
              <a:gd name="connsiteY3817" fmla="*/ 284133 h 5407244"/>
              <a:gd name="connsiteX3818" fmla="*/ 5629660 w 6737350"/>
              <a:gd name="connsiteY3818" fmla="*/ 282446 h 5407244"/>
              <a:gd name="connsiteX3819" fmla="*/ 5606778 w 6737350"/>
              <a:gd name="connsiteY3819" fmla="*/ 300029 h 5407244"/>
              <a:gd name="connsiteX3820" fmla="*/ 5623510 w 6737350"/>
              <a:gd name="connsiteY3820" fmla="*/ 312933 h 5407244"/>
              <a:gd name="connsiteX3821" fmla="*/ 5658818 w 6737350"/>
              <a:gd name="connsiteY3821" fmla="*/ 293790 h 5407244"/>
              <a:gd name="connsiteX3822" fmla="*/ 5629660 w 6737350"/>
              <a:gd name="connsiteY3822" fmla="*/ 282446 h 5407244"/>
              <a:gd name="connsiteX3823" fmla="*/ 5965248 w 6737350"/>
              <a:gd name="connsiteY3823" fmla="*/ 271244 h 5407244"/>
              <a:gd name="connsiteX3824" fmla="*/ 5878892 w 6737350"/>
              <a:gd name="connsiteY3824" fmla="*/ 304283 h 5407244"/>
              <a:gd name="connsiteX3825" fmla="*/ 5967092 w 6737350"/>
              <a:gd name="connsiteY3825" fmla="*/ 285991 h 5407244"/>
              <a:gd name="connsiteX3826" fmla="*/ 5943836 w 6737350"/>
              <a:gd name="connsiteY3826" fmla="*/ 281311 h 5407244"/>
              <a:gd name="connsiteX3827" fmla="*/ 5965248 w 6737350"/>
              <a:gd name="connsiteY3827" fmla="*/ 271244 h 5407244"/>
              <a:gd name="connsiteX3828" fmla="*/ 1053859 w 6737350"/>
              <a:gd name="connsiteY3828" fmla="*/ 264153 h 5407244"/>
              <a:gd name="connsiteX3829" fmla="*/ 1059814 w 6737350"/>
              <a:gd name="connsiteY3829" fmla="*/ 272802 h 5407244"/>
              <a:gd name="connsiteX3830" fmla="*/ 1053859 w 6737350"/>
              <a:gd name="connsiteY3830" fmla="*/ 264153 h 5407244"/>
              <a:gd name="connsiteX3831" fmla="*/ 5997153 w 6737350"/>
              <a:gd name="connsiteY3831" fmla="*/ 262718 h 5407244"/>
              <a:gd name="connsiteX3832" fmla="*/ 5974465 w 6737350"/>
              <a:gd name="connsiteY3832" fmla="*/ 284998 h 5407244"/>
              <a:gd name="connsiteX3833" fmla="*/ 6009774 w 6737350"/>
              <a:gd name="connsiteY3833" fmla="*/ 265714 h 5407244"/>
              <a:gd name="connsiteX3834" fmla="*/ 6032178 w 6737350"/>
              <a:gd name="connsiteY3834" fmla="*/ 262878 h 5407244"/>
              <a:gd name="connsiteX3835" fmla="*/ 5997153 w 6737350"/>
              <a:gd name="connsiteY3835" fmla="*/ 262718 h 5407244"/>
              <a:gd name="connsiteX3836" fmla="*/ 1148557 w 6737350"/>
              <a:gd name="connsiteY3836" fmla="*/ 254178 h 5407244"/>
              <a:gd name="connsiteX3837" fmla="*/ 1167440 w 6737350"/>
              <a:gd name="connsiteY3837" fmla="*/ 270250 h 5407244"/>
              <a:gd name="connsiteX3838" fmla="*/ 1166590 w 6737350"/>
              <a:gd name="connsiteY3838" fmla="*/ 270250 h 5407244"/>
              <a:gd name="connsiteX3839" fmla="*/ 1138230 w 6737350"/>
              <a:gd name="connsiteY3839" fmla="*/ 272519 h 5407244"/>
              <a:gd name="connsiteX3840" fmla="*/ 1148557 w 6737350"/>
              <a:gd name="connsiteY3840" fmla="*/ 254178 h 5407244"/>
              <a:gd name="connsiteX3841" fmla="*/ 1209336 w 6737350"/>
              <a:gd name="connsiteY3841" fmla="*/ 247666 h 5407244"/>
              <a:gd name="connsiteX3842" fmla="*/ 1205585 w 6737350"/>
              <a:gd name="connsiteY3842" fmla="*/ 261459 h 5407244"/>
              <a:gd name="connsiteX3843" fmla="*/ 1201898 w 6737350"/>
              <a:gd name="connsiteY3843" fmla="*/ 261459 h 5407244"/>
              <a:gd name="connsiteX3844" fmla="*/ 1201331 w 6737350"/>
              <a:gd name="connsiteY3844" fmla="*/ 261459 h 5407244"/>
              <a:gd name="connsiteX3845" fmla="*/ 1206163 w 6737350"/>
              <a:gd name="connsiteY3845" fmla="*/ 248138 h 5407244"/>
              <a:gd name="connsiteX3846" fmla="*/ 1209336 w 6737350"/>
              <a:gd name="connsiteY3846" fmla="*/ 247666 h 5407244"/>
              <a:gd name="connsiteX3847" fmla="*/ 1124072 w 6737350"/>
              <a:gd name="connsiteY3847" fmla="*/ 244659 h 5407244"/>
              <a:gd name="connsiteX3848" fmla="*/ 1134401 w 6737350"/>
              <a:gd name="connsiteY3848" fmla="*/ 257063 h 5407244"/>
              <a:gd name="connsiteX3849" fmla="*/ 1114265 w 6737350"/>
              <a:gd name="connsiteY3849" fmla="*/ 283579 h 5407244"/>
              <a:gd name="connsiteX3850" fmla="*/ 1122632 w 6737350"/>
              <a:gd name="connsiteY3850" fmla="*/ 246711 h 5407244"/>
              <a:gd name="connsiteX3851" fmla="*/ 1122064 w 6737350"/>
              <a:gd name="connsiteY3851" fmla="*/ 247278 h 5407244"/>
              <a:gd name="connsiteX3852" fmla="*/ 1124072 w 6737350"/>
              <a:gd name="connsiteY3852" fmla="*/ 244659 h 5407244"/>
              <a:gd name="connsiteX3853" fmla="*/ 5651054 w 6737350"/>
              <a:gd name="connsiteY3853" fmla="*/ 220231 h 5407244"/>
              <a:gd name="connsiteX3854" fmla="*/ 5695402 w 6737350"/>
              <a:gd name="connsiteY3854" fmla="*/ 221756 h 5407244"/>
              <a:gd name="connsiteX3855" fmla="*/ 5614576 w 6737350"/>
              <a:gd name="connsiteY3855" fmla="*/ 238913 h 5407244"/>
              <a:gd name="connsiteX3856" fmla="*/ 5651054 w 6737350"/>
              <a:gd name="connsiteY3856" fmla="*/ 220231 h 5407244"/>
              <a:gd name="connsiteX3857" fmla="*/ 1055935 w 6737350"/>
              <a:gd name="connsiteY3857" fmla="*/ 211312 h 5407244"/>
              <a:gd name="connsiteX3858" fmla="*/ 1051314 w 6737350"/>
              <a:gd name="connsiteY3858" fmla="*/ 225272 h 5407244"/>
              <a:gd name="connsiteX3859" fmla="*/ 1051164 w 6737350"/>
              <a:gd name="connsiteY3859" fmla="*/ 225299 h 5407244"/>
              <a:gd name="connsiteX3860" fmla="*/ 1051164 w 6737350"/>
              <a:gd name="connsiteY3860" fmla="*/ 225725 h 5407244"/>
              <a:gd name="connsiteX3861" fmla="*/ 1051314 w 6737350"/>
              <a:gd name="connsiteY3861" fmla="*/ 225272 h 5407244"/>
              <a:gd name="connsiteX3862" fmla="*/ 1055137 w 6737350"/>
              <a:gd name="connsiteY3862" fmla="*/ 224573 h 5407244"/>
              <a:gd name="connsiteX3863" fmla="*/ 1061658 w 6737350"/>
              <a:gd name="connsiteY3863" fmla="*/ 227285 h 5407244"/>
              <a:gd name="connsiteX3864" fmla="*/ 1055935 w 6737350"/>
              <a:gd name="connsiteY3864" fmla="*/ 211312 h 5407244"/>
              <a:gd name="connsiteX3865" fmla="*/ 1102071 w 6737350"/>
              <a:gd name="connsiteY3865" fmla="*/ 189849 h 5407244"/>
              <a:gd name="connsiteX3866" fmla="*/ 1121497 w 6737350"/>
              <a:gd name="connsiteY3866" fmla="*/ 208567 h 5407244"/>
              <a:gd name="connsiteX3867" fmla="*/ 1101362 w 6737350"/>
              <a:gd name="connsiteY3867" fmla="*/ 219911 h 5407244"/>
              <a:gd name="connsiteX3868" fmla="*/ 1100794 w 6737350"/>
              <a:gd name="connsiteY3868" fmla="*/ 219911 h 5407244"/>
              <a:gd name="connsiteX3869" fmla="*/ 1102071 w 6737350"/>
              <a:gd name="connsiteY3869" fmla="*/ 189849 h 5407244"/>
              <a:gd name="connsiteX3870" fmla="*/ 5354973 w 6737350"/>
              <a:gd name="connsiteY3870" fmla="*/ 177351 h 5407244"/>
              <a:gd name="connsiteX3871" fmla="*/ 5377593 w 6737350"/>
              <a:gd name="connsiteY3871" fmla="*/ 177638 h 5407244"/>
              <a:gd name="connsiteX3872" fmla="*/ 5390390 w 6737350"/>
              <a:gd name="connsiteY3872" fmla="*/ 190560 h 5407244"/>
              <a:gd name="connsiteX3873" fmla="*/ 5315378 w 6737350"/>
              <a:gd name="connsiteY3873" fmla="*/ 191836 h 5407244"/>
              <a:gd name="connsiteX3874" fmla="*/ 5354973 w 6737350"/>
              <a:gd name="connsiteY3874" fmla="*/ 177351 h 5407244"/>
              <a:gd name="connsiteX3875" fmla="*/ 5892930 w 6737350"/>
              <a:gd name="connsiteY3875" fmla="*/ 174961 h 5407244"/>
              <a:gd name="connsiteX3876" fmla="*/ 5961562 w 6737350"/>
              <a:gd name="connsiteY3876" fmla="*/ 181484 h 5407244"/>
              <a:gd name="connsiteX3877" fmla="*/ 5824299 w 6737350"/>
              <a:gd name="connsiteY3877" fmla="*/ 228420 h 5407244"/>
              <a:gd name="connsiteX3878" fmla="*/ 5892930 w 6737350"/>
              <a:gd name="connsiteY3878" fmla="*/ 174961 h 5407244"/>
              <a:gd name="connsiteX3879" fmla="*/ 1135516 w 6737350"/>
              <a:gd name="connsiteY3879" fmla="*/ 172069 h 5407244"/>
              <a:gd name="connsiteX3880" fmla="*/ 1172545 w 6737350"/>
              <a:gd name="connsiteY3880" fmla="*/ 172408 h 5407244"/>
              <a:gd name="connsiteX3881" fmla="*/ 1121214 w 6737350"/>
              <a:gd name="connsiteY3881" fmla="*/ 178080 h 5407244"/>
              <a:gd name="connsiteX3882" fmla="*/ 1135516 w 6737350"/>
              <a:gd name="connsiteY3882" fmla="*/ 172069 h 5407244"/>
              <a:gd name="connsiteX3883" fmla="*/ 1176728 w 6737350"/>
              <a:gd name="connsiteY3883" fmla="*/ 145377 h 5407244"/>
              <a:gd name="connsiteX3884" fmla="*/ 1191121 w 6737350"/>
              <a:gd name="connsiteY3884" fmla="*/ 145608 h 5407244"/>
              <a:gd name="connsiteX3885" fmla="*/ 1162761 w 6737350"/>
              <a:gd name="connsiteY3885" fmla="*/ 155675 h 5407244"/>
              <a:gd name="connsiteX3886" fmla="*/ 1176728 w 6737350"/>
              <a:gd name="connsiteY3886" fmla="*/ 145377 h 5407244"/>
              <a:gd name="connsiteX3887" fmla="*/ 1153863 w 6737350"/>
              <a:gd name="connsiteY3887" fmla="*/ 139794 h 5407244"/>
              <a:gd name="connsiteX3888" fmla="*/ 1163186 w 6737350"/>
              <a:gd name="connsiteY3888" fmla="*/ 140361 h 5407244"/>
              <a:gd name="connsiteX3889" fmla="*/ 1146029 w 6737350"/>
              <a:gd name="connsiteY3889" fmla="*/ 144757 h 5407244"/>
              <a:gd name="connsiteX3890" fmla="*/ 1153863 w 6737350"/>
              <a:gd name="connsiteY3890" fmla="*/ 139794 h 5407244"/>
              <a:gd name="connsiteX3891" fmla="*/ 1133311 w 6737350"/>
              <a:gd name="connsiteY3891" fmla="*/ 127471 h 5407244"/>
              <a:gd name="connsiteX3892" fmla="*/ 1146312 w 6737350"/>
              <a:gd name="connsiteY3892" fmla="*/ 137241 h 5407244"/>
              <a:gd name="connsiteX3893" fmla="*/ 1126318 w 6737350"/>
              <a:gd name="connsiteY3893" fmla="*/ 133413 h 5407244"/>
              <a:gd name="connsiteX3894" fmla="*/ 1133311 w 6737350"/>
              <a:gd name="connsiteY3894" fmla="*/ 127471 h 5407244"/>
              <a:gd name="connsiteX3895" fmla="*/ 5672695 w 6737350"/>
              <a:gd name="connsiteY3895" fmla="*/ 118747 h 5407244"/>
              <a:gd name="connsiteX3896" fmla="*/ 5668886 w 6737350"/>
              <a:gd name="connsiteY3896" fmla="*/ 127600 h 5407244"/>
              <a:gd name="connsiteX3897" fmla="*/ 5595574 w 6737350"/>
              <a:gd name="connsiteY3897" fmla="*/ 144049 h 5407244"/>
              <a:gd name="connsiteX3898" fmla="*/ 5566790 w 6737350"/>
              <a:gd name="connsiteY3898" fmla="*/ 154542 h 5407244"/>
              <a:gd name="connsiteX3899" fmla="*/ 5582530 w 6737350"/>
              <a:gd name="connsiteY3899" fmla="*/ 160073 h 5407244"/>
              <a:gd name="connsiteX3900" fmla="*/ 5531482 w 6737350"/>
              <a:gd name="connsiteY3900" fmla="*/ 174253 h 5407244"/>
              <a:gd name="connsiteX3901" fmla="*/ 5528788 w 6737350"/>
              <a:gd name="connsiteY3901" fmla="*/ 151990 h 5407244"/>
              <a:gd name="connsiteX3902" fmla="*/ 5660520 w 6737350"/>
              <a:gd name="connsiteY3902" fmla="*/ 121219 h 5407244"/>
              <a:gd name="connsiteX3903" fmla="*/ 5672695 w 6737350"/>
              <a:gd name="connsiteY3903" fmla="*/ 118747 h 5407244"/>
              <a:gd name="connsiteX3904" fmla="*/ 1063094 w 6737350"/>
              <a:gd name="connsiteY3904" fmla="*/ 114305 h 5407244"/>
              <a:gd name="connsiteX3905" fmla="*/ 1079099 w 6737350"/>
              <a:gd name="connsiteY3905" fmla="*/ 154541 h 5407244"/>
              <a:gd name="connsiteX3906" fmla="*/ 1100653 w 6737350"/>
              <a:gd name="connsiteY3906" fmla="*/ 173684 h 5407244"/>
              <a:gd name="connsiteX3907" fmla="*/ 1076688 w 6737350"/>
              <a:gd name="connsiteY3907" fmla="*/ 161631 h 5407244"/>
              <a:gd name="connsiteX3908" fmla="*/ 1090868 w 6737350"/>
              <a:gd name="connsiteY3908" fmla="*/ 217500 h 5407244"/>
              <a:gd name="connsiteX3909" fmla="*/ 1060381 w 6737350"/>
              <a:gd name="connsiteY3909" fmla="*/ 181483 h 5407244"/>
              <a:gd name="connsiteX3910" fmla="*/ 1084629 w 6737350"/>
              <a:gd name="connsiteY3910" fmla="*/ 239196 h 5407244"/>
              <a:gd name="connsiteX3911" fmla="*/ 1062792 w 6737350"/>
              <a:gd name="connsiteY3911" fmla="*/ 227426 h 5407244"/>
              <a:gd name="connsiteX3912" fmla="*/ 1091152 w 6737350"/>
              <a:gd name="connsiteY3912" fmla="*/ 270675 h 5407244"/>
              <a:gd name="connsiteX3913" fmla="*/ 1130431 w 6737350"/>
              <a:gd name="connsiteY3913" fmla="*/ 300737 h 5407244"/>
              <a:gd name="connsiteX3914" fmla="*/ 1127595 w 6737350"/>
              <a:gd name="connsiteY3914" fmla="*/ 292513 h 5407244"/>
              <a:gd name="connsiteX3915" fmla="*/ 1168433 w 6737350"/>
              <a:gd name="connsiteY3915" fmla="*/ 307827 h 5407244"/>
              <a:gd name="connsiteX3916" fmla="*/ 1156664 w 6737350"/>
              <a:gd name="connsiteY3916" fmla="*/ 336187 h 5407244"/>
              <a:gd name="connsiteX3917" fmla="*/ 1129154 w 6737350"/>
              <a:gd name="connsiteY3917" fmla="*/ 331082 h 5407244"/>
              <a:gd name="connsiteX3918" fmla="*/ 1131849 w 6737350"/>
              <a:gd name="connsiteY3918" fmla="*/ 369510 h 5407244"/>
              <a:gd name="connsiteX3919" fmla="*/ 1131849 w 6737350"/>
              <a:gd name="connsiteY3919" fmla="*/ 346680 h 5407244"/>
              <a:gd name="connsiteX3920" fmla="*/ 1141491 w 6737350"/>
              <a:gd name="connsiteY3920" fmla="*/ 371354 h 5407244"/>
              <a:gd name="connsiteX3921" fmla="*/ 1133408 w 6737350"/>
              <a:gd name="connsiteY3921" fmla="*/ 385533 h 5407244"/>
              <a:gd name="connsiteX3922" fmla="*/ 1155246 w 6737350"/>
              <a:gd name="connsiteY3922" fmla="*/ 374473 h 5407244"/>
              <a:gd name="connsiteX3923" fmla="*/ 1165172 w 6737350"/>
              <a:gd name="connsiteY3923" fmla="*/ 391489 h 5407244"/>
              <a:gd name="connsiteX3924" fmla="*/ 1174672 w 6737350"/>
              <a:gd name="connsiteY3924" fmla="*/ 393191 h 5407244"/>
              <a:gd name="connsiteX3925" fmla="*/ 1206861 w 6737350"/>
              <a:gd name="connsiteY3925" fmla="*/ 414319 h 5407244"/>
              <a:gd name="connsiteX3926" fmla="*/ 1211540 w 6737350"/>
              <a:gd name="connsiteY3926" fmla="*/ 377309 h 5407244"/>
              <a:gd name="connsiteX3927" fmla="*/ 1219197 w 6737350"/>
              <a:gd name="connsiteY3927" fmla="*/ 371212 h 5407244"/>
              <a:gd name="connsiteX3928" fmla="*/ 1219197 w 6737350"/>
              <a:gd name="connsiteY3928" fmla="*/ 409072 h 5407244"/>
              <a:gd name="connsiteX3929" fmla="*/ 1235363 w 6737350"/>
              <a:gd name="connsiteY3929" fmla="*/ 404393 h 5407244"/>
              <a:gd name="connsiteX3930" fmla="*/ 1228840 w 6737350"/>
              <a:gd name="connsiteY3930" fmla="*/ 380429 h 5407244"/>
              <a:gd name="connsiteX3931" fmla="*/ 1233803 w 6737350"/>
              <a:gd name="connsiteY3931" fmla="*/ 388937 h 5407244"/>
              <a:gd name="connsiteX3932" fmla="*/ 1238908 w 6737350"/>
              <a:gd name="connsiteY3932" fmla="*/ 344412 h 5407244"/>
              <a:gd name="connsiteX3933" fmla="*/ 1248125 w 6737350"/>
              <a:gd name="connsiteY3933" fmla="*/ 376458 h 5407244"/>
              <a:gd name="connsiteX3934" fmla="*/ 1243587 w 6737350"/>
              <a:gd name="connsiteY3934" fmla="*/ 383265 h 5407244"/>
              <a:gd name="connsiteX3935" fmla="*/ 1240326 w 6737350"/>
              <a:gd name="connsiteY3935" fmla="*/ 413043 h 5407244"/>
              <a:gd name="connsiteX3936" fmla="*/ 1254506 w 6737350"/>
              <a:gd name="connsiteY3936" fmla="*/ 392907 h 5407244"/>
              <a:gd name="connsiteX3937" fmla="*/ 1277194 w 6737350"/>
              <a:gd name="connsiteY3937" fmla="*/ 412334 h 5407244"/>
              <a:gd name="connsiteX3938" fmla="*/ 1271947 w 6737350"/>
              <a:gd name="connsiteY3938" fmla="*/ 434029 h 5407244"/>
              <a:gd name="connsiteX3939" fmla="*/ 1311935 w 6737350"/>
              <a:gd name="connsiteY3939" fmla="*/ 418856 h 5407244"/>
              <a:gd name="connsiteX3940" fmla="*/ 1332212 w 6737350"/>
              <a:gd name="connsiteY3940" fmla="*/ 445231 h 5407244"/>
              <a:gd name="connsiteX3941" fmla="*/ 1328242 w 6737350"/>
              <a:gd name="connsiteY3941" fmla="*/ 437007 h 5407244"/>
              <a:gd name="connsiteX3942" fmla="*/ 1345825 w 6737350"/>
              <a:gd name="connsiteY3942" fmla="*/ 425096 h 5407244"/>
              <a:gd name="connsiteX3943" fmla="*/ 1361139 w 6737350"/>
              <a:gd name="connsiteY3943" fmla="*/ 412759 h 5407244"/>
              <a:gd name="connsiteX3944" fmla="*/ 1354475 w 6737350"/>
              <a:gd name="connsiteY3944" fmla="*/ 396310 h 5407244"/>
              <a:gd name="connsiteX3945" fmla="*/ 1361707 w 6737350"/>
              <a:gd name="connsiteY3945" fmla="*/ 375040 h 5407244"/>
              <a:gd name="connsiteX3946" fmla="*/ 1367662 w 6737350"/>
              <a:gd name="connsiteY3946" fmla="*/ 383690 h 5407244"/>
              <a:gd name="connsiteX3947" fmla="*/ 1371349 w 6737350"/>
              <a:gd name="connsiteY3947" fmla="*/ 399572 h 5407244"/>
              <a:gd name="connsiteX3948" fmla="*/ 1363692 w 6737350"/>
              <a:gd name="connsiteY3948" fmla="*/ 405669 h 5407244"/>
              <a:gd name="connsiteX3949" fmla="*/ 1379006 w 6737350"/>
              <a:gd name="connsiteY3949" fmla="*/ 393333 h 5407244"/>
              <a:gd name="connsiteX3950" fmla="*/ 1371774 w 6737350"/>
              <a:gd name="connsiteY3950" fmla="*/ 414744 h 5407244"/>
              <a:gd name="connsiteX3951" fmla="*/ 1374327 w 6737350"/>
              <a:gd name="connsiteY3951" fmla="*/ 430484 h 5407244"/>
              <a:gd name="connsiteX3952" fmla="*/ 1390350 w 6737350"/>
              <a:gd name="connsiteY3952" fmla="*/ 403117 h 5407244"/>
              <a:gd name="connsiteX3953" fmla="*/ 1377730 w 6737350"/>
              <a:gd name="connsiteY3953" fmla="*/ 423536 h 5407244"/>
              <a:gd name="connsiteX3954" fmla="*/ 1382835 w 6737350"/>
              <a:gd name="connsiteY3954" fmla="*/ 454732 h 5407244"/>
              <a:gd name="connsiteX3955" fmla="*/ 1384820 w 6737350"/>
              <a:gd name="connsiteY3955" fmla="*/ 432469 h 5407244"/>
              <a:gd name="connsiteX3956" fmla="*/ 1391626 w 6737350"/>
              <a:gd name="connsiteY3956" fmla="*/ 448776 h 5407244"/>
              <a:gd name="connsiteX3957" fmla="*/ 1388365 w 6737350"/>
              <a:gd name="connsiteY3957" fmla="*/ 425379 h 5407244"/>
              <a:gd name="connsiteX3958" fmla="*/ 1410911 w 6737350"/>
              <a:gd name="connsiteY3958" fmla="*/ 422118 h 5407244"/>
              <a:gd name="connsiteX3959" fmla="*/ 1436576 w 6737350"/>
              <a:gd name="connsiteY3959" fmla="*/ 442112 h 5407244"/>
              <a:gd name="connsiteX3960" fmla="*/ 1435726 w 6737350"/>
              <a:gd name="connsiteY3960" fmla="*/ 464516 h 5407244"/>
              <a:gd name="connsiteX3961" fmla="*/ 1471743 w 6737350"/>
              <a:gd name="connsiteY3961" fmla="*/ 440977 h 5407244"/>
              <a:gd name="connsiteX3962" fmla="*/ 1463803 w 6737350"/>
              <a:gd name="connsiteY3962" fmla="*/ 455157 h 5407244"/>
              <a:gd name="connsiteX3963" fmla="*/ 1477983 w 6737350"/>
              <a:gd name="connsiteY3963" fmla="*/ 442679 h 5407244"/>
              <a:gd name="connsiteX3964" fmla="*/ 1472027 w 6737350"/>
              <a:gd name="connsiteY3964" fmla="*/ 456859 h 5407244"/>
              <a:gd name="connsiteX3965" fmla="*/ 1480967 w 6737350"/>
              <a:gd name="connsiteY3965" fmla="*/ 464660 h 5407244"/>
              <a:gd name="connsiteX3966" fmla="*/ 1507419 w 6737350"/>
              <a:gd name="connsiteY3966" fmla="*/ 459085 h 5407244"/>
              <a:gd name="connsiteX3967" fmla="*/ 1503932 w 6737350"/>
              <a:gd name="connsiteY3967" fmla="*/ 446649 h 5407244"/>
              <a:gd name="connsiteX3968" fmla="*/ 1503223 w 6737350"/>
              <a:gd name="connsiteY3968" fmla="*/ 446649 h 5407244"/>
              <a:gd name="connsiteX3969" fmla="*/ 1512724 w 6737350"/>
              <a:gd name="connsiteY3969" fmla="*/ 448493 h 5407244"/>
              <a:gd name="connsiteX3970" fmla="*/ 1511102 w 6737350"/>
              <a:gd name="connsiteY3970" fmla="*/ 458309 h 5407244"/>
              <a:gd name="connsiteX3971" fmla="*/ 1518732 w 6737350"/>
              <a:gd name="connsiteY3971" fmla="*/ 456700 h 5407244"/>
              <a:gd name="connsiteX3972" fmla="*/ 1525665 w 6737350"/>
              <a:gd name="connsiteY3972" fmla="*/ 456745 h 5407244"/>
              <a:gd name="connsiteX3973" fmla="*/ 1526312 w 6737350"/>
              <a:gd name="connsiteY3973" fmla="*/ 455749 h 5407244"/>
              <a:gd name="connsiteX3974" fmla="*/ 1526275 w 6737350"/>
              <a:gd name="connsiteY3974" fmla="*/ 456749 h 5407244"/>
              <a:gd name="connsiteX3975" fmla="*/ 1534744 w 6737350"/>
              <a:gd name="connsiteY3975" fmla="*/ 456803 h 5407244"/>
              <a:gd name="connsiteX3976" fmla="*/ 1537397 w 6737350"/>
              <a:gd name="connsiteY3976" fmla="*/ 446791 h 5407244"/>
              <a:gd name="connsiteX3977" fmla="*/ 1543918 w 6737350"/>
              <a:gd name="connsiteY3977" fmla="*/ 455126 h 5407244"/>
              <a:gd name="connsiteX3978" fmla="*/ 1543807 w 6737350"/>
              <a:gd name="connsiteY3978" fmla="*/ 456861 h 5407244"/>
              <a:gd name="connsiteX3979" fmla="*/ 1557880 w 6737350"/>
              <a:gd name="connsiteY3979" fmla="*/ 456951 h 5407244"/>
              <a:gd name="connsiteX3980" fmla="*/ 1563063 w 6737350"/>
              <a:gd name="connsiteY3980" fmla="*/ 443955 h 5407244"/>
              <a:gd name="connsiteX3981" fmla="*/ 1562827 w 6737350"/>
              <a:gd name="connsiteY3981" fmla="*/ 456982 h 5407244"/>
              <a:gd name="connsiteX3982" fmla="*/ 1593772 w 6737350"/>
              <a:gd name="connsiteY3982" fmla="*/ 457180 h 5407244"/>
              <a:gd name="connsiteX3983" fmla="*/ 1593686 w 6737350"/>
              <a:gd name="connsiteY3983" fmla="*/ 455820 h 5407244"/>
              <a:gd name="connsiteX3984" fmla="*/ 1594116 w 6737350"/>
              <a:gd name="connsiteY3984" fmla="*/ 442253 h 5407244"/>
              <a:gd name="connsiteX3985" fmla="*/ 1608296 w 6737350"/>
              <a:gd name="connsiteY3985" fmla="*/ 413894 h 5407244"/>
              <a:gd name="connsiteX3986" fmla="*/ 1620349 w 6737350"/>
              <a:gd name="connsiteY3986" fmla="*/ 431335 h 5407244"/>
              <a:gd name="connsiteX3987" fmla="*/ 1629140 w 6737350"/>
              <a:gd name="connsiteY3987" fmla="*/ 425379 h 5407244"/>
              <a:gd name="connsiteX3988" fmla="*/ 1631409 w 6737350"/>
              <a:gd name="connsiteY3988" fmla="*/ 395460 h 5407244"/>
              <a:gd name="connsiteX3989" fmla="*/ 1637365 w 6737350"/>
              <a:gd name="connsiteY3989" fmla="*/ 404109 h 5407244"/>
              <a:gd name="connsiteX3990" fmla="*/ 1632827 w 6737350"/>
              <a:gd name="connsiteY3990" fmla="*/ 410916 h 5407244"/>
              <a:gd name="connsiteX3991" fmla="*/ 1640343 w 6737350"/>
              <a:gd name="connsiteY3991" fmla="*/ 435022 h 5407244"/>
              <a:gd name="connsiteX3992" fmla="*/ 1663314 w 6737350"/>
              <a:gd name="connsiteY3992" fmla="*/ 393758 h 5407244"/>
              <a:gd name="connsiteX3993" fmla="*/ 1670404 w 6737350"/>
              <a:gd name="connsiteY3993" fmla="*/ 402691 h 5407244"/>
              <a:gd name="connsiteX3994" fmla="*/ 1661329 w 6737350"/>
              <a:gd name="connsiteY3994" fmla="*/ 416871 h 5407244"/>
              <a:gd name="connsiteX3995" fmla="*/ 1675509 w 6737350"/>
              <a:gd name="connsiteY3995" fmla="*/ 388511 h 5407244"/>
              <a:gd name="connsiteX3996" fmla="*/ 1663599 w 6737350"/>
              <a:gd name="connsiteY3996" fmla="*/ 469905 h 5407244"/>
              <a:gd name="connsiteX3997" fmla="*/ 1668419 w 6737350"/>
              <a:gd name="connsiteY3997" fmla="*/ 455725 h 5407244"/>
              <a:gd name="connsiteX3998" fmla="*/ 1668561 w 6737350"/>
              <a:gd name="connsiteY3998" fmla="*/ 454986 h 5407244"/>
              <a:gd name="connsiteX3999" fmla="*/ 1665698 w 6737350"/>
              <a:gd name="connsiteY3999" fmla="*/ 475965 h 5407244"/>
              <a:gd name="connsiteX4000" fmla="*/ 1667209 w 6737350"/>
              <a:gd name="connsiteY4000" fmla="*/ 476471 h 5407244"/>
              <a:gd name="connsiteX4001" fmla="*/ 1670848 w 6737350"/>
              <a:gd name="connsiteY4001" fmla="*/ 473645 h 5407244"/>
              <a:gd name="connsiteX4002" fmla="*/ 1671390 w 6737350"/>
              <a:gd name="connsiteY4002" fmla="*/ 477873 h 5407244"/>
              <a:gd name="connsiteX4003" fmla="*/ 1681466 w 6737350"/>
              <a:gd name="connsiteY4003" fmla="*/ 481250 h 5407244"/>
              <a:gd name="connsiteX4004" fmla="*/ 1853895 w 6737350"/>
              <a:gd name="connsiteY4004" fmla="*/ 483093 h 5407244"/>
              <a:gd name="connsiteX4005" fmla="*/ 1674659 w 6737350"/>
              <a:gd name="connsiteY4005" fmla="*/ 489190 h 5407244"/>
              <a:gd name="connsiteX4006" fmla="*/ 1849924 w 6737350"/>
              <a:gd name="connsiteY4006" fmla="*/ 528327 h 5407244"/>
              <a:gd name="connsiteX4007" fmla="*/ 1722038 w 6737350"/>
              <a:gd name="connsiteY4007" fmla="*/ 525987 h 5407244"/>
              <a:gd name="connsiteX4008" fmla="*/ 1672448 w 6737350"/>
              <a:gd name="connsiteY4008" fmla="*/ 522757 h 5407244"/>
              <a:gd name="connsiteX4009" fmla="*/ 1670263 w 6737350"/>
              <a:gd name="connsiteY4009" fmla="*/ 539529 h 5407244"/>
              <a:gd name="connsiteX4010" fmla="*/ 1679055 w 6737350"/>
              <a:gd name="connsiteY4010" fmla="*/ 533573 h 5407244"/>
              <a:gd name="connsiteX4011" fmla="*/ 1676865 w 6737350"/>
              <a:gd name="connsiteY4011" fmla="*/ 544896 h 5407244"/>
              <a:gd name="connsiteX4012" fmla="*/ 1692775 w 6737350"/>
              <a:gd name="connsiteY4012" fmla="*/ 546797 h 5407244"/>
              <a:gd name="connsiteX4013" fmla="*/ 1837021 w 6737350"/>
              <a:gd name="connsiteY4013" fmla="*/ 551866 h 5407244"/>
              <a:gd name="connsiteX4014" fmla="*/ 1713967 w 6737350"/>
              <a:gd name="connsiteY4014" fmla="*/ 554339 h 5407244"/>
              <a:gd name="connsiteX4015" fmla="*/ 1674607 w 6737350"/>
              <a:gd name="connsiteY4015" fmla="*/ 556570 h 5407244"/>
              <a:gd name="connsiteX4016" fmla="*/ 1674453 w 6737350"/>
              <a:gd name="connsiteY4016" fmla="*/ 557369 h 5407244"/>
              <a:gd name="connsiteX4017" fmla="*/ 1726310 w 6737350"/>
              <a:gd name="connsiteY4017" fmla="*/ 575782 h 5407244"/>
              <a:gd name="connsiteX4018" fmla="*/ 1921250 w 6737350"/>
              <a:gd name="connsiteY4018" fmla="*/ 575263 h 5407244"/>
              <a:gd name="connsiteX4019" fmla="*/ 2228673 w 6737350"/>
              <a:gd name="connsiteY4019" fmla="*/ 573136 h 5407244"/>
              <a:gd name="connsiteX4020" fmla="*/ 2198327 w 6737350"/>
              <a:gd name="connsiteY4020" fmla="*/ 568031 h 5407244"/>
              <a:gd name="connsiteX4021" fmla="*/ 2496959 w 6737350"/>
              <a:gd name="connsiteY4021" fmla="*/ 550732 h 5407244"/>
              <a:gd name="connsiteX4022" fmla="*/ 2454418 w 6737350"/>
              <a:gd name="connsiteY4022" fmla="*/ 584197 h 5407244"/>
              <a:gd name="connsiteX4023" fmla="*/ 2260436 w 6737350"/>
              <a:gd name="connsiteY4023" fmla="*/ 600362 h 5407244"/>
              <a:gd name="connsiteX4024" fmla="*/ 2331336 w 6737350"/>
              <a:gd name="connsiteY4024" fmla="*/ 631983 h 5407244"/>
              <a:gd name="connsiteX4025" fmla="*/ 2299573 w 6737350"/>
              <a:gd name="connsiteY4025" fmla="*/ 612131 h 5407244"/>
              <a:gd name="connsiteX4026" fmla="*/ 2398833 w 6737350"/>
              <a:gd name="connsiteY4026" fmla="*/ 626311 h 5407244"/>
              <a:gd name="connsiteX4027" fmla="*/ 2362816 w 6737350"/>
              <a:gd name="connsiteY4027" fmla="*/ 644178 h 5407244"/>
              <a:gd name="connsiteX4028" fmla="*/ 2495682 w 6737350"/>
              <a:gd name="connsiteY4028" fmla="*/ 618228 h 5407244"/>
              <a:gd name="connsiteX4029" fmla="*/ 2586576 w 6737350"/>
              <a:gd name="connsiteY4029" fmla="*/ 625602 h 5407244"/>
              <a:gd name="connsiteX4030" fmla="*/ 2653648 w 6737350"/>
              <a:gd name="connsiteY4030" fmla="*/ 619646 h 5407244"/>
              <a:gd name="connsiteX4031" fmla="*/ 2901089 w 6737350"/>
              <a:gd name="connsiteY4031" fmla="*/ 612982 h 5407244"/>
              <a:gd name="connsiteX4032" fmla="*/ 2882797 w 6737350"/>
              <a:gd name="connsiteY4032" fmla="*/ 577106 h 5407244"/>
              <a:gd name="connsiteX4033" fmla="*/ 2926897 w 6737350"/>
              <a:gd name="connsiteY4033" fmla="*/ 565762 h 5407244"/>
              <a:gd name="connsiteX4034" fmla="*/ 2974967 w 6737350"/>
              <a:gd name="connsiteY4034" fmla="*/ 598944 h 5407244"/>
              <a:gd name="connsiteX4035" fmla="*/ 3078623 w 6737350"/>
              <a:gd name="connsiteY4035" fmla="*/ 581927 h 5407244"/>
              <a:gd name="connsiteX4036" fmla="*/ 3002051 w 6737350"/>
              <a:gd name="connsiteY4036" fmla="*/ 566471 h 5407244"/>
              <a:gd name="connsiteX4037" fmla="*/ 3047427 w 6737350"/>
              <a:gd name="connsiteY4037" fmla="*/ 569875 h 5407244"/>
              <a:gd name="connsiteX4038" fmla="*/ 3021052 w 6737350"/>
              <a:gd name="connsiteY4038" fmla="*/ 527335 h 5407244"/>
              <a:gd name="connsiteX4039" fmla="*/ 3128111 w 6737350"/>
              <a:gd name="connsiteY4039" fmla="*/ 547612 h 5407244"/>
              <a:gd name="connsiteX4040" fmla="*/ 3106415 w 6737350"/>
              <a:gd name="connsiteY4040" fmla="*/ 557113 h 5407244"/>
              <a:gd name="connsiteX4041" fmla="*/ 3123999 w 6737350"/>
              <a:gd name="connsiteY4041" fmla="*/ 585473 h 5407244"/>
              <a:gd name="connsiteX4042" fmla="*/ 3196459 w 6737350"/>
              <a:gd name="connsiteY4042" fmla="*/ 556262 h 5407244"/>
              <a:gd name="connsiteX4043" fmla="*/ 3376828 w 6737350"/>
              <a:gd name="connsiteY4043" fmla="*/ 554418 h 5407244"/>
              <a:gd name="connsiteX4044" fmla="*/ 3371440 w 6737350"/>
              <a:gd name="connsiteY4044" fmla="*/ 577390 h 5407244"/>
              <a:gd name="connsiteX4045" fmla="*/ 3622710 w 6737350"/>
              <a:gd name="connsiteY4045" fmla="*/ 531021 h 5407244"/>
              <a:gd name="connsiteX4046" fmla="*/ 3796131 w 6737350"/>
              <a:gd name="connsiteY4046" fmla="*/ 536126 h 5407244"/>
              <a:gd name="connsiteX4047" fmla="*/ 3758271 w 6737350"/>
              <a:gd name="connsiteY4047" fmla="*/ 532440 h 5407244"/>
              <a:gd name="connsiteX4048" fmla="*/ 3861076 w 6737350"/>
              <a:gd name="connsiteY4048" fmla="*/ 507341 h 5407244"/>
              <a:gd name="connsiteX4049" fmla="*/ 3948992 w 6737350"/>
              <a:gd name="connsiteY4049" fmla="*/ 483518 h 5407244"/>
              <a:gd name="connsiteX4050" fmla="*/ 3880360 w 6737350"/>
              <a:gd name="connsiteY4050" fmla="*/ 475436 h 5407244"/>
              <a:gd name="connsiteX4051" fmla="*/ 3900496 w 6737350"/>
              <a:gd name="connsiteY4051" fmla="*/ 450904 h 5407244"/>
              <a:gd name="connsiteX4052" fmla="*/ 3953389 w 6737350"/>
              <a:gd name="connsiteY4052" fmla="*/ 453173 h 5407244"/>
              <a:gd name="connsiteX4053" fmla="*/ 3999474 w 6737350"/>
              <a:gd name="connsiteY4053" fmla="*/ 463383 h 5407244"/>
              <a:gd name="connsiteX4054" fmla="*/ 3955658 w 6737350"/>
              <a:gd name="connsiteY4054" fmla="*/ 475436 h 5407244"/>
              <a:gd name="connsiteX4055" fmla="*/ 4043432 w 6737350"/>
              <a:gd name="connsiteY4055" fmla="*/ 451330 h 5407244"/>
              <a:gd name="connsiteX4056" fmla="*/ 4023296 w 6737350"/>
              <a:gd name="connsiteY4056" fmla="*/ 476003 h 5407244"/>
              <a:gd name="connsiteX4057" fmla="*/ 4062148 w 6737350"/>
              <a:gd name="connsiteY4057" fmla="*/ 486921 h 5407244"/>
              <a:gd name="connsiteX4058" fmla="*/ 4133048 w 6737350"/>
              <a:gd name="connsiteY4058" fmla="*/ 449628 h 5407244"/>
              <a:gd name="connsiteX4059" fmla="*/ 4076328 w 6737350"/>
              <a:gd name="connsiteY4059" fmla="*/ 477988 h 5407244"/>
              <a:gd name="connsiteX4060" fmla="*/ 4153893 w 6737350"/>
              <a:gd name="connsiteY4060" fmla="*/ 499967 h 5407244"/>
              <a:gd name="connsiteX4061" fmla="*/ 4136736 w 6737350"/>
              <a:gd name="connsiteY4061" fmla="*/ 479264 h 5407244"/>
              <a:gd name="connsiteX4062" fmla="*/ 4205225 w 6737350"/>
              <a:gd name="connsiteY4062" fmla="*/ 487205 h 5407244"/>
              <a:gd name="connsiteX4063" fmla="*/ 4150774 w 6737350"/>
              <a:gd name="connsiteY4063" fmla="*/ 470331 h 5407244"/>
              <a:gd name="connsiteX4064" fmla="*/ 4298956 w 6737350"/>
              <a:gd name="connsiteY4064" fmla="*/ 447501 h 5407244"/>
              <a:gd name="connsiteX4065" fmla="*/ 4501446 w 6737350"/>
              <a:gd name="connsiteY4065" fmla="*/ 440836 h 5407244"/>
              <a:gd name="connsiteX4066" fmla="*/ 4526262 w 6737350"/>
              <a:gd name="connsiteY4066" fmla="*/ 460689 h 5407244"/>
              <a:gd name="connsiteX4067" fmla="*/ 4738962 w 6737350"/>
              <a:gd name="connsiteY4067" fmla="*/ 407514 h 5407244"/>
              <a:gd name="connsiteX4068" fmla="*/ 4703369 w 6737350"/>
              <a:gd name="connsiteY4068" fmla="*/ 426515 h 5407244"/>
              <a:gd name="connsiteX4069" fmla="*/ 4783628 w 6737350"/>
              <a:gd name="connsiteY4069" fmla="*/ 402551 h 5407244"/>
              <a:gd name="connsiteX4070" fmla="*/ 4762926 w 6737350"/>
              <a:gd name="connsiteY4070" fmla="*/ 419992 h 5407244"/>
              <a:gd name="connsiteX4071" fmla="*/ 5119128 w 6737350"/>
              <a:gd name="connsiteY4071" fmla="*/ 372347 h 5407244"/>
              <a:gd name="connsiteX4072" fmla="*/ 5180242 w 6737350"/>
              <a:gd name="connsiteY4072" fmla="*/ 380288 h 5407244"/>
              <a:gd name="connsiteX4073" fmla="*/ 5191728 w 6737350"/>
              <a:gd name="connsiteY4073" fmla="*/ 348950 h 5407244"/>
              <a:gd name="connsiteX4074" fmla="*/ 5261210 w 6737350"/>
              <a:gd name="connsiteY4074" fmla="*/ 363130 h 5407244"/>
              <a:gd name="connsiteX4075" fmla="*/ 5361888 w 6737350"/>
              <a:gd name="connsiteY4075" fmla="*/ 321441 h 5407244"/>
              <a:gd name="connsiteX4076" fmla="*/ 5485113 w 6737350"/>
              <a:gd name="connsiteY4076" fmla="*/ 344413 h 5407244"/>
              <a:gd name="connsiteX4077" fmla="*/ 5404287 w 6737350"/>
              <a:gd name="connsiteY4077" fmla="*/ 361429 h 5407244"/>
              <a:gd name="connsiteX4078" fmla="*/ 5562961 w 6737350"/>
              <a:gd name="connsiteY4078" fmla="*/ 365115 h 5407244"/>
              <a:gd name="connsiteX4079" fmla="*/ 5615144 w 6737350"/>
              <a:gd name="connsiteY4079" fmla="*/ 359018 h 5407244"/>
              <a:gd name="connsiteX4080" fmla="*/ 5729576 w 6737350"/>
              <a:gd name="connsiteY4080" fmla="*/ 307545 h 5407244"/>
              <a:gd name="connsiteX4081" fmla="*/ 5618974 w 6737350"/>
              <a:gd name="connsiteY4081" fmla="*/ 328389 h 5407244"/>
              <a:gd name="connsiteX4082" fmla="*/ 5569060 w 6737350"/>
              <a:gd name="connsiteY4082" fmla="*/ 289252 h 5407244"/>
              <a:gd name="connsiteX4083" fmla="*/ 5624929 w 6737350"/>
              <a:gd name="connsiteY4083" fmla="*/ 252526 h 5407244"/>
              <a:gd name="connsiteX4084" fmla="*/ 5730712 w 6737350"/>
              <a:gd name="connsiteY4084" fmla="*/ 254795 h 5407244"/>
              <a:gd name="connsiteX4085" fmla="*/ 5781760 w 6737350"/>
              <a:gd name="connsiteY4085" fmla="*/ 240615 h 5407244"/>
              <a:gd name="connsiteX4086" fmla="*/ 5755810 w 6737350"/>
              <a:gd name="connsiteY4086" fmla="*/ 213815 h 5407244"/>
              <a:gd name="connsiteX4087" fmla="*/ 5808702 w 6737350"/>
              <a:gd name="connsiteY4087" fmla="*/ 214665 h 5407244"/>
              <a:gd name="connsiteX4088" fmla="*/ 5787432 w 6737350"/>
              <a:gd name="connsiteY4088" fmla="*/ 224875 h 5407244"/>
              <a:gd name="connsiteX4089" fmla="*/ 5871803 w 6737350"/>
              <a:gd name="connsiteY4089" fmla="*/ 237070 h 5407244"/>
              <a:gd name="connsiteX4090" fmla="*/ 5970212 w 6737350"/>
              <a:gd name="connsiteY4090" fmla="*/ 180350 h 5407244"/>
              <a:gd name="connsiteX4091" fmla="*/ 6030478 w 6737350"/>
              <a:gd name="connsiteY4091" fmla="*/ 180350 h 5407244"/>
              <a:gd name="connsiteX4092" fmla="*/ 5987938 w 6737350"/>
              <a:gd name="connsiteY4092" fmla="*/ 200627 h 5407244"/>
              <a:gd name="connsiteX4093" fmla="*/ 6043665 w 6737350"/>
              <a:gd name="connsiteY4093" fmla="*/ 163618 h 5407244"/>
              <a:gd name="connsiteX4094" fmla="*/ 6076137 w 6737350"/>
              <a:gd name="connsiteY4094" fmla="*/ 242175 h 5407244"/>
              <a:gd name="connsiteX4095" fmla="*/ 6089041 w 6737350"/>
              <a:gd name="connsiteY4095" fmla="*/ 225442 h 5407244"/>
              <a:gd name="connsiteX4096" fmla="*/ 6068622 w 6737350"/>
              <a:gd name="connsiteY4096" fmla="*/ 182902 h 5407244"/>
              <a:gd name="connsiteX4097" fmla="*/ 6099250 w 6737350"/>
              <a:gd name="connsiteY4097" fmla="*/ 246571 h 5407244"/>
              <a:gd name="connsiteX4098" fmla="*/ 6159658 w 6737350"/>
              <a:gd name="connsiteY4098" fmla="*/ 246571 h 5407244"/>
              <a:gd name="connsiteX4099" fmla="*/ 6145478 w 6737350"/>
              <a:gd name="connsiteY4099" fmla="*/ 255930 h 5407244"/>
              <a:gd name="connsiteX4100" fmla="*/ 6198510 w 6737350"/>
              <a:gd name="connsiteY4100" fmla="*/ 256638 h 5407244"/>
              <a:gd name="connsiteX4101" fmla="*/ 6218079 w 6737350"/>
              <a:gd name="connsiteY4101" fmla="*/ 291805 h 5407244"/>
              <a:gd name="connsiteX4102" fmla="*/ 6269127 w 6737350"/>
              <a:gd name="connsiteY4102" fmla="*/ 277625 h 5407244"/>
              <a:gd name="connsiteX4103" fmla="*/ 6278629 w 6737350"/>
              <a:gd name="connsiteY4103" fmla="*/ 351644 h 5407244"/>
              <a:gd name="connsiteX4104" fmla="*/ 6263598 w 6737350"/>
              <a:gd name="connsiteY4104" fmla="*/ 293364 h 5407244"/>
              <a:gd name="connsiteX4105" fmla="*/ 6224603 w 6737350"/>
              <a:gd name="connsiteY4105" fmla="*/ 343561 h 5407244"/>
              <a:gd name="connsiteX4106" fmla="*/ 6242185 w 6737350"/>
              <a:gd name="connsiteY4106" fmla="*/ 303716 h 5407244"/>
              <a:gd name="connsiteX4107" fmla="*/ 6010060 w 6737350"/>
              <a:gd name="connsiteY4107" fmla="*/ 317896 h 5407244"/>
              <a:gd name="connsiteX4108" fmla="*/ 6195818 w 6737350"/>
              <a:gd name="connsiteY4108" fmla="*/ 354480 h 5407244"/>
              <a:gd name="connsiteX4109" fmla="*/ 6128888 w 6737350"/>
              <a:gd name="connsiteY4109" fmla="*/ 362988 h 5407244"/>
              <a:gd name="connsiteX4110" fmla="*/ 6086348 w 6737350"/>
              <a:gd name="connsiteY4110" fmla="*/ 383550 h 5407244"/>
              <a:gd name="connsiteX4111" fmla="*/ 6248992 w 6737350"/>
              <a:gd name="connsiteY4111" fmla="*/ 355189 h 5407244"/>
              <a:gd name="connsiteX4112" fmla="*/ 6220632 w 6737350"/>
              <a:gd name="connsiteY4112" fmla="*/ 373765 h 5407244"/>
              <a:gd name="connsiteX4113" fmla="*/ 6259770 w 6737350"/>
              <a:gd name="connsiteY4113" fmla="*/ 383833 h 5407244"/>
              <a:gd name="connsiteX4114" fmla="*/ 6254239 w 6737350"/>
              <a:gd name="connsiteY4114" fmla="*/ 399573 h 5407244"/>
              <a:gd name="connsiteX4115" fmla="*/ 6122223 w 6737350"/>
              <a:gd name="connsiteY4115" fmla="*/ 431336 h 5407244"/>
              <a:gd name="connsiteX4116" fmla="*/ 6198512 w 6737350"/>
              <a:gd name="connsiteY4116" fmla="*/ 436725 h 5407244"/>
              <a:gd name="connsiteX4117" fmla="*/ 6247858 w 6737350"/>
              <a:gd name="connsiteY4117" fmla="*/ 468062 h 5407244"/>
              <a:gd name="connsiteX4118" fmla="*/ 6169726 w 6737350"/>
              <a:gd name="connsiteY4118" fmla="*/ 508050 h 5407244"/>
              <a:gd name="connsiteX4119" fmla="*/ 6180786 w 6737350"/>
              <a:gd name="connsiteY4119" fmla="*/ 536410 h 5407244"/>
              <a:gd name="connsiteX4120" fmla="*/ 6216236 w 6737350"/>
              <a:gd name="connsiteY4120" fmla="*/ 516841 h 5407244"/>
              <a:gd name="connsiteX4121" fmla="*/ 6262747 w 6737350"/>
              <a:gd name="connsiteY4121" fmla="*/ 525917 h 5407244"/>
              <a:gd name="connsiteX4122" fmla="*/ 6260053 w 6737350"/>
              <a:gd name="connsiteY4122" fmla="*/ 563919 h 5407244"/>
              <a:gd name="connsiteX4123" fmla="*/ 6256365 w 6737350"/>
              <a:gd name="connsiteY4123" fmla="*/ 534283 h 5407244"/>
              <a:gd name="connsiteX4124" fmla="*/ 6186458 w 6737350"/>
              <a:gd name="connsiteY4124" fmla="*/ 580793 h 5407244"/>
              <a:gd name="connsiteX4125" fmla="*/ 6225596 w 6737350"/>
              <a:gd name="connsiteY4125" fmla="*/ 590861 h 5407244"/>
              <a:gd name="connsiteX4126" fmla="*/ 6200497 w 6737350"/>
              <a:gd name="connsiteY4126" fmla="*/ 631699 h 5407244"/>
              <a:gd name="connsiteX4127" fmla="*/ 6273240 w 6737350"/>
              <a:gd name="connsiteY4127" fmla="*/ 667575 h 5407244"/>
              <a:gd name="connsiteX4128" fmla="*/ 6252680 w 6737350"/>
              <a:gd name="connsiteY4128" fmla="*/ 685158 h 5407244"/>
              <a:gd name="connsiteX4129" fmla="*/ 6227439 w 6737350"/>
              <a:gd name="connsiteY4129" fmla="*/ 665731 h 5407244"/>
              <a:gd name="connsiteX4130" fmla="*/ 6260035 w 6737350"/>
              <a:gd name="connsiteY4130" fmla="*/ 694180 h 5407244"/>
              <a:gd name="connsiteX4131" fmla="*/ 6282838 w 6737350"/>
              <a:gd name="connsiteY4131" fmla="*/ 689240 h 5407244"/>
              <a:gd name="connsiteX4132" fmla="*/ 6228307 w 6737350"/>
              <a:gd name="connsiteY4132" fmla="*/ 717820 h 5407244"/>
              <a:gd name="connsiteX4133" fmla="*/ 6165898 w 6737350"/>
              <a:gd name="connsiteY4133" fmla="*/ 718765 h 5407244"/>
              <a:gd name="connsiteX4134" fmla="*/ 6214535 w 6737350"/>
              <a:gd name="connsiteY4134" fmla="*/ 742587 h 5407244"/>
              <a:gd name="connsiteX4135" fmla="*/ 6275226 w 6737350"/>
              <a:gd name="connsiteY4135" fmla="*/ 742587 h 5407244"/>
              <a:gd name="connsiteX4136" fmla="*/ 6296779 w 6737350"/>
              <a:gd name="connsiteY4136" fmla="*/ 792501 h 5407244"/>
              <a:gd name="connsiteX4137" fmla="*/ 6330243 w 6737350"/>
              <a:gd name="connsiteY4137" fmla="*/ 758185 h 5407244"/>
              <a:gd name="connsiteX4138" fmla="*/ 6335064 w 6737350"/>
              <a:gd name="connsiteY4138" fmla="*/ 795053 h 5407244"/>
              <a:gd name="connsiteX4139" fmla="*/ 6336908 w 6737350"/>
              <a:gd name="connsiteY4139" fmla="*/ 809233 h 5407244"/>
              <a:gd name="connsiteX4140" fmla="*/ 6311667 w 6737350"/>
              <a:gd name="connsiteY4140" fmla="*/ 850072 h 5407244"/>
              <a:gd name="connsiteX4141" fmla="*/ 6355625 w 6737350"/>
              <a:gd name="connsiteY4141" fmla="*/ 837026 h 5407244"/>
              <a:gd name="connsiteX4142" fmla="*/ 6383985 w 6737350"/>
              <a:gd name="connsiteY4142" fmla="*/ 878432 h 5407244"/>
              <a:gd name="connsiteX4143" fmla="*/ 6430779 w 6737350"/>
              <a:gd name="connsiteY4143" fmla="*/ 887507 h 5407244"/>
              <a:gd name="connsiteX4144" fmla="*/ 6384978 w 6737350"/>
              <a:gd name="connsiteY4144" fmla="*/ 885805 h 5407244"/>
              <a:gd name="connsiteX4145" fmla="*/ 6356618 w 6737350"/>
              <a:gd name="connsiteY4145" fmla="*/ 904381 h 5407244"/>
              <a:gd name="connsiteX4146" fmla="*/ 6335206 w 6737350"/>
              <a:gd name="connsiteY4146" fmla="*/ 975281 h 5407244"/>
              <a:gd name="connsiteX4147" fmla="*/ 6348603 w 6737350"/>
              <a:gd name="connsiteY4147" fmla="*/ 933723 h 5407244"/>
              <a:gd name="connsiteX4148" fmla="*/ 6318332 w 6737350"/>
              <a:gd name="connsiteY4148" fmla="*/ 902254 h 5407244"/>
              <a:gd name="connsiteX4149" fmla="*/ 6286568 w 6737350"/>
              <a:gd name="connsiteY4149" fmla="*/ 951317 h 5407244"/>
              <a:gd name="connsiteX4150" fmla="*/ 6318332 w 6737350"/>
              <a:gd name="connsiteY4150" fmla="*/ 962377 h 5407244"/>
              <a:gd name="connsiteX4151" fmla="*/ 6250976 w 6737350"/>
              <a:gd name="connsiteY4151" fmla="*/ 970886 h 5407244"/>
              <a:gd name="connsiteX4152" fmla="*/ 6276217 w 6737350"/>
              <a:gd name="connsiteY4152" fmla="*/ 930189 h 5407244"/>
              <a:gd name="connsiteX4153" fmla="*/ 6217370 w 6737350"/>
              <a:gd name="connsiteY4153" fmla="*/ 945220 h 5407244"/>
              <a:gd name="connsiteX4154" fmla="*/ 6267851 w 6737350"/>
              <a:gd name="connsiteY4154" fmla="*/ 923666 h 5407244"/>
              <a:gd name="connsiteX4155" fmla="*/ 6257500 w 6737350"/>
              <a:gd name="connsiteY4155" fmla="*/ 902396 h 5407244"/>
              <a:gd name="connsiteX4156" fmla="*/ 6282740 w 6737350"/>
              <a:gd name="connsiteY4156" fmla="*/ 921823 h 5407244"/>
              <a:gd name="connsiteX4157" fmla="*/ 6308973 w 6737350"/>
              <a:gd name="connsiteY4157" fmla="*/ 888358 h 5407244"/>
              <a:gd name="connsiteX4158" fmla="*/ 6239774 w 6737350"/>
              <a:gd name="connsiteY4158" fmla="*/ 882118 h 5407244"/>
              <a:gd name="connsiteX4159" fmla="*/ 6173412 w 6737350"/>
              <a:gd name="connsiteY4159" fmla="*/ 898142 h 5407244"/>
              <a:gd name="connsiteX4160" fmla="*/ 6178942 w 6737350"/>
              <a:gd name="connsiteY4160" fmla="*/ 942525 h 5407244"/>
              <a:gd name="connsiteX4161" fmla="*/ 6189294 w 6737350"/>
              <a:gd name="connsiteY4161" fmla="*/ 963795 h 5407244"/>
              <a:gd name="connsiteX4162" fmla="*/ 6217654 w 6737350"/>
              <a:gd name="connsiteY4162" fmla="*/ 952593 h 5407244"/>
              <a:gd name="connsiteX4163" fmla="*/ 6196666 w 6737350"/>
              <a:gd name="connsiteY4163" fmla="*/ 971311 h 5407244"/>
              <a:gd name="connsiteX4164" fmla="*/ 6270544 w 6737350"/>
              <a:gd name="connsiteY4164" fmla="*/ 1013851 h 5407244"/>
              <a:gd name="connsiteX4165" fmla="*/ 6236796 w 6737350"/>
              <a:gd name="connsiteY4165" fmla="*/ 988185 h 5407244"/>
              <a:gd name="connsiteX4166" fmla="*/ 6288411 w 6737350"/>
              <a:gd name="connsiteY4166" fmla="*/ 1034270 h 5407244"/>
              <a:gd name="connsiteX4167" fmla="*/ 6269693 w 6737350"/>
              <a:gd name="connsiteY4167" fmla="*/ 1066601 h 5407244"/>
              <a:gd name="connsiteX4168" fmla="*/ 6280896 w 6737350"/>
              <a:gd name="connsiteY4168" fmla="*/ 1094960 h 5407244"/>
              <a:gd name="connsiteX4169" fmla="*/ 6322159 w 6737350"/>
              <a:gd name="connsiteY4169" fmla="*/ 1059652 h 5407244"/>
              <a:gd name="connsiteX4170" fmla="*/ 6384976 w 6737350"/>
              <a:gd name="connsiteY4170" fmla="*/ 1073832 h 5407244"/>
              <a:gd name="connsiteX4171" fmla="*/ 6367110 w 6737350"/>
              <a:gd name="connsiteY4171" fmla="*/ 1113678 h 5407244"/>
              <a:gd name="connsiteX4172" fmla="*/ 6338750 w 6737350"/>
              <a:gd name="connsiteY4172" fmla="*/ 1124880 h 5407244"/>
              <a:gd name="connsiteX4173" fmla="*/ 6222474 w 6737350"/>
              <a:gd name="connsiteY4173" fmla="*/ 1109566 h 5407244"/>
              <a:gd name="connsiteX4174" fmla="*/ 6275932 w 6737350"/>
              <a:gd name="connsiteY4174" fmla="*/ 1110417 h 5407244"/>
              <a:gd name="connsiteX4175" fmla="*/ 6220488 w 6737350"/>
              <a:gd name="connsiteY4175" fmla="*/ 1215207 h 5407244"/>
              <a:gd name="connsiteX4176" fmla="*/ 6177948 w 6737350"/>
              <a:gd name="connsiteY4176" fmla="*/ 1235626 h 5407244"/>
              <a:gd name="connsiteX4177" fmla="*/ 6109317 w 6737350"/>
              <a:gd name="connsiteY4177" fmla="*/ 1236619 h 5407244"/>
              <a:gd name="connsiteX4178" fmla="*/ 6107331 w 6737350"/>
              <a:gd name="connsiteY4178" fmla="*/ 1281995 h 5407244"/>
              <a:gd name="connsiteX4179" fmla="*/ 6150580 w 6737350"/>
              <a:gd name="connsiteY4179" fmla="*/ 1261576 h 5407244"/>
              <a:gd name="connsiteX4180" fmla="*/ 6153416 w 6737350"/>
              <a:gd name="connsiteY4180" fmla="*/ 1283838 h 5407244"/>
              <a:gd name="connsiteX4181" fmla="*/ 6204180 w 6737350"/>
              <a:gd name="connsiteY4181" fmla="*/ 1262426 h 5407244"/>
              <a:gd name="connsiteX4182" fmla="*/ 6357041 w 6737350"/>
              <a:gd name="connsiteY4182" fmla="*/ 1145158 h 5407244"/>
              <a:gd name="connsiteX4183" fmla="*/ 6323292 w 6737350"/>
              <a:gd name="connsiteY4183" fmla="*/ 1179615 h 5407244"/>
              <a:gd name="connsiteX4184" fmla="*/ 6369378 w 6737350"/>
              <a:gd name="connsiteY4184" fmla="*/ 1181175 h 5407244"/>
              <a:gd name="connsiteX4185" fmla="*/ 6373064 w 6737350"/>
              <a:gd name="connsiteY4185" fmla="*/ 1210811 h 5407244"/>
              <a:gd name="connsiteX4186" fmla="*/ 6362713 w 6737350"/>
              <a:gd name="connsiteY4186" fmla="*/ 1189541 h 5407244"/>
              <a:gd name="connsiteX4187" fmla="*/ 6333644 w 6737350"/>
              <a:gd name="connsiteY4187" fmla="*/ 1200885 h 5407244"/>
              <a:gd name="connsiteX4188" fmla="*/ 6366542 w 6737350"/>
              <a:gd name="connsiteY4188" fmla="*/ 1219177 h 5407244"/>
              <a:gd name="connsiteX4189" fmla="*/ 6340308 w 6737350"/>
              <a:gd name="connsiteY4189" fmla="*/ 1252500 h 5407244"/>
              <a:gd name="connsiteX4190" fmla="*/ 6376893 w 6737350"/>
              <a:gd name="connsiteY4190" fmla="*/ 1240447 h 5407244"/>
              <a:gd name="connsiteX4191" fmla="*/ 6345838 w 6737350"/>
              <a:gd name="connsiteY4191" fmla="*/ 1297167 h 5407244"/>
              <a:gd name="connsiteX4192" fmla="*/ 6383416 w 6737350"/>
              <a:gd name="connsiteY4192" fmla="*/ 1292346 h 5407244"/>
              <a:gd name="connsiteX4193" fmla="*/ 6335629 w 6737350"/>
              <a:gd name="connsiteY4193" fmla="*/ 1336021 h 5407244"/>
              <a:gd name="connsiteX4194" fmla="*/ 6322442 w 6737350"/>
              <a:gd name="connsiteY4194" fmla="*/ 1292630 h 5407244"/>
              <a:gd name="connsiteX4195" fmla="*/ 6180642 w 6737350"/>
              <a:gd name="connsiteY4195" fmla="*/ 1318154 h 5407244"/>
              <a:gd name="connsiteX4196" fmla="*/ 6205031 w 6737350"/>
              <a:gd name="connsiteY4196" fmla="*/ 1330065 h 5407244"/>
              <a:gd name="connsiteX4197" fmla="*/ 6145758 w 6737350"/>
              <a:gd name="connsiteY4197" fmla="*/ 1344245 h 5407244"/>
              <a:gd name="connsiteX4198" fmla="*/ 6087479 w 6737350"/>
              <a:gd name="connsiteY4198" fmla="*/ 1366508 h 5407244"/>
              <a:gd name="connsiteX4199" fmla="*/ 6070604 w 6737350"/>
              <a:gd name="connsiteY4199" fmla="*/ 1353604 h 5407244"/>
              <a:gd name="connsiteX4200" fmla="*/ 6084784 w 6737350"/>
              <a:gd name="connsiteY4200" fmla="*/ 1344245 h 5407244"/>
              <a:gd name="connsiteX4201" fmla="*/ 6039694 w 6737350"/>
              <a:gd name="connsiteY4201" fmla="*/ 1349917 h 5407244"/>
              <a:gd name="connsiteX4202" fmla="*/ 6088472 w 6737350"/>
              <a:gd name="connsiteY4202" fmla="*/ 1373881 h 5407244"/>
              <a:gd name="connsiteX4203" fmla="*/ 6077128 w 6737350"/>
              <a:gd name="connsiteY4203" fmla="*/ 1405218 h 5407244"/>
              <a:gd name="connsiteX4204" fmla="*/ 6095988 w 6737350"/>
              <a:gd name="connsiteY4204" fmla="*/ 1373030 h 5407244"/>
              <a:gd name="connsiteX4205" fmla="*/ 6150438 w 6737350"/>
              <a:gd name="connsiteY4205" fmla="*/ 1381396 h 5407244"/>
              <a:gd name="connsiteX4206" fmla="*/ 6137252 w 6737350"/>
              <a:gd name="connsiteY4206" fmla="*/ 1397845 h 5407244"/>
              <a:gd name="connsiteX4207" fmla="*/ 6190002 w 6737350"/>
              <a:gd name="connsiteY4207" fmla="*/ 1391322 h 5407244"/>
              <a:gd name="connsiteX4208" fmla="*/ 6216375 w 6737350"/>
              <a:gd name="connsiteY4208" fmla="*/ 1357999 h 5407244"/>
              <a:gd name="connsiteX4209" fmla="*/ 6203189 w 6737350"/>
              <a:gd name="connsiteY4209" fmla="*/ 1374731 h 5407244"/>
              <a:gd name="connsiteX4210" fmla="*/ 6185180 w 6737350"/>
              <a:gd name="connsiteY4210" fmla="*/ 1414577 h 5407244"/>
              <a:gd name="connsiteX4211" fmla="*/ 6265156 w 6737350"/>
              <a:gd name="connsiteY4211" fmla="*/ 1381821 h 5407244"/>
              <a:gd name="connsiteX4212" fmla="*/ 6250266 w 6737350"/>
              <a:gd name="connsiteY4212" fmla="*/ 1323684 h 5407244"/>
              <a:gd name="connsiteX4213" fmla="*/ 6267992 w 6737350"/>
              <a:gd name="connsiteY4213" fmla="*/ 1404084 h 5407244"/>
              <a:gd name="connsiteX4214" fmla="*/ 6228571 w 6737350"/>
              <a:gd name="connsiteY4214" fmla="*/ 1394158 h 5407244"/>
              <a:gd name="connsiteX4215" fmla="*/ 6230414 w 6737350"/>
              <a:gd name="connsiteY4215" fmla="*/ 1408338 h 5407244"/>
              <a:gd name="connsiteX4216" fmla="*/ 6245446 w 6737350"/>
              <a:gd name="connsiteY4216" fmla="*/ 1406495 h 5407244"/>
              <a:gd name="connsiteX4217" fmla="*/ 6239774 w 6737350"/>
              <a:gd name="connsiteY4217" fmla="*/ 1422093 h 5407244"/>
              <a:gd name="connsiteX4218" fmla="*/ 6309397 w 6737350"/>
              <a:gd name="connsiteY4218" fmla="*/ 1428332 h 5407244"/>
              <a:gd name="connsiteX4219" fmla="*/ 6258491 w 6737350"/>
              <a:gd name="connsiteY4219" fmla="*/ 1449885 h 5407244"/>
              <a:gd name="connsiteX4220" fmla="*/ 6387388 w 6737350"/>
              <a:gd name="connsiteY4220" fmla="*/ 1440952 h 5407244"/>
              <a:gd name="connsiteX4221" fmla="*/ 6242468 w 6737350"/>
              <a:gd name="connsiteY4221" fmla="*/ 1504479 h 5407244"/>
              <a:gd name="connsiteX4222" fmla="*/ 6182202 w 6737350"/>
              <a:gd name="connsiteY4222" fmla="*/ 1512136 h 5407244"/>
              <a:gd name="connsiteX4223" fmla="*/ 6213256 w 6737350"/>
              <a:gd name="connsiteY4223" fmla="*/ 1515681 h 5407244"/>
              <a:gd name="connsiteX4224" fmla="*/ 6071456 w 6737350"/>
              <a:gd name="connsiteY4224" fmla="*/ 1548295 h 5407244"/>
              <a:gd name="connsiteX4225" fmla="*/ 6076136 w 6737350"/>
              <a:gd name="connsiteY4225" fmla="*/ 1585305 h 5407244"/>
              <a:gd name="connsiteX4226" fmla="*/ 6039126 w 6737350"/>
              <a:gd name="connsiteY4226" fmla="*/ 1657481 h 5407244"/>
              <a:gd name="connsiteX4227" fmla="*/ 6004952 w 6737350"/>
              <a:gd name="connsiteY4227" fmla="*/ 1691796 h 5407244"/>
              <a:gd name="connsiteX4228" fmla="*/ 5896408 w 6737350"/>
              <a:gd name="connsiteY4228" fmla="*/ 1695474 h 5407244"/>
              <a:gd name="connsiteX4229" fmla="*/ 5888588 w 6737350"/>
              <a:gd name="connsiteY4229" fmla="*/ 1703229 h 5407244"/>
              <a:gd name="connsiteX4230" fmla="*/ 5858048 w 6737350"/>
              <a:gd name="connsiteY4230" fmla="*/ 1715336 h 5407244"/>
              <a:gd name="connsiteX4231" fmla="*/ 5861877 w 6737350"/>
              <a:gd name="connsiteY4231" fmla="*/ 1745114 h 5407244"/>
              <a:gd name="connsiteX4232" fmla="*/ 5883572 w 6737350"/>
              <a:gd name="connsiteY4232" fmla="*/ 1730934 h 5407244"/>
              <a:gd name="connsiteX4233" fmla="*/ 5909238 w 6737350"/>
              <a:gd name="connsiteY4233" fmla="*/ 1746248 h 5407244"/>
              <a:gd name="connsiteX4234" fmla="*/ 5904275 w 6737350"/>
              <a:gd name="connsiteY4234" fmla="*/ 1783542 h 5407244"/>
              <a:gd name="connsiteX4235" fmla="*/ 5904275 w 6737350"/>
              <a:gd name="connsiteY4235" fmla="*/ 1753622 h 5407244"/>
              <a:gd name="connsiteX4236" fmla="*/ 5860742 w 6737350"/>
              <a:gd name="connsiteY4236" fmla="*/ 1790348 h 5407244"/>
              <a:gd name="connsiteX4237" fmla="*/ 5882012 w 6737350"/>
              <a:gd name="connsiteY4237" fmla="*/ 1805521 h 5407244"/>
              <a:gd name="connsiteX4238" fmla="*/ 5864287 w 6737350"/>
              <a:gd name="connsiteY4238" fmla="*/ 1842530 h 5407244"/>
              <a:gd name="connsiteX4239" fmla="*/ 5902148 w 6737350"/>
              <a:gd name="connsiteY4239" fmla="*/ 1887906 h 5407244"/>
              <a:gd name="connsiteX4240" fmla="*/ 5889102 w 6737350"/>
              <a:gd name="connsiteY4240" fmla="*/ 1902086 h 5407244"/>
              <a:gd name="connsiteX4241" fmla="*/ 5876624 w 6737350"/>
              <a:gd name="connsiteY4241" fmla="*/ 1879398 h 5407244"/>
              <a:gd name="connsiteX4242" fmla="*/ 5931642 w 6737350"/>
              <a:gd name="connsiteY4242" fmla="*/ 1910311 h 5407244"/>
              <a:gd name="connsiteX4243" fmla="*/ 5905976 w 6737350"/>
              <a:gd name="connsiteY4243" fmla="*/ 1910311 h 5407244"/>
              <a:gd name="connsiteX4244" fmla="*/ 5837487 w 6737350"/>
              <a:gd name="connsiteY4244" fmla="*/ 1924491 h 5407244"/>
              <a:gd name="connsiteX4245" fmla="*/ 5862728 w 6737350"/>
              <a:gd name="connsiteY4245" fmla="*/ 1954694 h 5407244"/>
              <a:gd name="connsiteX4246" fmla="*/ 5896760 w 6737350"/>
              <a:gd name="connsiteY4246" fmla="*/ 1962777 h 5407244"/>
              <a:gd name="connsiteX4247" fmla="*/ 5904417 w 6737350"/>
              <a:gd name="connsiteY4247" fmla="*/ 2015101 h 5407244"/>
              <a:gd name="connsiteX4248" fmla="*/ 5926112 w 6737350"/>
              <a:gd name="connsiteY4248" fmla="*/ 1985607 h 5407244"/>
              <a:gd name="connsiteX4249" fmla="*/ 5926112 w 6737350"/>
              <a:gd name="connsiteY4249" fmla="*/ 2022900 h 5407244"/>
              <a:gd name="connsiteX4250" fmla="*/ 5926112 w 6737350"/>
              <a:gd name="connsiteY4250" fmla="*/ 2037789 h 5407244"/>
              <a:gd name="connsiteX4251" fmla="*/ 5908529 w 6737350"/>
              <a:gd name="connsiteY4251" fmla="*/ 2074799 h 5407244"/>
              <a:gd name="connsiteX4252" fmla="*/ 5934195 w 6737350"/>
              <a:gd name="connsiteY4252" fmla="*/ 2067851 h 5407244"/>
              <a:gd name="connsiteX4253" fmla="*/ 5946106 w 6737350"/>
              <a:gd name="connsiteY4253" fmla="*/ 2112660 h 5407244"/>
              <a:gd name="connsiteX4254" fmla="*/ 5971204 w 6737350"/>
              <a:gd name="connsiteY4254" fmla="*/ 2127974 h 5407244"/>
              <a:gd name="connsiteX4255" fmla="*/ 5945964 w 6737350"/>
              <a:gd name="connsiteY4255" fmla="*/ 2120175 h 5407244"/>
              <a:gd name="connsiteX4256" fmla="*/ 5928806 w 6737350"/>
              <a:gd name="connsiteY4256" fmla="*/ 2134355 h 5407244"/>
              <a:gd name="connsiteX4257" fmla="*/ 5910798 w 6737350"/>
              <a:gd name="connsiteY4257" fmla="*/ 2201285 h 5407244"/>
              <a:gd name="connsiteX4258" fmla="*/ 5907678 w 6737350"/>
              <a:gd name="connsiteY4258" fmla="*/ 2126556 h 5407244"/>
              <a:gd name="connsiteX4259" fmla="*/ 5885841 w 6737350"/>
              <a:gd name="connsiteY4259" fmla="*/ 2170939 h 5407244"/>
              <a:gd name="connsiteX4260" fmla="*/ 5902573 w 6737350"/>
              <a:gd name="connsiteY4260" fmla="*/ 2186112 h 5407244"/>
              <a:gd name="connsiteX4261" fmla="*/ 5864571 w 6737350"/>
              <a:gd name="connsiteY4261" fmla="*/ 2186112 h 5407244"/>
              <a:gd name="connsiteX4262" fmla="*/ 5882012 w 6737350"/>
              <a:gd name="connsiteY4262" fmla="*/ 2149102 h 5407244"/>
              <a:gd name="connsiteX4263" fmla="*/ 5847980 w 6737350"/>
              <a:gd name="connsiteY4263" fmla="*/ 2156192 h 5407244"/>
              <a:gd name="connsiteX4264" fmla="*/ 5877900 w 6737350"/>
              <a:gd name="connsiteY4264" fmla="*/ 2142012 h 5407244"/>
              <a:gd name="connsiteX4265" fmla="*/ 5873930 w 6737350"/>
              <a:gd name="connsiteY4265" fmla="*/ 2119608 h 5407244"/>
              <a:gd name="connsiteX4266" fmla="*/ 5886266 w 6737350"/>
              <a:gd name="connsiteY4266" fmla="*/ 2142154 h 5407244"/>
              <a:gd name="connsiteX4267" fmla="*/ 5903708 w 6737350"/>
              <a:gd name="connsiteY4267" fmla="*/ 2112518 h 5407244"/>
              <a:gd name="connsiteX4268" fmla="*/ 5865847 w 6737350"/>
              <a:gd name="connsiteY4268" fmla="*/ 2097062 h 5407244"/>
              <a:gd name="connsiteX4269" fmla="*/ 5827561 w 6737350"/>
              <a:gd name="connsiteY4269" fmla="*/ 2104010 h 5407244"/>
              <a:gd name="connsiteX4270" fmla="*/ 5827561 w 6737350"/>
              <a:gd name="connsiteY4270" fmla="*/ 2148677 h 5407244"/>
              <a:gd name="connsiteX4271" fmla="*/ 5831532 w 6737350"/>
              <a:gd name="connsiteY4271" fmla="*/ 2171081 h 5407244"/>
              <a:gd name="connsiteX4272" fmla="*/ 5848548 w 6737350"/>
              <a:gd name="connsiteY4272" fmla="*/ 2163991 h 5407244"/>
              <a:gd name="connsiteX4273" fmla="*/ 5835644 w 6737350"/>
              <a:gd name="connsiteY4273" fmla="*/ 2178171 h 5407244"/>
              <a:gd name="connsiteX4274" fmla="*/ 5872937 w 6737350"/>
              <a:gd name="connsiteY4274" fmla="*/ 2231063 h 5407244"/>
              <a:gd name="connsiteX4275" fmla="*/ 5856346 w 6737350"/>
              <a:gd name="connsiteY4275" fmla="*/ 2201001 h 5407244"/>
              <a:gd name="connsiteX4276" fmla="*/ 5881020 w 6737350"/>
              <a:gd name="connsiteY4276" fmla="*/ 2253609 h 5407244"/>
              <a:gd name="connsiteX4277" fmla="*/ 5867973 w 6737350"/>
              <a:gd name="connsiteY4277" fmla="*/ 2283103 h 5407244"/>
              <a:gd name="connsiteX4278" fmla="*/ 5871661 w 6737350"/>
              <a:gd name="connsiteY4278" fmla="*/ 2313023 h 5407244"/>
              <a:gd name="connsiteX4279" fmla="*/ 5897468 w 6737350"/>
              <a:gd name="connsiteY4279" fmla="*/ 2283529 h 5407244"/>
              <a:gd name="connsiteX4280" fmla="*/ 5930650 w 6737350"/>
              <a:gd name="connsiteY4280" fmla="*/ 2306500 h 5407244"/>
              <a:gd name="connsiteX4281" fmla="*/ 5917462 w 6737350"/>
              <a:gd name="connsiteY4281" fmla="*/ 2343652 h 5407244"/>
              <a:gd name="connsiteX4282" fmla="*/ 5900588 w 6737350"/>
              <a:gd name="connsiteY4282" fmla="*/ 2350742 h 5407244"/>
              <a:gd name="connsiteX4283" fmla="*/ 5837912 w 6737350"/>
              <a:gd name="connsiteY4283" fmla="*/ 2319971 h 5407244"/>
              <a:gd name="connsiteX4284" fmla="*/ 5867265 w 6737350"/>
              <a:gd name="connsiteY4284" fmla="*/ 2327912 h 5407244"/>
              <a:gd name="connsiteX4285" fmla="*/ 5828879 w 6737350"/>
              <a:gd name="connsiteY4285" fmla="*/ 2389230 h 5407244"/>
              <a:gd name="connsiteX4286" fmla="*/ 5828490 w 6737350"/>
              <a:gd name="connsiteY4286" fmla="*/ 2411684 h 5407244"/>
              <a:gd name="connsiteX4287" fmla="*/ 5829688 w 6737350"/>
              <a:gd name="connsiteY4287" fmla="*/ 2410138 h 5407244"/>
              <a:gd name="connsiteX4288" fmla="*/ 5839188 w 6737350"/>
              <a:gd name="connsiteY4288" fmla="*/ 2390587 h 5407244"/>
              <a:gd name="connsiteX4289" fmla="*/ 5841032 w 6737350"/>
              <a:gd name="connsiteY4289" fmla="*/ 2397819 h 5407244"/>
              <a:gd name="connsiteX4290" fmla="*/ 5847151 w 6737350"/>
              <a:gd name="connsiteY4290" fmla="*/ 2409533 h 5407244"/>
              <a:gd name="connsiteX4291" fmla="*/ 5853013 w 6737350"/>
              <a:gd name="connsiteY4291" fmla="*/ 2398706 h 5407244"/>
              <a:gd name="connsiteX4292" fmla="*/ 5908670 w 6737350"/>
              <a:gd name="connsiteY4292" fmla="*/ 2373997 h 5407244"/>
              <a:gd name="connsiteX4293" fmla="*/ 5887258 w 6737350"/>
              <a:gd name="connsiteY4293" fmla="*/ 2403633 h 5407244"/>
              <a:gd name="connsiteX4294" fmla="*/ 5912356 w 6737350"/>
              <a:gd name="connsiteY4294" fmla="*/ 2411432 h 5407244"/>
              <a:gd name="connsiteX4295" fmla="*/ 5912356 w 6737350"/>
              <a:gd name="connsiteY4295" fmla="*/ 2441210 h 5407244"/>
              <a:gd name="connsiteX4296" fmla="*/ 5908528 w 6737350"/>
              <a:gd name="connsiteY4296" fmla="*/ 2418806 h 5407244"/>
              <a:gd name="connsiteX4297" fmla="*/ 5891654 w 6737350"/>
              <a:gd name="connsiteY4297" fmla="*/ 2426038 h 5407244"/>
              <a:gd name="connsiteX4298" fmla="*/ 5896217 w 6737350"/>
              <a:gd name="connsiteY4298" fmla="*/ 2443076 h 5407244"/>
              <a:gd name="connsiteX4299" fmla="*/ 5902429 w 6737350"/>
              <a:gd name="connsiteY4299" fmla="*/ 2445358 h 5407244"/>
              <a:gd name="connsiteX4300" fmla="*/ 5904452 w 6737350"/>
              <a:gd name="connsiteY4300" fmla="*/ 2447090 h 5407244"/>
              <a:gd name="connsiteX4301" fmla="*/ 5908102 w 6737350"/>
              <a:gd name="connsiteY4301" fmla="*/ 2448726 h 5407244"/>
              <a:gd name="connsiteX4302" fmla="*/ 5907758 w 6737350"/>
              <a:gd name="connsiteY4302" fmla="*/ 2449921 h 5407244"/>
              <a:gd name="connsiteX4303" fmla="*/ 5917500 w 6737350"/>
              <a:gd name="connsiteY4303" fmla="*/ 2458263 h 5407244"/>
              <a:gd name="connsiteX4304" fmla="*/ 5919163 w 6737350"/>
              <a:gd name="connsiteY4304" fmla="*/ 2447733 h 5407244"/>
              <a:gd name="connsiteX4305" fmla="*/ 5927795 w 6737350"/>
              <a:gd name="connsiteY4305" fmla="*/ 2458315 h 5407244"/>
              <a:gd name="connsiteX4306" fmla="*/ 5927117 w 6737350"/>
              <a:gd name="connsiteY4306" fmla="*/ 2480159 h 5407244"/>
              <a:gd name="connsiteX4307" fmla="*/ 5927266 w 6737350"/>
              <a:gd name="connsiteY4307" fmla="*/ 2480153 h 5407244"/>
              <a:gd name="connsiteX4308" fmla="*/ 5920865 w 6737350"/>
              <a:gd name="connsiteY4308" fmla="*/ 2488428 h 5407244"/>
              <a:gd name="connsiteX4309" fmla="*/ 5905921 w 6737350"/>
              <a:gd name="connsiteY4309" fmla="*/ 2490581 h 5407244"/>
              <a:gd name="connsiteX4310" fmla="*/ 5922790 w 6737350"/>
              <a:gd name="connsiteY4310" fmla="*/ 2513066 h 5407244"/>
              <a:gd name="connsiteX4311" fmla="*/ 5929515 w 6737350"/>
              <a:gd name="connsiteY4311" fmla="*/ 2552523 h 5407244"/>
              <a:gd name="connsiteX4312" fmla="*/ 5894206 w 6737350"/>
              <a:gd name="connsiteY4312" fmla="*/ 2545717 h 5407244"/>
              <a:gd name="connsiteX4313" fmla="*/ 5894426 w 6737350"/>
              <a:gd name="connsiteY4313" fmla="*/ 2544438 h 5407244"/>
              <a:gd name="connsiteX4314" fmla="*/ 5881303 w 6737350"/>
              <a:gd name="connsiteY4314" fmla="*/ 2559613 h 5407244"/>
              <a:gd name="connsiteX4315" fmla="*/ 5877758 w 6737350"/>
              <a:gd name="connsiteY4315" fmla="*/ 2514805 h 5407244"/>
              <a:gd name="connsiteX4316" fmla="*/ 5798492 w 6737350"/>
              <a:gd name="connsiteY4316" fmla="*/ 2521044 h 5407244"/>
              <a:gd name="connsiteX4317" fmla="*/ 5810828 w 6737350"/>
              <a:gd name="connsiteY4317" fmla="*/ 2536216 h 5407244"/>
              <a:gd name="connsiteX4318" fmla="*/ 5795319 w 6737350"/>
              <a:gd name="connsiteY4318" fmla="*/ 2541942 h 5407244"/>
              <a:gd name="connsiteX4319" fmla="*/ 5787533 w 6737350"/>
              <a:gd name="connsiteY4319" fmla="*/ 2539770 h 5407244"/>
              <a:gd name="connsiteX4320" fmla="*/ 5787998 w 6737350"/>
              <a:gd name="connsiteY4320" fmla="*/ 2541889 h 5407244"/>
              <a:gd name="connsiteX4321" fmla="*/ 5785843 w 6737350"/>
              <a:gd name="connsiteY4321" fmla="*/ 2540155 h 5407244"/>
              <a:gd name="connsiteX4322" fmla="*/ 5777364 w 6737350"/>
              <a:gd name="connsiteY4322" fmla="*/ 2543306 h 5407244"/>
              <a:gd name="connsiteX4323" fmla="*/ 5778320 w 6737350"/>
              <a:gd name="connsiteY4323" fmla="*/ 2531581 h 5407244"/>
              <a:gd name="connsiteX4324" fmla="*/ 5775378 w 6737350"/>
              <a:gd name="connsiteY4324" fmla="*/ 2521612 h 5407244"/>
              <a:gd name="connsiteX4325" fmla="*/ 5761056 w 6737350"/>
              <a:gd name="connsiteY4325" fmla="*/ 2528755 h 5407244"/>
              <a:gd name="connsiteX4326" fmla="*/ 5754733 w 6737350"/>
              <a:gd name="connsiteY4326" fmla="*/ 2531688 h 5407244"/>
              <a:gd name="connsiteX4327" fmla="*/ 5751740 w 6737350"/>
              <a:gd name="connsiteY4327" fmla="*/ 2535051 h 5407244"/>
              <a:gd name="connsiteX4328" fmla="*/ 5748797 w 6737350"/>
              <a:gd name="connsiteY4328" fmla="*/ 2543472 h 5407244"/>
              <a:gd name="connsiteX4329" fmla="*/ 5749954 w 6737350"/>
              <a:gd name="connsiteY4329" fmla="*/ 2546522 h 5407244"/>
              <a:gd name="connsiteX4330" fmla="*/ 5781759 w 6737350"/>
              <a:gd name="connsiteY4330" fmla="*/ 2551248 h 5407244"/>
              <a:gd name="connsiteX4331" fmla="*/ 5759605 w 6737350"/>
              <a:gd name="connsiteY4331" fmla="*/ 2575973 h 5407244"/>
              <a:gd name="connsiteX4332" fmla="*/ 5758167 w 6737350"/>
              <a:gd name="connsiteY4332" fmla="*/ 2581034 h 5407244"/>
              <a:gd name="connsiteX4333" fmla="*/ 5758788 w 6737350"/>
              <a:gd name="connsiteY4333" fmla="*/ 2581025 h 5407244"/>
              <a:gd name="connsiteX4334" fmla="*/ 5766476 w 6737350"/>
              <a:gd name="connsiteY4334" fmla="*/ 2576789 h 5407244"/>
              <a:gd name="connsiteX4335" fmla="*/ 5772393 w 6737350"/>
              <a:gd name="connsiteY4335" fmla="*/ 2578898 h 5407244"/>
              <a:gd name="connsiteX4336" fmla="*/ 5777310 w 6737350"/>
              <a:gd name="connsiteY4336" fmla="*/ 2572428 h 5407244"/>
              <a:gd name="connsiteX4337" fmla="*/ 5794380 w 6737350"/>
              <a:gd name="connsiteY4337" fmla="*/ 2571524 h 5407244"/>
              <a:gd name="connsiteX4338" fmla="*/ 5775041 w 6737350"/>
              <a:gd name="connsiteY4338" fmla="*/ 2592263 h 5407244"/>
              <a:gd name="connsiteX4339" fmla="*/ 5771882 w 6737350"/>
              <a:gd name="connsiteY4339" fmla="*/ 2595848 h 5407244"/>
              <a:gd name="connsiteX4340" fmla="*/ 5781139 w 6737350"/>
              <a:gd name="connsiteY4340" fmla="*/ 2598963 h 5407244"/>
              <a:gd name="connsiteX4341" fmla="*/ 5797074 w 6737350"/>
              <a:gd name="connsiteY4341" fmla="*/ 2594496 h 5407244"/>
              <a:gd name="connsiteX4342" fmla="*/ 5802179 w 6737350"/>
              <a:gd name="connsiteY4342" fmla="*/ 2580299 h 5407244"/>
              <a:gd name="connsiteX4343" fmla="*/ 5805097 w 6737350"/>
              <a:gd name="connsiteY4343" fmla="*/ 2576586 h 5407244"/>
              <a:gd name="connsiteX4344" fmla="*/ 5801186 w 6737350"/>
              <a:gd name="connsiteY4344" fmla="*/ 2576346 h 5407244"/>
              <a:gd name="connsiteX4345" fmla="*/ 5802604 w 6737350"/>
              <a:gd name="connsiteY4345" fmla="*/ 2545433 h 5407244"/>
              <a:gd name="connsiteX4346" fmla="*/ 5815820 w 6737350"/>
              <a:gd name="connsiteY4346" fmla="*/ 2542710 h 5407244"/>
              <a:gd name="connsiteX4347" fmla="*/ 5826568 w 6737350"/>
              <a:gd name="connsiteY4347" fmla="*/ 2577905 h 5407244"/>
              <a:gd name="connsiteX4348" fmla="*/ 5813547 w 6737350"/>
              <a:gd name="connsiteY4348" fmla="*/ 2577105 h 5407244"/>
              <a:gd name="connsiteX4349" fmla="*/ 5811099 w 6737350"/>
              <a:gd name="connsiteY4349" fmla="*/ 2579680 h 5407244"/>
              <a:gd name="connsiteX4350" fmla="*/ 5805582 w 6737350"/>
              <a:gd name="connsiteY4350" fmla="*/ 2579324 h 5407244"/>
              <a:gd name="connsiteX4351" fmla="*/ 5792678 w 6737350"/>
              <a:gd name="connsiteY4351" fmla="*/ 2616475 h 5407244"/>
              <a:gd name="connsiteX4352" fmla="*/ 5838622 w 6737350"/>
              <a:gd name="connsiteY4352" fmla="*/ 2594638 h 5407244"/>
              <a:gd name="connsiteX4353" fmla="*/ 5838446 w 6737350"/>
              <a:gd name="connsiteY4353" fmla="*/ 2591566 h 5407244"/>
              <a:gd name="connsiteX4354" fmla="*/ 5836352 w 6737350"/>
              <a:gd name="connsiteY4354" fmla="*/ 2590950 h 5407244"/>
              <a:gd name="connsiteX4355" fmla="*/ 5838342 w 6737350"/>
              <a:gd name="connsiteY4355" fmla="*/ 2589732 h 5407244"/>
              <a:gd name="connsiteX4356" fmla="*/ 5835218 w 6737350"/>
              <a:gd name="connsiteY4356" fmla="*/ 2535082 h 5407244"/>
              <a:gd name="connsiteX4357" fmla="*/ 5849593 w 6737350"/>
              <a:gd name="connsiteY4357" fmla="*/ 2572145 h 5407244"/>
              <a:gd name="connsiteX4358" fmla="*/ 5847991 w 6737350"/>
              <a:gd name="connsiteY4358" fmla="*/ 2583823 h 5407244"/>
              <a:gd name="connsiteX4359" fmla="*/ 5858601 w 6737350"/>
              <a:gd name="connsiteY4359" fmla="*/ 2577326 h 5407244"/>
              <a:gd name="connsiteX4360" fmla="*/ 5936888 w 6737350"/>
              <a:gd name="connsiteY4360" fmla="*/ 2585562 h 5407244"/>
              <a:gd name="connsiteX4361" fmla="*/ 5937456 w 6737350"/>
              <a:gd name="connsiteY4361" fmla="*/ 2586129 h 5407244"/>
              <a:gd name="connsiteX4362" fmla="*/ 5859029 w 6737350"/>
              <a:gd name="connsiteY4362" fmla="*/ 2597615 h 5407244"/>
              <a:gd name="connsiteX4363" fmla="*/ 5846600 w 6737350"/>
              <a:gd name="connsiteY4363" fmla="*/ 2593962 h 5407244"/>
              <a:gd name="connsiteX4364" fmla="*/ 5846206 w 6737350"/>
              <a:gd name="connsiteY4364" fmla="*/ 2596838 h 5407244"/>
              <a:gd name="connsiteX4365" fmla="*/ 5842295 w 6737350"/>
              <a:gd name="connsiteY4365" fmla="*/ 2606951 h 5407244"/>
              <a:gd name="connsiteX4366" fmla="*/ 5844718 w 6737350"/>
              <a:gd name="connsiteY4366" fmla="*/ 2604705 h 5407244"/>
              <a:gd name="connsiteX4367" fmla="*/ 5972338 w 6737350"/>
              <a:gd name="connsiteY4367" fmla="*/ 2623280 h 5407244"/>
              <a:gd name="connsiteX4368" fmla="*/ 6036574 w 6737350"/>
              <a:gd name="connsiteY4368" fmla="*/ 2617892 h 5407244"/>
              <a:gd name="connsiteX4369" fmla="*/ 6010057 w 6737350"/>
              <a:gd name="connsiteY4369" fmla="*/ 2587121 h 5407244"/>
              <a:gd name="connsiteX4370" fmla="*/ 6074009 w 6737350"/>
              <a:gd name="connsiteY4370" fmla="*/ 2596622 h 5407244"/>
              <a:gd name="connsiteX4371" fmla="*/ 6046358 w 6737350"/>
              <a:gd name="connsiteY4371" fmla="*/ 2603145 h 5407244"/>
              <a:gd name="connsiteX4372" fmla="*/ 6146469 w 6737350"/>
              <a:gd name="connsiteY4372" fmla="*/ 2628811 h 5407244"/>
              <a:gd name="connsiteX4373" fmla="*/ 6276215 w 6737350"/>
              <a:gd name="connsiteY4373" fmla="*/ 2588256 h 5407244"/>
              <a:gd name="connsiteX4374" fmla="*/ 6349384 w 6737350"/>
              <a:gd name="connsiteY4374" fmla="*/ 2598040 h 5407244"/>
              <a:gd name="connsiteX4375" fmla="*/ 6293798 w 6737350"/>
              <a:gd name="connsiteY4375" fmla="*/ 2611227 h 5407244"/>
              <a:gd name="connsiteX4376" fmla="*/ 6368243 w 6737350"/>
              <a:gd name="connsiteY4376" fmla="*/ 2583860 h 5407244"/>
              <a:gd name="connsiteX4377" fmla="*/ 6392774 w 6737350"/>
              <a:gd name="connsiteY4377" fmla="*/ 2666955 h 5407244"/>
              <a:gd name="connsiteX4378" fmla="*/ 6411634 w 6737350"/>
              <a:gd name="connsiteY4378" fmla="*/ 2652775 h 5407244"/>
              <a:gd name="connsiteX4379" fmla="*/ 6394902 w 6737350"/>
              <a:gd name="connsiteY4379" fmla="*/ 2607257 h 5407244"/>
              <a:gd name="connsiteX4380" fmla="*/ 6420000 w 6737350"/>
              <a:gd name="connsiteY4380" fmla="*/ 2675463 h 5407244"/>
              <a:gd name="connsiteX4381" fmla="*/ 6492886 w 6737350"/>
              <a:gd name="connsiteY4381" fmla="*/ 2685814 h 5407244"/>
              <a:gd name="connsiteX4382" fmla="*/ 6474310 w 6737350"/>
              <a:gd name="connsiteY4382" fmla="*/ 2692479 h 5407244"/>
              <a:gd name="connsiteX4383" fmla="*/ 6538120 w 6737350"/>
              <a:gd name="connsiteY4383" fmla="*/ 2702547 h 5407244"/>
              <a:gd name="connsiteX4384" fmla="*/ 6554994 w 6737350"/>
              <a:gd name="connsiteY4384" fmla="*/ 2740549 h 5407244"/>
              <a:gd name="connsiteX4385" fmla="*/ 6619372 w 6737350"/>
              <a:gd name="connsiteY4385" fmla="*/ 2735586 h 5407244"/>
              <a:gd name="connsiteX4386" fmla="*/ 6616394 w 6737350"/>
              <a:gd name="connsiteY4386" fmla="*/ 2810031 h 5407244"/>
              <a:gd name="connsiteX4387" fmla="*/ 6609588 w 6737350"/>
              <a:gd name="connsiteY4387" fmla="*/ 2750050 h 5407244"/>
              <a:gd name="connsiteX4388" fmla="*/ 6552868 w 6737350"/>
              <a:gd name="connsiteY4388" fmla="*/ 2792590 h 5407244"/>
              <a:gd name="connsiteX4389" fmla="*/ 6581228 w 6737350"/>
              <a:gd name="connsiteY4389" fmla="*/ 2756289 h 5407244"/>
              <a:gd name="connsiteX4390" fmla="*/ 6298336 w 6737350"/>
              <a:gd name="connsiteY4390" fmla="*/ 2730623 h 5407244"/>
              <a:gd name="connsiteX4391" fmla="*/ 6515574 w 6737350"/>
              <a:gd name="connsiteY4391" fmla="*/ 2798545 h 5407244"/>
              <a:gd name="connsiteX4392" fmla="*/ 6433330 w 6737350"/>
              <a:gd name="connsiteY4392" fmla="*/ 2795284 h 5407244"/>
              <a:gd name="connsiteX4393" fmla="*/ 6377886 w 6737350"/>
              <a:gd name="connsiteY4393" fmla="*/ 2808046 h 5407244"/>
              <a:gd name="connsiteX4394" fmla="*/ 6579243 w 6737350"/>
              <a:gd name="connsiteY4394" fmla="*/ 2808046 h 5407244"/>
              <a:gd name="connsiteX4395" fmla="*/ 6542091 w 6737350"/>
              <a:gd name="connsiteY4395" fmla="*/ 2821517 h 5407244"/>
              <a:gd name="connsiteX4396" fmla="*/ 6587184 w 6737350"/>
              <a:gd name="connsiteY4396" fmla="*/ 2838248 h 5407244"/>
              <a:gd name="connsiteX4397" fmla="*/ 6577400 w 6737350"/>
              <a:gd name="connsiteY4397" fmla="*/ 2852428 h 5407244"/>
              <a:gd name="connsiteX4398" fmla="*/ 6412628 w 6737350"/>
              <a:gd name="connsiteY4398" fmla="*/ 2860937 h 5407244"/>
              <a:gd name="connsiteX4399" fmla="*/ 6503238 w 6737350"/>
              <a:gd name="connsiteY4399" fmla="*/ 2879371 h 5407244"/>
              <a:gd name="connsiteX4400" fmla="*/ 6556696 w 6737350"/>
              <a:gd name="connsiteY4400" fmla="*/ 2918792 h 5407244"/>
              <a:gd name="connsiteX4401" fmla="*/ 6455168 w 6737350"/>
              <a:gd name="connsiteY4401" fmla="*/ 2944741 h 5407244"/>
              <a:gd name="connsiteX4402" fmla="*/ 6463108 w 6737350"/>
              <a:gd name="connsiteY4402" fmla="*/ 2974803 h 5407244"/>
              <a:gd name="connsiteX4403" fmla="*/ 6509336 w 6737350"/>
              <a:gd name="connsiteY4403" fmla="*/ 2961757 h 5407244"/>
              <a:gd name="connsiteX4404" fmla="*/ 6563361 w 6737350"/>
              <a:gd name="connsiteY4404" fmla="*/ 2978773 h 5407244"/>
              <a:gd name="connsiteX4405" fmla="*/ 6552868 w 6737350"/>
              <a:gd name="connsiteY4405" fmla="*/ 3015783 h 5407244"/>
              <a:gd name="connsiteX4406" fmla="*/ 6554002 w 6737350"/>
              <a:gd name="connsiteY4406" fmla="*/ 2985863 h 5407244"/>
              <a:gd name="connsiteX4407" fmla="*/ 6461407 w 6737350"/>
              <a:gd name="connsiteY4407" fmla="*/ 3019612 h 5407244"/>
              <a:gd name="connsiteX4408" fmla="*/ 6506358 w 6737350"/>
              <a:gd name="connsiteY4408" fmla="*/ 3036343 h 5407244"/>
              <a:gd name="connsiteX4409" fmla="*/ 6468638 w 6737350"/>
              <a:gd name="connsiteY4409" fmla="*/ 3072219 h 5407244"/>
              <a:gd name="connsiteX4410" fmla="*/ 6548756 w 6737350"/>
              <a:gd name="connsiteY4410" fmla="*/ 3120148 h 5407244"/>
              <a:gd name="connsiteX4411" fmla="*/ 6520396 w 6737350"/>
              <a:gd name="connsiteY4411" fmla="*/ 3134328 h 5407244"/>
              <a:gd name="connsiteX4412" fmla="*/ 6494021 w 6737350"/>
              <a:gd name="connsiteY4412" fmla="*/ 3110788 h 5407244"/>
              <a:gd name="connsiteX4413" fmla="*/ 6527361 w 6737350"/>
              <a:gd name="connsiteY4413" fmla="*/ 3144519 h 5407244"/>
              <a:gd name="connsiteX4414" fmla="*/ 6555391 w 6737350"/>
              <a:gd name="connsiteY4414" fmla="*/ 3143570 h 5407244"/>
              <a:gd name="connsiteX4415" fmla="*/ 6484432 w 6737350"/>
              <a:gd name="connsiteY4415" fmla="*/ 3162341 h 5407244"/>
              <a:gd name="connsiteX4416" fmla="*/ 6410500 w 6737350"/>
              <a:gd name="connsiteY4416" fmla="*/ 3152337 h 5407244"/>
              <a:gd name="connsiteX4417" fmla="*/ 6463960 w 6737350"/>
              <a:gd name="connsiteY4417" fmla="*/ 3184384 h 5407244"/>
              <a:gd name="connsiteX4418" fmla="*/ 6536278 w 6737350"/>
              <a:gd name="connsiteY4418" fmla="*/ 3194734 h 5407244"/>
              <a:gd name="connsiteX4419" fmla="*/ 6552442 w 6737350"/>
              <a:gd name="connsiteY4419" fmla="*/ 3247625 h 5407244"/>
              <a:gd name="connsiteX4420" fmla="*/ 6598953 w 6737350"/>
              <a:gd name="connsiteY4420" fmla="*/ 3219265 h 5407244"/>
              <a:gd name="connsiteX4421" fmla="*/ 6597535 w 6737350"/>
              <a:gd name="connsiteY4421" fmla="*/ 3256559 h 5407244"/>
              <a:gd name="connsiteX4422" fmla="*/ 6597535 w 6737350"/>
              <a:gd name="connsiteY4422" fmla="*/ 3271449 h 5407244"/>
              <a:gd name="connsiteX4423" fmla="*/ 6559674 w 6737350"/>
              <a:gd name="connsiteY4423" fmla="*/ 3307323 h 5407244"/>
              <a:gd name="connsiteX4424" fmla="*/ 6614410 w 6737350"/>
              <a:gd name="connsiteY4424" fmla="*/ 3301935 h 5407244"/>
              <a:gd name="connsiteX4425" fmla="*/ 6639792 w 6737350"/>
              <a:gd name="connsiteY4425" fmla="*/ 3347736 h 5407244"/>
              <a:gd name="connsiteX4426" fmla="*/ 6693534 w 6737350"/>
              <a:gd name="connsiteY4426" fmla="*/ 3364752 h 5407244"/>
              <a:gd name="connsiteX4427" fmla="*/ 6639508 w 6737350"/>
              <a:gd name="connsiteY4427" fmla="*/ 3355110 h 5407244"/>
              <a:gd name="connsiteX4428" fmla="*/ 6602640 w 6737350"/>
              <a:gd name="connsiteY4428" fmla="*/ 3368581 h 5407244"/>
              <a:gd name="connsiteX4429" fmla="*/ 6563786 w 6737350"/>
              <a:gd name="connsiteY4429" fmla="*/ 3434376 h 5407244"/>
              <a:gd name="connsiteX4430" fmla="*/ 6557689 w 6737350"/>
              <a:gd name="connsiteY4430" fmla="*/ 3359506 h 5407244"/>
              <a:gd name="connsiteX4431" fmla="*/ 6510612 w 6737350"/>
              <a:gd name="connsiteY4431" fmla="*/ 3402046 h 5407244"/>
              <a:gd name="connsiteX4432" fmla="*/ 6546204 w 6737350"/>
              <a:gd name="connsiteY4432" fmla="*/ 3418353 h 5407244"/>
              <a:gd name="connsiteX4433" fmla="*/ 6464810 w 6737350"/>
              <a:gd name="connsiteY4433" fmla="*/ 3415233 h 5407244"/>
              <a:gd name="connsiteX4434" fmla="*/ 6502387 w 6737350"/>
              <a:gd name="connsiteY4434" fmla="*/ 3379358 h 5407244"/>
              <a:gd name="connsiteX4435" fmla="*/ 6429786 w 6737350"/>
              <a:gd name="connsiteY4435" fmla="*/ 3384037 h 5407244"/>
              <a:gd name="connsiteX4436" fmla="*/ 6493738 w 6737350"/>
              <a:gd name="connsiteY4436" fmla="*/ 3371559 h 5407244"/>
              <a:gd name="connsiteX4437" fmla="*/ 6485514 w 6737350"/>
              <a:gd name="connsiteY4437" fmla="*/ 3348871 h 5407244"/>
              <a:gd name="connsiteX4438" fmla="*/ 6511747 w 6737350"/>
              <a:gd name="connsiteY4438" fmla="*/ 3372268 h 5407244"/>
              <a:gd name="connsiteX4439" fmla="*/ 6549182 w 6737350"/>
              <a:gd name="connsiteY4439" fmla="*/ 3343908 h 5407244"/>
              <a:gd name="connsiteX4440" fmla="*/ 6468214 w 6737350"/>
              <a:gd name="connsiteY4440" fmla="*/ 3325757 h 5407244"/>
              <a:gd name="connsiteX4441" fmla="*/ 6386396 w 6737350"/>
              <a:gd name="connsiteY4441" fmla="*/ 3330153 h 5407244"/>
              <a:gd name="connsiteX4442" fmla="*/ 6384694 w 6737350"/>
              <a:gd name="connsiteY4442" fmla="*/ 3374820 h 5407244"/>
              <a:gd name="connsiteX4443" fmla="*/ 6392918 w 6737350"/>
              <a:gd name="connsiteY4443" fmla="*/ 3397508 h 5407244"/>
              <a:gd name="connsiteX4444" fmla="*/ 6429503 w 6737350"/>
              <a:gd name="connsiteY4444" fmla="*/ 3391411 h 5407244"/>
              <a:gd name="connsiteX4445" fmla="*/ 6401143 w 6737350"/>
              <a:gd name="connsiteY4445" fmla="*/ 3405591 h 5407244"/>
              <a:gd name="connsiteX4446" fmla="*/ 6480693 w 6737350"/>
              <a:gd name="connsiteY4446" fmla="*/ 3461176 h 5407244"/>
              <a:gd name="connsiteX4447" fmla="*/ 6445526 w 6737350"/>
              <a:gd name="connsiteY4447" fmla="*/ 3429839 h 5407244"/>
              <a:gd name="connsiteX4448" fmla="*/ 6497850 w 6737350"/>
              <a:gd name="connsiteY4448" fmla="*/ 3484148 h 5407244"/>
              <a:gd name="connsiteX4449" fmla="*/ 6469490 w 6737350"/>
              <a:gd name="connsiteY4449" fmla="*/ 3512508 h 5407244"/>
              <a:gd name="connsiteX4450" fmla="*/ 6477288 w 6737350"/>
              <a:gd name="connsiteY4450" fmla="*/ 3542711 h 5407244"/>
              <a:gd name="connsiteX4451" fmla="*/ 6532734 w 6737350"/>
              <a:gd name="connsiteY4451" fmla="*/ 3515060 h 5407244"/>
              <a:gd name="connsiteX4452" fmla="*/ 6603634 w 6737350"/>
              <a:gd name="connsiteY4452" fmla="*/ 3540301 h 5407244"/>
              <a:gd name="connsiteX4453" fmla="*/ 6575274 w 6737350"/>
              <a:gd name="connsiteY4453" fmla="*/ 3576460 h 5407244"/>
              <a:gd name="connsiteX4454" fmla="*/ 6538972 w 6737350"/>
              <a:gd name="connsiteY4454" fmla="*/ 3582557 h 5407244"/>
              <a:gd name="connsiteX4455" fmla="*/ 6404688 w 6737350"/>
              <a:gd name="connsiteY4455" fmla="*/ 3547391 h 5407244"/>
              <a:gd name="connsiteX4456" fmla="*/ 6467648 w 6737350"/>
              <a:gd name="connsiteY4456" fmla="*/ 3557459 h 5407244"/>
              <a:gd name="connsiteX4457" fmla="*/ 6382567 w 6737350"/>
              <a:gd name="connsiteY4457" fmla="*/ 3651189 h 5407244"/>
              <a:gd name="connsiteX4458" fmla="*/ 6327974 w 6737350"/>
              <a:gd name="connsiteY4458" fmla="*/ 3663809 h 5407244"/>
              <a:gd name="connsiteX4459" fmla="*/ 6284140 w 6737350"/>
              <a:gd name="connsiteY4459" fmla="*/ 3670367 h 5407244"/>
              <a:gd name="connsiteX4460" fmla="*/ 6266024 w 6737350"/>
              <a:gd name="connsiteY4460" fmla="*/ 3664919 h 5407244"/>
              <a:gd name="connsiteX4461" fmla="*/ 6266009 w 6737350"/>
              <a:gd name="connsiteY4461" fmla="*/ 3692754 h 5407244"/>
              <a:gd name="connsiteX4462" fmla="*/ 6277033 w 6737350"/>
              <a:gd name="connsiteY4462" fmla="*/ 3687358 h 5407244"/>
              <a:gd name="connsiteX4463" fmla="*/ 6291106 w 6737350"/>
              <a:gd name="connsiteY4463" fmla="*/ 3684938 h 5407244"/>
              <a:gd name="connsiteX4464" fmla="*/ 6290256 w 6737350"/>
              <a:gd name="connsiteY4464" fmla="*/ 3707341 h 5407244"/>
              <a:gd name="connsiteX4465" fmla="*/ 6353782 w 6737350"/>
              <a:gd name="connsiteY4465" fmla="*/ 3694721 h 5407244"/>
              <a:gd name="connsiteX4466" fmla="*/ 6555847 w 6737350"/>
              <a:gd name="connsiteY4466" fmla="*/ 3605529 h 5407244"/>
              <a:gd name="connsiteX4467" fmla="*/ 6509620 w 6737350"/>
              <a:gd name="connsiteY4467" fmla="*/ 3633889 h 5407244"/>
              <a:gd name="connsiteX4468" fmla="*/ 6563362 w 6737350"/>
              <a:gd name="connsiteY4468" fmla="*/ 3643391 h 5407244"/>
              <a:gd name="connsiteX4469" fmla="*/ 6562228 w 6737350"/>
              <a:gd name="connsiteY4469" fmla="*/ 3673169 h 5407244"/>
              <a:gd name="connsiteX4470" fmla="*/ 6554004 w 6737350"/>
              <a:gd name="connsiteY4470" fmla="*/ 3650481 h 5407244"/>
              <a:gd name="connsiteX4471" fmla="*/ 6517702 w 6737350"/>
              <a:gd name="connsiteY4471" fmla="*/ 3656578 h 5407244"/>
              <a:gd name="connsiteX4472" fmla="*/ 6552869 w 6737350"/>
              <a:gd name="connsiteY4472" fmla="*/ 3680399 h 5407244"/>
              <a:gd name="connsiteX4473" fmla="*/ 6515718 w 6737350"/>
              <a:gd name="connsiteY4473" fmla="*/ 3708759 h 5407244"/>
              <a:gd name="connsiteX4474" fmla="*/ 6561094 w 6737350"/>
              <a:gd name="connsiteY4474" fmla="*/ 3703229 h 5407244"/>
              <a:gd name="connsiteX4475" fmla="*/ 6514017 w 6737350"/>
              <a:gd name="connsiteY4475" fmla="*/ 3753568 h 5407244"/>
              <a:gd name="connsiteX4476" fmla="*/ 6558968 w 6737350"/>
              <a:gd name="connsiteY4476" fmla="*/ 3755270 h 5407244"/>
              <a:gd name="connsiteX4477" fmla="*/ 6494448 w 6737350"/>
              <a:gd name="connsiteY4477" fmla="*/ 3790153 h 5407244"/>
              <a:gd name="connsiteX4478" fmla="*/ 6487217 w 6737350"/>
              <a:gd name="connsiteY4478" fmla="*/ 3745060 h 5407244"/>
              <a:gd name="connsiteX4479" fmla="*/ 6315922 w 6737350"/>
              <a:gd name="connsiteY4479" fmla="*/ 3745769 h 5407244"/>
              <a:gd name="connsiteX4480" fmla="*/ 6342439 w 6737350"/>
              <a:gd name="connsiteY4480" fmla="*/ 3761793 h 5407244"/>
              <a:gd name="connsiteX4481" fmla="*/ 6291291 w 6737350"/>
              <a:gd name="connsiteY4481" fmla="*/ 3763627 h 5407244"/>
              <a:gd name="connsiteX4482" fmla="*/ 6286657 w 6737350"/>
              <a:gd name="connsiteY4482" fmla="*/ 3764281 h 5407244"/>
              <a:gd name="connsiteX4483" fmla="*/ 6288554 w 6737350"/>
              <a:gd name="connsiteY4483" fmla="*/ 3767892 h 5407244"/>
              <a:gd name="connsiteX4484" fmla="*/ 6284576 w 6737350"/>
              <a:gd name="connsiteY4484" fmla="*/ 3771488 h 5407244"/>
              <a:gd name="connsiteX4485" fmla="*/ 6279270 w 6737350"/>
              <a:gd name="connsiteY4485" fmla="*/ 3765323 h 5407244"/>
              <a:gd name="connsiteX4486" fmla="*/ 6270121 w 6737350"/>
              <a:gd name="connsiteY4486" fmla="*/ 3766614 h 5407244"/>
              <a:gd name="connsiteX4487" fmla="*/ 6272506 w 6737350"/>
              <a:gd name="connsiteY4487" fmla="*/ 3754003 h 5407244"/>
              <a:gd name="connsiteX4488" fmla="*/ 6267567 w 6737350"/>
              <a:gd name="connsiteY4488" fmla="*/ 3746622 h 5407244"/>
              <a:gd name="connsiteX4489" fmla="*/ 6267142 w 6737350"/>
              <a:gd name="connsiteY4489" fmla="*/ 3746764 h 5407244"/>
              <a:gd name="connsiteX4490" fmla="*/ 6268888 w 6737350"/>
              <a:gd name="connsiteY4490" fmla="*/ 3744813 h 5407244"/>
              <a:gd name="connsiteX4491" fmla="*/ 6268091 w 6737350"/>
              <a:gd name="connsiteY4491" fmla="*/ 3743441 h 5407244"/>
              <a:gd name="connsiteX4492" fmla="*/ 6258356 w 6737350"/>
              <a:gd name="connsiteY4492" fmla="*/ 3743128 h 5407244"/>
              <a:gd name="connsiteX4493" fmla="*/ 6254877 w 6737350"/>
              <a:gd name="connsiteY4493" fmla="*/ 3748486 h 5407244"/>
              <a:gd name="connsiteX4494" fmla="*/ 6232544 w 6737350"/>
              <a:gd name="connsiteY4494" fmla="*/ 3754846 h 5407244"/>
              <a:gd name="connsiteX4495" fmla="*/ 6250127 w 6737350"/>
              <a:gd name="connsiteY4495" fmla="*/ 3769026 h 5407244"/>
              <a:gd name="connsiteX4496" fmla="*/ 6253140 w 6737350"/>
              <a:gd name="connsiteY4496" fmla="*/ 3797688 h 5407244"/>
              <a:gd name="connsiteX4497" fmla="*/ 6254441 w 6737350"/>
              <a:gd name="connsiteY4497" fmla="*/ 3801565 h 5407244"/>
              <a:gd name="connsiteX4498" fmla="*/ 6269270 w 6737350"/>
              <a:gd name="connsiteY4498" fmla="*/ 3804333 h 5407244"/>
              <a:gd name="connsiteX4499" fmla="*/ 6259612 w 6737350"/>
              <a:gd name="connsiteY4499" fmla="*/ 3810640 h 5407244"/>
              <a:gd name="connsiteX4500" fmla="*/ 6254625 w 6737350"/>
              <a:gd name="connsiteY4500" fmla="*/ 3819896 h 5407244"/>
              <a:gd name="connsiteX4501" fmla="*/ 6264741 w 6737350"/>
              <a:gd name="connsiteY4501" fmla="*/ 3823589 h 5407244"/>
              <a:gd name="connsiteX4502" fmla="*/ 6313795 w 6737350"/>
              <a:gd name="connsiteY4502" fmla="*/ 3820499 h 5407244"/>
              <a:gd name="connsiteX4503" fmla="*/ 6350805 w 6737350"/>
              <a:gd name="connsiteY4503" fmla="*/ 3792139 h 5407244"/>
              <a:gd name="connsiteX4504" fmla="*/ 6332229 w 6737350"/>
              <a:gd name="connsiteY4504" fmla="*/ 3806319 h 5407244"/>
              <a:gd name="connsiteX4505" fmla="*/ 6303869 w 6737350"/>
              <a:gd name="connsiteY4505" fmla="*/ 3842619 h 5407244"/>
              <a:gd name="connsiteX4506" fmla="*/ 6403130 w 6737350"/>
              <a:gd name="connsiteY4506" fmla="*/ 3823901 h 5407244"/>
              <a:gd name="connsiteX4507" fmla="*/ 6396323 w 6737350"/>
              <a:gd name="connsiteY4507" fmla="*/ 3764061 h 5407244"/>
              <a:gd name="connsiteX4508" fmla="*/ 6402278 w 6737350"/>
              <a:gd name="connsiteY4508" fmla="*/ 3846447 h 5407244"/>
              <a:gd name="connsiteX4509" fmla="*/ 6357895 w 6737350"/>
              <a:gd name="connsiteY4509" fmla="*/ 3829715 h 5407244"/>
              <a:gd name="connsiteX4510" fmla="*/ 6357895 w 6737350"/>
              <a:gd name="connsiteY4510" fmla="*/ 3843895 h 5407244"/>
              <a:gd name="connsiteX4511" fmla="*/ 6375762 w 6737350"/>
              <a:gd name="connsiteY4511" fmla="*/ 3844604 h 5407244"/>
              <a:gd name="connsiteX4512" fmla="*/ 6366262 w 6737350"/>
              <a:gd name="connsiteY4512" fmla="*/ 3858784 h 5407244"/>
              <a:gd name="connsiteX4513" fmla="*/ 6446520 w 6737350"/>
              <a:gd name="connsiteY4513" fmla="*/ 3876934 h 5407244"/>
              <a:gd name="connsiteX4514" fmla="*/ 6383136 w 6737350"/>
              <a:gd name="connsiteY4514" fmla="*/ 3889413 h 5407244"/>
              <a:gd name="connsiteX4515" fmla="*/ 6535429 w 6737350"/>
              <a:gd name="connsiteY4515" fmla="*/ 3902742 h 5407244"/>
              <a:gd name="connsiteX4516" fmla="*/ 6354350 w 6737350"/>
              <a:gd name="connsiteY4516" fmla="*/ 3940461 h 5407244"/>
              <a:gd name="connsiteX4517" fmla="*/ 6282599 w 6737350"/>
              <a:gd name="connsiteY4517" fmla="*/ 3937910 h 5407244"/>
              <a:gd name="connsiteX4518" fmla="*/ 6318191 w 6737350"/>
              <a:gd name="connsiteY4518" fmla="*/ 3946558 h 5407244"/>
              <a:gd name="connsiteX4519" fmla="*/ 6280503 w 6737350"/>
              <a:gd name="connsiteY4519" fmla="*/ 3953305 h 5407244"/>
              <a:gd name="connsiteX4520" fmla="*/ 6278791 w 6737350"/>
              <a:gd name="connsiteY4520" fmla="*/ 3953240 h 5407244"/>
              <a:gd name="connsiteX4521" fmla="*/ 6278769 w 6737350"/>
              <a:gd name="connsiteY4521" fmla="*/ 3954643 h 5407244"/>
              <a:gd name="connsiteX4522" fmla="*/ 6278666 w 6737350"/>
              <a:gd name="connsiteY4522" fmla="*/ 3953235 h 5407244"/>
              <a:gd name="connsiteX4523" fmla="*/ 6266789 w 6737350"/>
              <a:gd name="connsiteY4523" fmla="*/ 3952784 h 5407244"/>
              <a:gd name="connsiteX4524" fmla="*/ 6270892 w 6737350"/>
              <a:gd name="connsiteY4524" fmla="*/ 3961314 h 5407244"/>
              <a:gd name="connsiteX4525" fmla="*/ 6273522 w 6737350"/>
              <a:gd name="connsiteY4525" fmla="*/ 3985413 h 5407244"/>
              <a:gd name="connsiteX4526" fmla="*/ 6272530 w 6737350"/>
              <a:gd name="connsiteY4526" fmla="*/ 3985697 h 5407244"/>
              <a:gd name="connsiteX4527" fmla="*/ 6265441 w 6737350"/>
              <a:gd name="connsiteY4527" fmla="*/ 3963133 h 5407244"/>
              <a:gd name="connsiteX4528" fmla="*/ 6256752 w 6737350"/>
              <a:gd name="connsiteY4528" fmla="*/ 3964171 h 5407244"/>
              <a:gd name="connsiteX4529" fmla="*/ 6256366 w 6737350"/>
              <a:gd name="connsiteY4529" fmla="*/ 3962725 h 5407244"/>
              <a:gd name="connsiteX4530" fmla="*/ 6256404 w 6737350"/>
              <a:gd name="connsiteY4530" fmla="*/ 3962204 h 5407244"/>
              <a:gd name="connsiteX4531" fmla="*/ 6259229 w 6737350"/>
              <a:gd name="connsiteY4531" fmla="*/ 3952496 h 5407244"/>
              <a:gd name="connsiteX4532" fmla="*/ 6257125 w 6737350"/>
              <a:gd name="connsiteY4532" fmla="*/ 3952416 h 5407244"/>
              <a:gd name="connsiteX4533" fmla="*/ 6256404 w 6737350"/>
              <a:gd name="connsiteY4533" fmla="*/ 3962204 h 5407244"/>
              <a:gd name="connsiteX4534" fmla="*/ 6255799 w 6737350"/>
              <a:gd name="connsiteY4534" fmla="*/ 3964285 h 5407244"/>
              <a:gd name="connsiteX4535" fmla="*/ 6256752 w 6737350"/>
              <a:gd name="connsiteY4535" fmla="*/ 3964171 h 5407244"/>
              <a:gd name="connsiteX4536" fmla="*/ 6260042 w 6737350"/>
              <a:gd name="connsiteY4536" fmla="*/ 3976508 h 5407244"/>
              <a:gd name="connsiteX4537" fmla="*/ 6274374 w 6737350"/>
              <a:gd name="connsiteY4537" fmla="*/ 4006542 h 5407244"/>
              <a:gd name="connsiteX4538" fmla="*/ 6270262 w 6737350"/>
              <a:gd name="connsiteY4538" fmla="*/ 4021714 h 5407244"/>
              <a:gd name="connsiteX4539" fmla="*/ 6263740 w 6737350"/>
              <a:gd name="connsiteY4539" fmla="*/ 3999593 h 5407244"/>
              <a:gd name="connsiteX4540" fmla="*/ 6272177 w 6737350"/>
              <a:gd name="connsiteY4540" fmla="*/ 4031693 h 5407244"/>
              <a:gd name="connsiteX4541" fmla="*/ 6276964 w 6737350"/>
              <a:gd name="connsiteY4541" fmla="*/ 4029400 h 5407244"/>
              <a:gd name="connsiteX4542" fmla="*/ 6271915 w 6737350"/>
              <a:gd name="connsiteY4542" fmla="*/ 4043186 h 5407244"/>
              <a:gd name="connsiteX4543" fmla="*/ 6250978 w 6737350"/>
              <a:gd name="connsiteY4543" fmla="*/ 4044402 h 5407244"/>
              <a:gd name="connsiteX4544" fmla="*/ 6263030 w 6737350"/>
              <a:gd name="connsiteY4544" fmla="*/ 4073613 h 5407244"/>
              <a:gd name="connsiteX4545" fmla="*/ 6277210 w 6737350"/>
              <a:gd name="connsiteY4545" fmla="*/ 4080278 h 5407244"/>
              <a:gd name="connsiteX4546" fmla="*/ 6283733 w 6737350"/>
              <a:gd name="connsiteY4546" fmla="*/ 4132177 h 5407244"/>
              <a:gd name="connsiteX4547" fmla="*/ 6290682 w 6737350"/>
              <a:gd name="connsiteY4547" fmla="*/ 4101831 h 5407244"/>
              <a:gd name="connsiteX4548" fmla="*/ 6292950 w 6737350"/>
              <a:gd name="connsiteY4548" fmla="*/ 4139125 h 5407244"/>
              <a:gd name="connsiteX4549" fmla="*/ 6293801 w 6737350"/>
              <a:gd name="connsiteY4549" fmla="*/ 4154014 h 5407244"/>
              <a:gd name="connsiteX4550" fmla="*/ 6294226 w 6737350"/>
              <a:gd name="connsiteY4550" fmla="*/ 4183490 h 5407244"/>
              <a:gd name="connsiteX4551" fmla="*/ 6292601 w 6737350"/>
              <a:gd name="connsiteY4551" fmla="*/ 4186070 h 5407244"/>
              <a:gd name="connsiteX4552" fmla="*/ 6298631 w 6737350"/>
              <a:gd name="connsiteY4552" fmla="*/ 4185679 h 5407244"/>
              <a:gd name="connsiteX4553" fmla="*/ 6299190 w 6737350"/>
              <a:gd name="connsiteY4553" fmla="*/ 4183650 h 5407244"/>
              <a:gd name="connsiteX4554" fmla="*/ 6299559 w 6737350"/>
              <a:gd name="connsiteY4554" fmla="*/ 4185619 h 5407244"/>
              <a:gd name="connsiteX4555" fmla="*/ 6334301 w 6737350"/>
              <a:gd name="connsiteY4555" fmla="*/ 4183366 h 5407244"/>
              <a:gd name="connsiteX4556" fmla="*/ 6391925 w 6737350"/>
              <a:gd name="connsiteY4556" fmla="*/ 4175425 h 5407244"/>
              <a:gd name="connsiteX4557" fmla="*/ 6391925 w 6737350"/>
              <a:gd name="connsiteY4557" fmla="*/ 4175708 h 5407244"/>
              <a:gd name="connsiteX4558" fmla="*/ 6310106 w 6737350"/>
              <a:gd name="connsiteY4558" fmla="*/ 4209882 h 5407244"/>
              <a:gd name="connsiteX4559" fmla="*/ 6303399 w 6737350"/>
              <a:gd name="connsiteY4559" fmla="*/ 4206214 h 5407244"/>
              <a:gd name="connsiteX4560" fmla="*/ 6307130 w 6737350"/>
              <a:gd name="connsiteY4560" fmla="*/ 4227892 h 5407244"/>
              <a:gd name="connsiteX4561" fmla="*/ 6318616 w 6737350"/>
              <a:gd name="connsiteY4561" fmla="*/ 4242072 h 5407244"/>
              <a:gd name="connsiteX4562" fmla="*/ 6307556 w 6737350"/>
              <a:gd name="connsiteY4562" fmla="*/ 4235123 h 5407244"/>
              <a:gd name="connsiteX4563" fmla="*/ 6301458 w 6737350"/>
              <a:gd name="connsiteY4563" fmla="*/ 4250438 h 5407244"/>
              <a:gd name="connsiteX4564" fmla="*/ 6298622 w 6737350"/>
              <a:gd name="connsiteY4564" fmla="*/ 4317935 h 5407244"/>
              <a:gd name="connsiteX4565" fmla="*/ 6292241 w 6737350"/>
              <a:gd name="connsiteY4565" fmla="*/ 4243631 h 5407244"/>
              <a:gd name="connsiteX4566" fmla="*/ 6286144 w 6737350"/>
              <a:gd name="connsiteY4566" fmla="*/ 4288724 h 5407244"/>
              <a:gd name="connsiteX4567" fmla="*/ 6294085 w 6737350"/>
              <a:gd name="connsiteY4567" fmla="*/ 4302904 h 5407244"/>
              <a:gd name="connsiteX4568" fmla="*/ 6278345 w 6737350"/>
              <a:gd name="connsiteY4568" fmla="*/ 4303896 h 5407244"/>
              <a:gd name="connsiteX4569" fmla="*/ 6283166 w 6737350"/>
              <a:gd name="connsiteY4569" fmla="*/ 4266319 h 5407244"/>
              <a:gd name="connsiteX4570" fmla="*/ 6268986 w 6737350"/>
              <a:gd name="connsiteY4570" fmla="*/ 4274686 h 5407244"/>
              <a:gd name="connsiteX4571" fmla="*/ 6280330 w 6737350"/>
              <a:gd name="connsiteY4571" fmla="*/ 4258946 h 5407244"/>
              <a:gd name="connsiteX4572" fmla="*/ 6277210 w 6737350"/>
              <a:gd name="connsiteY4572" fmla="*/ 4236683 h 5407244"/>
              <a:gd name="connsiteX4573" fmla="*/ 6283875 w 6737350"/>
              <a:gd name="connsiteY4573" fmla="*/ 4258662 h 5407244"/>
              <a:gd name="connsiteX4574" fmla="*/ 6289122 w 6737350"/>
              <a:gd name="connsiteY4574" fmla="*/ 4228459 h 5407244"/>
              <a:gd name="connsiteX4575" fmla="*/ 6272389 w 6737350"/>
              <a:gd name="connsiteY4575" fmla="*/ 4214279 h 5407244"/>
              <a:gd name="connsiteX4576" fmla="*/ 6257217 w 6737350"/>
              <a:gd name="connsiteY4576" fmla="*/ 4222787 h 5407244"/>
              <a:gd name="connsiteX4577" fmla="*/ 6259769 w 6737350"/>
              <a:gd name="connsiteY4577" fmla="*/ 4267312 h 5407244"/>
              <a:gd name="connsiteX4578" fmla="*/ 6262746 w 6737350"/>
              <a:gd name="connsiteY4578" fmla="*/ 4289575 h 5407244"/>
              <a:gd name="connsiteX4579" fmla="*/ 6269410 w 6737350"/>
              <a:gd name="connsiteY4579" fmla="*/ 4281776 h 5407244"/>
              <a:gd name="connsiteX4580" fmla="*/ 6265014 w 6737350"/>
              <a:gd name="connsiteY4580" fmla="*/ 4296806 h 5407244"/>
              <a:gd name="connsiteX4581" fmla="*/ 6283874 w 6737350"/>
              <a:gd name="connsiteY4581" fmla="*/ 4348138 h 5407244"/>
              <a:gd name="connsiteX4582" fmla="*/ 6275082 w 6737350"/>
              <a:gd name="connsiteY4582" fmla="*/ 4318785 h 5407244"/>
              <a:gd name="connsiteX4583" fmla="*/ 6289262 w 6737350"/>
              <a:gd name="connsiteY4583" fmla="*/ 4370259 h 5407244"/>
              <a:gd name="connsiteX4584" fmla="*/ 6285717 w 6737350"/>
              <a:gd name="connsiteY4584" fmla="*/ 4400320 h 5407244"/>
              <a:gd name="connsiteX4585" fmla="*/ 6289262 w 6737350"/>
              <a:gd name="connsiteY4585" fmla="*/ 4429957 h 5407244"/>
              <a:gd name="connsiteX4586" fmla="*/ 6298196 w 6737350"/>
              <a:gd name="connsiteY4586" fmla="*/ 4399470 h 5407244"/>
              <a:gd name="connsiteX4587" fmla="*/ 6313795 w 6737350"/>
              <a:gd name="connsiteY4587" fmla="*/ 4421023 h 5407244"/>
              <a:gd name="connsiteX4588" fmla="*/ 6310674 w 6737350"/>
              <a:gd name="connsiteY4588" fmla="*/ 4458600 h 5407244"/>
              <a:gd name="connsiteX4589" fmla="*/ 6304010 w 6737350"/>
              <a:gd name="connsiteY4589" fmla="*/ 4466541 h 5407244"/>
              <a:gd name="connsiteX4590" fmla="*/ 6275650 w 6737350"/>
              <a:gd name="connsiteY4590" fmla="*/ 4438181 h 5407244"/>
              <a:gd name="connsiteX4591" fmla="*/ 6288554 w 6737350"/>
              <a:gd name="connsiteY4591" fmla="*/ 4444846 h 5407244"/>
              <a:gd name="connsiteX4592" fmla="*/ 6278061 w 6737350"/>
              <a:gd name="connsiteY4592" fmla="*/ 4542688 h 5407244"/>
              <a:gd name="connsiteX4593" fmla="*/ 6268134 w 6737350"/>
              <a:gd name="connsiteY4593" fmla="*/ 4558144 h 5407244"/>
              <a:gd name="connsiteX4594" fmla="*/ 6251403 w 6737350"/>
              <a:gd name="connsiteY4594" fmla="*/ 4551621 h 5407244"/>
              <a:gd name="connsiteX4595" fmla="*/ 6252111 w 6737350"/>
              <a:gd name="connsiteY4595" fmla="*/ 4596430 h 5407244"/>
              <a:gd name="connsiteX4596" fmla="*/ 6262038 w 6737350"/>
              <a:gd name="connsiteY4596" fmla="*/ 4580832 h 5407244"/>
              <a:gd name="connsiteX4597" fmla="*/ 6263314 w 6737350"/>
              <a:gd name="connsiteY4597" fmla="*/ 4603236 h 5407244"/>
              <a:gd name="connsiteX4598" fmla="*/ 6275224 w 6737350"/>
              <a:gd name="connsiteY4598" fmla="*/ 4587638 h 5407244"/>
              <a:gd name="connsiteX4599" fmla="*/ 6309116 w 6737350"/>
              <a:gd name="connsiteY4599" fmla="*/ 4488378 h 5407244"/>
              <a:gd name="connsiteX4600" fmla="*/ 6301884 w 6737350"/>
              <a:gd name="connsiteY4600" fmla="*/ 4518724 h 5407244"/>
              <a:gd name="connsiteX4601" fmla="*/ 6313227 w 6737350"/>
              <a:gd name="connsiteY4601" fmla="*/ 4525388 h 5407244"/>
              <a:gd name="connsiteX4602" fmla="*/ 6314928 w 6737350"/>
              <a:gd name="connsiteY4602" fmla="*/ 4555166 h 5407244"/>
              <a:gd name="connsiteX4603" fmla="*/ 6311809 w 6737350"/>
              <a:gd name="connsiteY4603" fmla="*/ 4533045 h 5407244"/>
              <a:gd name="connsiteX4604" fmla="*/ 6305144 w 6737350"/>
              <a:gd name="connsiteY4604" fmla="*/ 4540986 h 5407244"/>
              <a:gd name="connsiteX4605" fmla="*/ 6313652 w 6737350"/>
              <a:gd name="connsiteY4605" fmla="*/ 4562823 h 5407244"/>
              <a:gd name="connsiteX4606" fmla="*/ 6308264 w 6737350"/>
              <a:gd name="connsiteY4606" fmla="*/ 4593027 h 5407244"/>
              <a:gd name="connsiteX4607" fmla="*/ 6316772 w 6737350"/>
              <a:gd name="connsiteY4607" fmla="*/ 4585086 h 5407244"/>
              <a:gd name="connsiteX4608" fmla="*/ 6310958 w 6737350"/>
              <a:gd name="connsiteY4608" fmla="*/ 4637694 h 5407244"/>
              <a:gd name="connsiteX4609" fmla="*/ 6320034 w 6737350"/>
              <a:gd name="connsiteY4609" fmla="*/ 4637694 h 5407244"/>
              <a:gd name="connsiteX4610" fmla="*/ 6309541 w 6737350"/>
              <a:gd name="connsiteY4610" fmla="*/ 4675696 h 5407244"/>
              <a:gd name="connsiteX4611" fmla="*/ 6305003 w 6737350"/>
              <a:gd name="connsiteY4611" fmla="*/ 4631171 h 5407244"/>
              <a:gd name="connsiteX4612" fmla="*/ 6270830 w 6737350"/>
              <a:gd name="connsiteY4612" fmla="*/ 4640672 h 5407244"/>
              <a:gd name="connsiteX4613" fmla="*/ 6277210 w 6737350"/>
              <a:gd name="connsiteY4613" fmla="*/ 4654852 h 5407244"/>
              <a:gd name="connsiteX4614" fmla="*/ 6263030 w 6737350"/>
              <a:gd name="connsiteY4614" fmla="*/ 4663218 h 5407244"/>
              <a:gd name="connsiteX4615" fmla="*/ 6248850 w 6737350"/>
              <a:gd name="connsiteY4615" fmla="*/ 4678816 h 5407244"/>
              <a:gd name="connsiteX4616" fmla="*/ 6244313 w 6737350"/>
              <a:gd name="connsiteY4616" fmla="*/ 4664636 h 5407244"/>
              <a:gd name="connsiteX4617" fmla="*/ 6247574 w 6737350"/>
              <a:gd name="connsiteY4617" fmla="*/ 4657120 h 5407244"/>
              <a:gd name="connsiteX4618" fmla="*/ 6236656 w 6737350"/>
              <a:gd name="connsiteY4618" fmla="*/ 4657120 h 5407244"/>
              <a:gd name="connsiteX4619" fmla="*/ 6249276 w 6737350"/>
              <a:gd name="connsiteY4619" fmla="*/ 4686331 h 5407244"/>
              <a:gd name="connsiteX4620" fmla="*/ 6247149 w 6737350"/>
              <a:gd name="connsiteY4620" fmla="*/ 4716109 h 5407244"/>
              <a:gd name="connsiteX4621" fmla="*/ 6250978 w 6737350"/>
              <a:gd name="connsiteY4621" fmla="*/ 4686189 h 5407244"/>
              <a:gd name="connsiteX4622" fmla="*/ 6265158 w 6737350"/>
              <a:gd name="connsiteY4622" fmla="*/ 4700369 h 5407244"/>
              <a:gd name="connsiteX4623" fmla="*/ 6262322 w 6737350"/>
              <a:gd name="connsiteY4623" fmla="*/ 4715258 h 5407244"/>
              <a:gd name="connsiteX4624" fmla="*/ 6275225 w 6737350"/>
              <a:gd name="connsiteY4624" fmla="*/ 4714549 h 5407244"/>
              <a:gd name="connsiteX4625" fmla="*/ 6280897 w 6737350"/>
              <a:gd name="connsiteY4625" fmla="*/ 4684488 h 5407244"/>
              <a:gd name="connsiteX4626" fmla="*/ 6278061 w 6737350"/>
              <a:gd name="connsiteY4626" fmla="*/ 4699660 h 5407244"/>
              <a:gd name="connsiteX4627" fmla="*/ 6274658 w 6737350"/>
              <a:gd name="connsiteY4627" fmla="*/ 4737096 h 5407244"/>
              <a:gd name="connsiteX4628" fmla="*/ 6293518 w 6737350"/>
              <a:gd name="connsiteY4628" fmla="*/ 4713415 h 5407244"/>
              <a:gd name="connsiteX4629" fmla="*/ 6288271 w 6737350"/>
              <a:gd name="connsiteY4629" fmla="*/ 4654143 h 5407244"/>
              <a:gd name="connsiteX4630" fmla="*/ 6294794 w 6737350"/>
              <a:gd name="connsiteY4630" fmla="*/ 4735961 h 5407244"/>
              <a:gd name="connsiteX4631" fmla="*/ 6284866 w 6737350"/>
              <a:gd name="connsiteY4631" fmla="*/ 4721781 h 5407244"/>
              <a:gd name="connsiteX4632" fmla="*/ 6285717 w 6737350"/>
              <a:gd name="connsiteY4632" fmla="*/ 4736670 h 5407244"/>
              <a:gd name="connsiteX4633" fmla="*/ 6289262 w 6737350"/>
              <a:gd name="connsiteY4633" fmla="*/ 4736670 h 5407244"/>
              <a:gd name="connsiteX4634" fmla="*/ 6288270 w 6737350"/>
              <a:gd name="connsiteY4634" fmla="*/ 4751701 h 5407244"/>
              <a:gd name="connsiteX4635" fmla="*/ 6305711 w 6737350"/>
              <a:gd name="connsiteY4635" fmla="*/ 4765881 h 5407244"/>
              <a:gd name="connsiteX4636" fmla="*/ 6293658 w 6737350"/>
              <a:gd name="connsiteY4636" fmla="*/ 4781479 h 5407244"/>
              <a:gd name="connsiteX4637" fmla="*/ 6325563 w 6737350"/>
              <a:gd name="connsiteY4637" fmla="*/ 4787009 h 5407244"/>
              <a:gd name="connsiteX4638" fmla="*/ 6291248 w 6737350"/>
              <a:gd name="connsiteY4638" fmla="*/ 4833945 h 5407244"/>
              <a:gd name="connsiteX4639" fmla="*/ 6276358 w 6737350"/>
              <a:gd name="connsiteY4639" fmla="*/ 4834796 h 5407244"/>
              <a:gd name="connsiteX4640" fmla="*/ 6284158 w 6737350"/>
              <a:gd name="connsiteY4640" fmla="*/ 4841886 h 5407244"/>
              <a:gd name="connsiteX4641" fmla="*/ 6249700 w 6737350"/>
              <a:gd name="connsiteY4641" fmla="*/ 4858618 h 5407244"/>
              <a:gd name="connsiteX4642" fmla="*/ 6251685 w 6737350"/>
              <a:gd name="connsiteY4642" fmla="*/ 4895912 h 5407244"/>
              <a:gd name="connsiteX4643" fmla="*/ 6244028 w 6737350"/>
              <a:gd name="connsiteY4643" fmla="*/ 4963550 h 5407244"/>
              <a:gd name="connsiteX4644" fmla="*/ 6236229 w 6737350"/>
              <a:gd name="connsiteY4644" fmla="*/ 4993896 h 5407244"/>
              <a:gd name="connsiteX4645" fmla="*/ 6178091 w 6737350"/>
              <a:gd name="connsiteY4645" fmla="*/ 4959296 h 5407244"/>
              <a:gd name="connsiteX4646" fmla="*/ 6178942 w 6737350"/>
              <a:gd name="connsiteY4646" fmla="*/ 4936750 h 5407244"/>
              <a:gd name="connsiteX4647" fmla="*/ 6195674 w 6737350"/>
              <a:gd name="connsiteY4647" fmla="*/ 4973476 h 5407244"/>
              <a:gd name="connsiteX4648" fmla="*/ 6215526 w 6737350"/>
              <a:gd name="connsiteY4648" fmla="*/ 4957595 h 5407244"/>
              <a:gd name="connsiteX4649" fmla="*/ 6235804 w 6737350"/>
              <a:gd name="connsiteY4649" fmla="*/ 4911652 h 5407244"/>
              <a:gd name="connsiteX4650" fmla="*/ 6243461 w 6737350"/>
              <a:gd name="connsiteY4650" fmla="*/ 4881448 h 5407244"/>
              <a:gd name="connsiteX4651" fmla="*/ 6209712 w 6737350"/>
              <a:gd name="connsiteY4651" fmla="*/ 4875634 h 5407244"/>
              <a:gd name="connsiteX4652" fmla="*/ 6238072 w 6737350"/>
              <a:gd name="connsiteY4652" fmla="*/ 4889105 h 5407244"/>
              <a:gd name="connsiteX4653" fmla="*/ 6206026 w 6737350"/>
              <a:gd name="connsiteY4653" fmla="*/ 4883292 h 5407244"/>
              <a:gd name="connsiteX4654" fmla="*/ 6173979 w 6737350"/>
              <a:gd name="connsiteY4654" fmla="*/ 4877336 h 5407244"/>
              <a:gd name="connsiteX4655" fmla="*/ 6182203 w 6737350"/>
              <a:gd name="connsiteY4655" fmla="*/ 4891516 h 5407244"/>
              <a:gd name="connsiteX4656" fmla="*/ 6165754 w 6737350"/>
              <a:gd name="connsiteY4656" fmla="*/ 4899740 h 5407244"/>
              <a:gd name="connsiteX4657" fmla="*/ 6194114 w 6737350"/>
              <a:gd name="connsiteY4657" fmla="*/ 4898464 h 5407244"/>
              <a:gd name="connsiteX4658" fmla="*/ 6161217 w 6737350"/>
              <a:gd name="connsiteY4658" fmla="*/ 4914771 h 5407244"/>
              <a:gd name="connsiteX4659" fmla="*/ 6176815 w 6737350"/>
              <a:gd name="connsiteY4659" fmla="*/ 4928951 h 5407244"/>
              <a:gd name="connsiteX4660" fmla="*/ 6168165 w 6737350"/>
              <a:gd name="connsiteY4660" fmla="*/ 4944266 h 5407244"/>
              <a:gd name="connsiteX4661" fmla="*/ 6179226 w 6737350"/>
              <a:gd name="connsiteY4661" fmla="*/ 4981134 h 5407244"/>
              <a:gd name="connsiteX4662" fmla="*/ 6166605 w 6737350"/>
              <a:gd name="connsiteY4662" fmla="*/ 4951781 h 5407244"/>
              <a:gd name="connsiteX4663" fmla="*/ 6109885 w 6737350"/>
              <a:gd name="connsiteY4663" fmla="*/ 4946818 h 5407244"/>
              <a:gd name="connsiteX4664" fmla="*/ 6113430 w 6737350"/>
              <a:gd name="connsiteY4664" fmla="*/ 4939161 h 5407244"/>
              <a:gd name="connsiteX4665" fmla="*/ 6150156 w 6737350"/>
              <a:gd name="connsiteY4665" fmla="*/ 4922712 h 5407244"/>
              <a:gd name="connsiteX4666" fmla="*/ 6154409 w 6737350"/>
              <a:gd name="connsiteY4666" fmla="*/ 4892650 h 5407244"/>
              <a:gd name="connsiteX4667" fmla="*/ 6162208 w 6737350"/>
              <a:gd name="connsiteY4667" fmla="*/ 4899740 h 5407244"/>
              <a:gd name="connsiteX4668" fmla="*/ 6164743 w 6737350"/>
              <a:gd name="connsiteY4668" fmla="*/ 4880083 h 5407244"/>
              <a:gd name="connsiteX4669" fmla="*/ 6165906 w 6737350"/>
              <a:gd name="connsiteY4669" fmla="*/ 4878044 h 5407244"/>
              <a:gd name="connsiteX4670" fmla="*/ 6172276 w 6737350"/>
              <a:gd name="connsiteY4670" fmla="*/ 4876911 h 5407244"/>
              <a:gd name="connsiteX4671" fmla="*/ 6167532 w 6737350"/>
              <a:gd name="connsiteY4671" fmla="*/ 4875194 h 5407244"/>
              <a:gd name="connsiteX4672" fmla="*/ 6165906 w 6737350"/>
              <a:gd name="connsiteY4672" fmla="*/ 4878044 h 5407244"/>
              <a:gd name="connsiteX4673" fmla="*/ 6153578 w 6737350"/>
              <a:gd name="connsiteY4673" fmla="*/ 4880236 h 5407244"/>
              <a:gd name="connsiteX4674" fmla="*/ 6106339 w 6737350"/>
              <a:gd name="connsiteY4674" fmla="*/ 4902151 h 5407244"/>
              <a:gd name="connsiteX4675" fmla="*/ 6105063 w 6737350"/>
              <a:gd name="connsiteY4675" fmla="*/ 4872373 h 5407244"/>
              <a:gd name="connsiteX4676" fmla="*/ 6090883 w 6737350"/>
              <a:gd name="connsiteY4676" fmla="*/ 4887829 h 5407244"/>
              <a:gd name="connsiteX4677" fmla="*/ 6094002 w 6737350"/>
              <a:gd name="connsiteY4677" fmla="*/ 4872798 h 5407244"/>
              <a:gd name="connsiteX4678" fmla="*/ 6025229 w 6737350"/>
              <a:gd name="connsiteY4678" fmla="*/ 4875209 h 5407244"/>
              <a:gd name="connsiteX4679" fmla="*/ 6002541 w 6737350"/>
              <a:gd name="connsiteY4679" fmla="*/ 4861029 h 5407244"/>
              <a:gd name="connsiteX4680" fmla="*/ 6007646 w 6737350"/>
              <a:gd name="connsiteY4680" fmla="*/ 4845856 h 5407244"/>
              <a:gd name="connsiteX4681" fmla="*/ 5980279 w 6737350"/>
              <a:gd name="connsiteY4681" fmla="*/ 4861596 h 5407244"/>
              <a:gd name="connsiteX4682" fmla="*/ 5988645 w 6737350"/>
              <a:gd name="connsiteY4682" fmla="*/ 4831535 h 5407244"/>
              <a:gd name="connsiteX4683" fmla="*/ 5968509 w 6737350"/>
              <a:gd name="connsiteY4683" fmla="*/ 4839617 h 5407244"/>
              <a:gd name="connsiteX4684" fmla="*/ 5974465 w 6737350"/>
              <a:gd name="connsiteY4684" fmla="*/ 4853797 h 5407244"/>
              <a:gd name="connsiteX4685" fmla="*/ 5959434 w 6737350"/>
              <a:gd name="connsiteY4685" fmla="*/ 4846849 h 5407244"/>
              <a:gd name="connsiteX4686" fmla="*/ 5921715 w 6737350"/>
              <a:gd name="connsiteY4686" fmla="*/ 4818489 h 5407244"/>
              <a:gd name="connsiteX4687" fmla="*/ 5818343 w 6737350"/>
              <a:gd name="connsiteY4687" fmla="*/ 4835221 h 5407244"/>
              <a:gd name="connsiteX4688" fmla="*/ 5824299 w 6737350"/>
              <a:gd name="connsiteY4688" fmla="*/ 4865141 h 5407244"/>
              <a:gd name="connsiteX4689" fmla="*/ 5749313 w 6737350"/>
              <a:gd name="connsiteY4689" fmla="*/ 4847965 h 5407244"/>
              <a:gd name="connsiteX4690" fmla="*/ 5747807 w 6737350"/>
              <a:gd name="connsiteY4690" fmla="*/ 4845934 h 5407244"/>
              <a:gd name="connsiteX4691" fmla="*/ 5749009 w 6737350"/>
              <a:gd name="connsiteY4691" fmla="*/ 4860070 h 5407244"/>
              <a:gd name="connsiteX4692" fmla="*/ 5747868 w 6737350"/>
              <a:gd name="connsiteY4692" fmla="*/ 4888962 h 5407244"/>
              <a:gd name="connsiteX4693" fmla="*/ 5737942 w 6737350"/>
              <a:gd name="connsiteY4693" fmla="*/ 4874782 h 5407244"/>
              <a:gd name="connsiteX4694" fmla="*/ 5738809 w 6737350"/>
              <a:gd name="connsiteY4694" fmla="*/ 4839101 h 5407244"/>
              <a:gd name="connsiteX4695" fmla="*/ 5733793 w 6737350"/>
              <a:gd name="connsiteY4695" fmla="*/ 4848115 h 5407244"/>
              <a:gd name="connsiteX4696" fmla="*/ 5695948 w 6737350"/>
              <a:gd name="connsiteY4696" fmla="*/ 4840240 h 5407244"/>
              <a:gd name="connsiteX4697" fmla="*/ 5695837 w 6737350"/>
              <a:gd name="connsiteY4697" fmla="*/ 4840271 h 5407244"/>
              <a:gd name="connsiteX4698" fmla="*/ 5696058 w 6737350"/>
              <a:gd name="connsiteY4698" fmla="*/ 4841462 h 5407244"/>
              <a:gd name="connsiteX4699" fmla="*/ 5702777 w 6737350"/>
              <a:gd name="connsiteY4699" fmla="*/ 4846425 h 5407244"/>
              <a:gd name="connsiteX4700" fmla="*/ 5693418 w 6737350"/>
              <a:gd name="connsiteY4700" fmla="*/ 4876345 h 5407244"/>
              <a:gd name="connsiteX4701" fmla="*/ 5705471 w 6737350"/>
              <a:gd name="connsiteY4701" fmla="*/ 4868688 h 5407244"/>
              <a:gd name="connsiteX4702" fmla="*/ 5693985 w 6737350"/>
              <a:gd name="connsiteY4702" fmla="*/ 4921012 h 5407244"/>
              <a:gd name="connsiteX4703" fmla="*/ 5706179 w 6737350"/>
              <a:gd name="connsiteY4703" fmla="*/ 4921012 h 5407244"/>
              <a:gd name="connsiteX4704" fmla="*/ 5689448 w 6737350"/>
              <a:gd name="connsiteY4704" fmla="*/ 4958589 h 5407244"/>
              <a:gd name="connsiteX4705" fmla="*/ 5686470 w 6737350"/>
              <a:gd name="connsiteY4705" fmla="*/ 4913780 h 5407244"/>
              <a:gd name="connsiteX4706" fmla="*/ 5640385 w 6737350"/>
              <a:gd name="connsiteY4706" fmla="*/ 4921863 h 5407244"/>
              <a:gd name="connsiteX4707" fmla="*/ 5647757 w 6737350"/>
              <a:gd name="connsiteY4707" fmla="*/ 4936043 h 5407244"/>
              <a:gd name="connsiteX4708" fmla="*/ 5628473 w 6737350"/>
              <a:gd name="connsiteY4708" fmla="*/ 4943841 h 5407244"/>
              <a:gd name="connsiteX4709" fmla="*/ 5609047 w 6737350"/>
              <a:gd name="connsiteY4709" fmla="*/ 4959014 h 5407244"/>
              <a:gd name="connsiteX4710" fmla="*/ 5604084 w 6737350"/>
              <a:gd name="connsiteY4710" fmla="*/ 4944125 h 5407244"/>
              <a:gd name="connsiteX4711" fmla="*/ 5608905 w 6737350"/>
              <a:gd name="connsiteY4711" fmla="*/ 4936610 h 5407244"/>
              <a:gd name="connsiteX4712" fmla="*/ 5594725 w 6737350"/>
              <a:gd name="connsiteY4712" fmla="*/ 4936610 h 5407244"/>
              <a:gd name="connsiteX4713" fmla="*/ 5609756 w 6737350"/>
              <a:gd name="connsiteY4713" fmla="*/ 4966246 h 5407244"/>
              <a:gd name="connsiteX4714" fmla="*/ 5605217 w 6737350"/>
              <a:gd name="connsiteY4714" fmla="*/ 4996024 h 5407244"/>
              <a:gd name="connsiteX4715" fmla="*/ 5612165 w 6737350"/>
              <a:gd name="connsiteY4715" fmla="*/ 4966246 h 5407244"/>
              <a:gd name="connsiteX4716" fmla="*/ 5629465 w 6737350"/>
              <a:gd name="connsiteY4716" fmla="*/ 4980426 h 5407244"/>
              <a:gd name="connsiteX4717" fmla="*/ 5624787 w 6737350"/>
              <a:gd name="connsiteY4717" fmla="*/ 4995315 h 5407244"/>
              <a:gd name="connsiteX4718" fmla="*/ 5641803 w 6737350"/>
              <a:gd name="connsiteY4718" fmla="*/ 4995315 h 5407244"/>
              <a:gd name="connsiteX4719" fmla="*/ 5651162 w 6737350"/>
              <a:gd name="connsiteY4719" fmla="*/ 4965536 h 5407244"/>
              <a:gd name="connsiteX4720" fmla="*/ 5646482 w 6737350"/>
              <a:gd name="connsiteY4720" fmla="*/ 4980425 h 5407244"/>
              <a:gd name="connsiteX4721" fmla="*/ 5639676 w 6737350"/>
              <a:gd name="connsiteY4721" fmla="*/ 5017860 h 5407244"/>
              <a:gd name="connsiteX4722" fmla="*/ 5666192 w 6737350"/>
              <a:gd name="connsiteY4722" fmla="*/ 4995032 h 5407244"/>
              <a:gd name="connsiteX4723" fmla="*/ 5663073 w 6737350"/>
              <a:gd name="connsiteY4723" fmla="*/ 4935476 h 5407244"/>
              <a:gd name="connsiteX4724" fmla="*/ 5666476 w 6737350"/>
              <a:gd name="connsiteY4724" fmla="*/ 5017578 h 5407244"/>
              <a:gd name="connsiteX4725" fmla="*/ 5654139 w 6737350"/>
              <a:gd name="connsiteY4725" fmla="*/ 5003398 h 5407244"/>
              <a:gd name="connsiteX4726" fmla="*/ 5654139 w 6737350"/>
              <a:gd name="connsiteY4726" fmla="*/ 5018286 h 5407244"/>
              <a:gd name="connsiteX4727" fmla="*/ 5658960 w 6737350"/>
              <a:gd name="connsiteY4727" fmla="*/ 5018286 h 5407244"/>
              <a:gd name="connsiteX4728" fmla="*/ 5656692 w 6737350"/>
              <a:gd name="connsiteY4728" fmla="*/ 5032466 h 5407244"/>
              <a:gd name="connsiteX4729" fmla="*/ 5678812 w 6737350"/>
              <a:gd name="connsiteY4729" fmla="*/ 5046646 h 5407244"/>
              <a:gd name="connsiteX4730" fmla="*/ 5661937 w 6737350"/>
              <a:gd name="connsiteY4730" fmla="*/ 5061819 h 5407244"/>
              <a:gd name="connsiteX4731" fmla="*/ 5703485 w 6737350"/>
              <a:gd name="connsiteY4731" fmla="*/ 5068626 h 5407244"/>
              <a:gd name="connsiteX4732" fmla="*/ 5655272 w 6737350"/>
              <a:gd name="connsiteY4732" fmla="*/ 5114002 h 5407244"/>
              <a:gd name="connsiteX4733" fmla="*/ 5635704 w 6737350"/>
              <a:gd name="connsiteY4733" fmla="*/ 5114002 h 5407244"/>
              <a:gd name="connsiteX4734" fmla="*/ 5645631 w 6737350"/>
              <a:gd name="connsiteY4734" fmla="*/ 5121375 h 5407244"/>
              <a:gd name="connsiteX4735" fmla="*/ 5599546 w 6737350"/>
              <a:gd name="connsiteY4735" fmla="*/ 5136832 h 5407244"/>
              <a:gd name="connsiteX4736" fmla="*/ 5599546 w 6737350"/>
              <a:gd name="connsiteY4736" fmla="*/ 5174125 h 5407244"/>
              <a:gd name="connsiteX4737" fmla="*/ 5585366 w 6737350"/>
              <a:gd name="connsiteY4737" fmla="*/ 5241480 h 5407244"/>
              <a:gd name="connsiteX4738" fmla="*/ 5573597 w 6737350"/>
              <a:gd name="connsiteY4738" fmla="*/ 5271400 h 5407244"/>
              <a:gd name="connsiteX4739" fmla="*/ 5500002 w 6737350"/>
              <a:gd name="connsiteY4739" fmla="*/ 5234956 h 5407244"/>
              <a:gd name="connsiteX4740" fmla="*/ 5502271 w 6737350"/>
              <a:gd name="connsiteY4740" fmla="*/ 5212553 h 5407244"/>
              <a:gd name="connsiteX4741" fmla="*/ 5522123 w 6737350"/>
              <a:gd name="connsiteY4741" fmla="*/ 5249562 h 5407244"/>
              <a:gd name="connsiteX4742" fmla="*/ 5548782 w 6737350"/>
              <a:gd name="connsiteY4742" fmla="*/ 5234389 h 5407244"/>
              <a:gd name="connsiteX4743" fmla="*/ 5577142 w 6737350"/>
              <a:gd name="connsiteY4743" fmla="*/ 5189297 h 5407244"/>
              <a:gd name="connsiteX4744" fmla="*/ 5589053 w 6737350"/>
              <a:gd name="connsiteY4744" fmla="*/ 5159378 h 5407244"/>
              <a:gd name="connsiteX4745" fmla="*/ 5545095 w 6737350"/>
              <a:gd name="connsiteY4745" fmla="*/ 5152430 h 5407244"/>
              <a:gd name="connsiteX4746" fmla="*/ 5581821 w 6737350"/>
              <a:gd name="connsiteY4746" fmla="*/ 5166610 h 5407244"/>
              <a:gd name="connsiteX4747" fmla="*/ 5540274 w 6737350"/>
              <a:gd name="connsiteY4747" fmla="*/ 5159662 h 5407244"/>
              <a:gd name="connsiteX4748" fmla="*/ 5498726 w 6737350"/>
              <a:gd name="connsiteY4748" fmla="*/ 5152713 h 5407244"/>
              <a:gd name="connsiteX4749" fmla="*/ 5508652 w 6737350"/>
              <a:gd name="connsiteY4749" fmla="*/ 5166893 h 5407244"/>
              <a:gd name="connsiteX4750" fmla="*/ 5486815 w 6737350"/>
              <a:gd name="connsiteY4750" fmla="*/ 5174692 h 5407244"/>
              <a:gd name="connsiteX4751" fmla="*/ 5523400 w 6737350"/>
              <a:gd name="connsiteY4751" fmla="*/ 5174692 h 5407244"/>
              <a:gd name="connsiteX4752" fmla="*/ 5479725 w 6737350"/>
              <a:gd name="connsiteY4752" fmla="*/ 5190149 h 5407244"/>
              <a:gd name="connsiteX4753" fmla="*/ 5499435 w 6737350"/>
              <a:gd name="connsiteY4753" fmla="*/ 5204329 h 5407244"/>
              <a:gd name="connsiteX4754" fmla="*/ 5487382 w 6737350"/>
              <a:gd name="connsiteY4754" fmla="*/ 5219359 h 5407244"/>
              <a:gd name="connsiteX4755" fmla="*/ 5500002 w 6737350"/>
              <a:gd name="connsiteY4755" fmla="*/ 5256511 h 5407244"/>
              <a:gd name="connsiteX4756" fmla="*/ 5484972 w 6737350"/>
              <a:gd name="connsiteY4756" fmla="*/ 5226733 h 5407244"/>
              <a:gd name="connsiteX4757" fmla="*/ 5411803 w 6737350"/>
              <a:gd name="connsiteY4757" fmla="*/ 5220351 h 5407244"/>
              <a:gd name="connsiteX4758" fmla="*/ 5416624 w 6737350"/>
              <a:gd name="connsiteY4758" fmla="*/ 5212694 h 5407244"/>
              <a:gd name="connsiteX4759" fmla="*/ 5465120 w 6737350"/>
              <a:gd name="connsiteY4759" fmla="*/ 5197237 h 5407244"/>
              <a:gd name="connsiteX4760" fmla="*/ 5472210 w 6737350"/>
              <a:gd name="connsiteY4760" fmla="*/ 5167319 h 5407244"/>
              <a:gd name="connsiteX4761" fmla="*/ 5481994 w 6737350"/>
              <a:gd name="connsiteY4761" fmla="*/ 5174691 h 5407244"/>
              <a:gd name="connsiteX4762" fmla="*/ 5486265 w 6737350"/>
              <a:gd name="connsiteY4762" fmla="*/ 5155123 h 5407244"/>
              <a:gd name="connsiteX4763" fmla="*/ 5487886 w 6737350"/>
              <a:gd name="connsiteY4763" fmla="*/ 5153101 h 5407244"/>
              <a:gd name="connsiteX4764" fmla="*/ 5496174 w 6737350"/>
              <a:gd name="connsiteY4764" fmla="*/ 5152146 h 5407244"/>
              <a:gd name="connsiteX4765" fmla="*/ 5490110 w 6737350"/>
              <a:gd name="connsiteY4765" fmla="*/ 5150325 h 5407244"/>
              <a:gd name="connsiteX4766" fmla="*/ 5487886 w 6737350"/>
              <a:gd name="connsiteY4766" fmla="*/ 5153101 h 5407244"/>
              <a:gd name="connsiteX4767" fmla="*/ 5471536 w 6737350"/>
              <a:gd name="connsiteY4767" fmla="*/ 5154984 h 5407244"/>
              <a:gd name="connsiteX4768" fmla="*/ 5408683 w 6737350"/>
              <a:gd name="connsiteY4768" fmla="*/ 5175542 h 5407244"/>
              <a:gd name="connsiteX4769" fmla="*/ 5408683 w 6737350"/>
              <a:gd name="connsiteY4769" fmla="*/ 5145764 h 5407244"/>
              <a:gd name="connsiteX4770" fmla="*/ 5389398 w 6737350"/>
              <a:gd name="connsiteY4770" fmla="*/ 5160937 h 5407244"/>
              <a:gd name="connsiteX4771" fmla="*/ 5394078 w 6737350"/>
              <a:gd name="connsiteY4771" fmla="*/ 5145906 h 5407244"/>
              <a:gd name="connsiteX4772" fmla="*/ 5303893 w 6737350"/>
              <a:gd name="connsiteY4772" fmla="*/ 5147040 h 5407244"/>
              <a:gd name="connsiteX4773" fmla="*/ 5274540 w 6737350"/>
              <a:gd name="connsiteY4773" fmla="*/ 5132860 h 5407244"/>
              <a:gd name="connsiteX4774" fmla="*/ 5281630 w 6737350"/>
              <a:gd name="connsiteY4774" fmla="*/ 5117829 h 5407244"/>
              <a:gd name="connsiteX4775" fmla="*/ 5245188 w 6737350"/>
              <a:gd name="connsiteY4775" fmla="*/ 5133144 h 5407244"/>
              <a:gd name="connsiteX4776" fmla="*/ 5257099 w 6737350"/>
              <a:gd name="connsiteY4776" fmla="*/ 5103224 h 5407244"/>
              <a:gd name="connsiteX4777" fmla="*/ 5230299 w 6737350"/>
              <a:gd name="connsiteY4777" fmla="*/ 5111023 h 5407244"/>
              <a:gd name="connsiteX4778" fmla="*/ 5237814 w 6737350"/>
              <a:gd name="connsiteY4778" fmla="*/ 5125203 h 5407244"/>
              <a:gd name="connsiteX4779" fmla="*/ 5218246 w 6737350"/>
              <a:gd name="connsiteY4779" fmla="*/ 5117971 h 5407244"/>
              <a:gd name="connsiteX4780" fmla="*/ 5169183 w 6737350"/>
              <a:gd name="connsiteY4780" fmla="*/ 5088760 h 5407244"/>
              <a:gd name="connsiteX4781" fmla="*/ 5032913 w 6737350"/>
              <a:gd name="connsiteY4781" fmla="*/ 5105351 h 5407244"/>
              <a:gd name="connsiteX4782" fmla="*/ 5040570 w 6737350"/>
              <a:gd name="connsiteY4782" fmla="*/ 5135129 h 5407244"/>
              <a:gd name="connsiteX4783" fmla="*/ 4930533 w 6737350"/>
              <a:gd name="connsiteY4783" fmla="*/ 5106769 h 5407244"/>
              <a:gd name="connsiteX4784" fmla="*/ 4855096 w 6737350"/>
              <a:gd name="connsiteY4784" fmla="*/ 5115277 h 5407244"/>
              <a:gd name="connsiteX4785" fmla="*/ 4837654 w 6737350"/>
              <a:gd name="connsiteY4785" fmla="*/ 5085641 h 5407244"/>
              <a:gd name="connsiteX4786" fmla="*/ 4806316 w 6737350"/>
              <a:gd name="connsiteY4786" fmla="*/ 5108330 h 5407244"/>
              <a:gd name="connsiteX4787" fmla="*/ 4801070 w 6737350"/>
              <a:gd name="connsiteY4787" fmla="*/ 5078551 h 5407244"/>
              <a:gd name="connsiteX4788" fmla="*/ 4794263 w 6737350"/>
              <a:gd name="connsiteY4788" fmla="*/ 5115987 h 5407244"/>
              <a:gd name="connsiteX4789" fmla="*/ 4777106 w 6737350"/>
              <a:gd name="connsiteY4789" fmla="*/ 5115987 h 5407244"/>
              <a:gd name="connsiteX4790" fmla="*/ 4768347 w 6737350"/>
              <a:gd name="connsiteY4790" fmla="*/ 5097724 h 5407244"/>
              <a:gd name="connsiteX4791" fmla="*/ 4758666 w 6737350"/>
              <a:gd name="connsiteY4791" fmla="*/ 5097096 h 5407244"/>
              <a:gd name="connsiteX4792" fmla="*/ 4761933 w 6737350"/>
              <a:gd name="connsiteY4792" fmla="*/ 5111307 h 5407244"/>
              <a:gd name="connsiteX4793" fmla="*/ 4732013 w 6737350"/>
              <a:gd name="connsiteY4793" fmla="*/ 5105351 h 5407244"/>
              <a:gd name="connsiteX4794" fmla="*/ 4734925 w 6737350"/>
              <a:gd name="connsiteY4794" fmla="*/ 5097909 h 5407244"/>
              <a:gd name="connsiteX4795" fmla="*/ 4735967 w 6737350"/>
              <a:gd name="connsiteY4795" fmla="*/ 5097370 h 5407244"/>
              <a:gd name="connsiteX4796" fmla="*/ 4723222 w 6737350"/>
              <a:gd name="connsiteY4796" fmla="*/ 5086776 h 5407244"/>
              <a:gd name="connsiteX4797" fmla="*/ 4754701 w 6737350"/>
              <a:gd name="connsiteY4797" fmla="*/ 5078835 h 5407244"/>
              <a:gd name="connsiteX4798" fmla="*/ 4754167 w 6737350"/>
              <a:gd name="connsiteY4798" fmla="*/ 5077496 h 5407244"/>
              <a:gd name="connsiteX4799" fmla="*/ 4750411 w 6737350"/>
              <a:gd name="connsiteY4799" fmla="*/ 5077648 h 5407244"/>
              <a:gd name="connsiteX4800" fmla="*/ 4718931 w 6737350"/>
              <a:gd name="connsiteY4800" fmla="*/ 5078833 h 5407244"/>
              <a:gd name="connsiteX4801" fmla="*/ 4711673 w 6737350"/>
              <a:gd name="connsiteY4801" fmla="*/ 5081451 h 5407244"/>
              <a:gd name="connsiteX4802" fmla="*/ 4712179 w 6737350"/>
              <a:gd name="connsiteY4802" fmla="*/ 5082298 h 5407244"/>
              <a:gd name="connsiteX4803" fmla="*/ 4713579 w 6737350"/>
              <a:gd name="connsiteY4803" fmla="*/ 5093866 h 5407244"/>
              <a:gd name="connsiteX4804" fmla="*/ 4694378 w 6737350"/>
              <a:gd name="connsiteY4804" fmla="*/ 5092338 h 5407244"/>
              <a:gd name="connsiteX4805" fmla="*/ 4695995 w 6737350"/>
              <a:gd name="connsiteY4805" fmla="*/ 5125063 h 5407244"/>
              <a:gd name="connsiteX4806" fmla="*/ 4664090 w 6737350"/>
              <a:gd name="connsiteY4806" fmla="*/ 5193976 h 5407244"/>
              <a:gd name="connsiteX4807" fmla="*/ 4635730 w 6737350"/>
              <a:gd name="connsiteY4807" fmla="*/ 5225314 h 5407244"/>
              <a:gd name="connsiteX4808" fmla="*/ 4545023 w 6737350"/>
              <a:gd name="connsiteY4808" fmla="*/ 5219571 h 5407244"/>
              <a:gd name="connsiteX4809" fmla="*/ 4466332 w 6737350"/>
              <a:gd name="connsiteY4809" fmla="*/ 5200162 h 5407244"/>
              <a:gd name="connsiteX4810" fmla="*/ 4463046 w 6737350"/>
              <a:gd name="connsiteY4810" fmla="*/ 5203132 h 5407244"/>
              <a:gd name="connsiteX4811" fmla="*/ 4438060 w 6737350"/>
              <a:gd name="connsiteY4811" fmla="*/ 5187878 h 5407244"/>
              <a:gd name="connsiteX4812" fmla="*/ 4439731 w 6737350"/>
              <a:gd name="connsiteY4812" fmla="*/ 5182147 h 5407244"/>
              <a:gd name="connsiteX4813" fmla="*/ 4426857 w 6737350"/>
              <a:gd name="connsiteY4813" fmla="*/ 5184759 h 5407244"/>
              <a:gd name="connsiteX4814" fmla="*/ 4458620 w 6737350"/>
              <a:gd name="connsiteY4814" fmla="*/ 5220209 h 5407244"/>
              <a:gd name="connsiteX4815" fmla="*/ 4421469 w 6737350"/>
              <a:gd name="connsiteY4815" fmla="*/ 5192558 h 5407244"/>
              <a:gd name="connsiteX4816" fmla="*/ 4243936 w 6737350"/>
              <a:gd name="connsiteY4816" fmla="*/ 5196103 h 5407244"/>
              <a:gd name="connsiteX4817" fmla="*/ 4255138 w 6737350"/>
              <a:gd name="connsiteY4817" fmla="*/ 5187737 h 5407244"/>
              <a:gd name="connsiteX4818" fmla="*/ 4372265 w 6737350"/>
              <a:gd name="connsiteY4818" fmla="*/ 5165758 h 5407244"/>
              <a:gd name="connsiteX4819" fmla="*/ 4388289 w 6737350"/>
              <a:gd name="connsiteY4819" fmla="*/ 5134846 h 5407244"/>
              <a:gd name="connsiteX4820" fmla="*/ 4412395 w 6737350"/>
              <a:gd name="connsiteY4820" fmla="*/ 5140801 h 5407244"/>
              <a:gd name="connsiteX4821" fmla="*/ 4422250 w 6737350"/>
              <a:gd name="connsiteY4821" fmla="*/ 5120772 h 5407244"/>
              <a:gd name="connsiteX4822" fmla="*/ 4428892 w 6737350"/>
              <a:gd name="connsiteY4822" fmla="*/ 5116916 h 5407244"/>
              <a:gd name="connsiteX4823" fmla="*/ 4446568 w 6737350"/>
              <a:gd name="connsiteY4823" fmla="*/ 5116270 h 5407244"/>
              <a:gd name="connsiteX4824" fmla="*/ 4431577 w 6737350"/>
              <a:gd name="connsiteY4824" fmla="*/ 5115357 h 5407244"/>
              <a:gd name="connsiteX4825" fmla="*/ 4428892 w 6737350"/>
              <a:gd name="connsiteY4825" fmla="*/ 5116916 h 5407244"/>
              <a:gd name="connsiteX4826" fmla="*/ 4412684 w 6737350"/>
              <a:gd name="connsiteY4826" fmla="*/ 5117508 h 5407244"/>
              <a:gd name="connsiteX4827" fmla="*/ 4370893 w 6737350"/>
              <a:gd name="connsiteY4827" fmla="*/ 5127873 h 5407244"/>
              <a:gd name="connsiteX4828" fmla="*/ 4347531 w 6737350"/>
              <a:gd name="connsiteY4828" fmla="*/ 5137961 h 5407244"/>
              <a:gd name="connsiteX4829" fmla="*/ 4341920 w 6737350"/>
              <a:gd name="connsiteY4829" fmla="*/ 5143919 h 5407244"/>
              <a:gd name="connsiteX4830" fmla="*/ 4344014 w 6737350"/>
              <a:gd name="connsiteY4830" fmla="*/ 5139480 h 5407244"/>
              <a:gd name="connsiteX4831" fmla="*/ 4337864 w 6737350"/>
              <a:gd name="connsiteY4831" fmla="*/ 5142135 h 5407244"/>
              <a:gd name="connsiteX4832" fmla="*/ 4323737 w 6737350"/>
              <a:gd name="connsiteY4832" fmla="*/ 5145853 h 5407244"/>
              <a:gd name="connsiteX4833" fmla="*/ 4335255 w 6737350"/>
              <a:gd name="connsiteY4833" fmla="*/ 5159517 h 5407244"/>
              <a:gd name="connsiteX4834" fmla="*/ 4316829 w 6737350"/>
              <a:gd name="connsiteY4834" fmla="*/ 5147671 h 5407244"/>
              <a:gd name="connsiteX4835" fmla="*/ 4297825 w 6737350"/>
              <a:gd name="connsiteY4835" fmla="*/ 5152673 h 5407244"/>
              <a:gd name="connsiteX4836" fmla="*/ 4235003 w 6737350"/>
              <a:gd name="connsiteY4836" fmla="*/ 5151862 h 5407244"/>
              <a:gd name="connsiteX4837" fmla="*/ 4233018 w 6737350"/>
              <a:gd name="connsiteY4837" fmla="*/ 5122084 h 5407244"/>
              <a:gd name="connsiteX4838" fmla="*/ 4186649 w 6737350"/>
              <a:gd name="connsiteY4838" fmla="*/ 5140377 h 5407244"/>
              <a:gd name="connsiteX4839" fmla="*/ 4197426 w 6737350"/>
              <a:gd name="connsiteY4839" fmla="*/ 5124637 h 5407244"/>
              <a:gd name="connsiteX4840" fmla="*/ 3978628 w 6737350"/>
              <a:gd name="connsiteY4840" fmla="*/ 5140235 h 5407244"/>
              <a:gd name="connsiteX4841" fmla="*/ 3906594 w 6737350"/>
              <a:gd name="connsiteY4841" fmla="*/ 5131018 h 5407244"/>
              <a:gd name="connsiteX4842" fmla="*/ 3923042 w 6737350"/>
              <a:gd name="connsiteY4842" fmla="*/ 5114711 h 5407244"/>
              <a:gd name="connsiteX4843" fmla="*/ 3835552 w 6737350"/>
              <a:gd name="connsiteY4843" fmla="*/ 5136690 h 5407244"/>
              <a:gd name="connsiteX4844" fmla="*/ 3862778 w 6737350"/>
              <a:gd name="connsiteY4844" fmla="*/ 5104643 h 5407244"/>
              <a:gd name="connsiteX4845" fmla="*/ 3798116 w 6737350"/>
              <a:gd name="connsiteY4845" fmla="*/ 5117405 h 5407244"/>
              <a:gd name="connsiteX4846" fmla="*/ 3817118 w 6737350"/>
              <a:gd name="connsiteY4846" fmla="*/ 5130735 h 5407244"/>
              <a:gd name="connsiteX4847" fmla="*/ 3769189 w 6737350"/>
              <a:gd name="connsiteY4847" fmla="*/ 5127047 h 5407244"/>
              <a:gd name="connsiteX4848" fmla="*/ 3648234 w 6737350"/>
              <a:gd name="connsiteY4848" fmla="*/ 5107336 h 5407244"/>
              <a:gd name="connsiteX4849" fmla="*/ 3318407 w 6737350"/>
              <a:gd name="connsiteY4849" fmla="*/ 5153280 h 5407244"/>
              <a:gd name="connsiteX4850" fmla="*/ 3338968 w 6737350"/>
              <a:gd name="connsiteY4850" fmla="*/ 5181640 h 5407244"/>
              <a:gd name="connsiteX4851" fmla="*/ 3070257 w 6737350"/>
              <a:gd name="connsiteY4851" fmla="*/ 5179513 h 5407244"/>
              <a:gd name="connsiteX4852" fmla="*/ 2887902 w 6737350"/>
              <a:gd name="connsiteY4852" fmla="*/ 5207873 h 5407244"/>
              <a:gd name="connsiteX4853" fmla="*/ 2843235 w 6737350"/>
              <a:gd name="connsiteY4853" fmla="*/ 5183058 h 5407244"/>
              <a:gd name="connsiteX4854" fmla="*/ 2769215 w 6737350"/>
              <a:gd name="connsiteY4854" fmla="*/ 5214395 h 5407244"/>
              <a:gd name="connsiteX4855" fmla="*/ 2753901 w 6737350"/>
              <a:gd name="connsiteY4855" fmla="*/ 5186035 h 5407244"/>
              <a:gd name="connsiteX4856" fmla="*/ 2740571 w 6737350"/>
              <a:gd name="connsiteY4856" fmla="*/ 5225314 h 5407244"/>
              <a:gd name="connsiteX4857" fmla="*/ 2699307 w 6737350"/>
              <a:gd name="connsiteY4857" fmla="*/ 5230277 h 5407244"/>
              <a:gd name="connsiteX4858" fmla="*/ 2565874 w 6737350"/>
              <a:gd name="connsiteY4858" fmla="*/ 5216097 h 5407244"/>
              <a:gd name="connsiteX4859" fmla="*/ 2641595 w 6737350"/>
              <a:gd name="connsiteY4859" fmla="*/ 5199081 h 5407244"/>
              <a:gd name="connsiteX4860" fmla="*/ 2627415 w 6737350"/>
              <a:gd name="connsiteY4860" fmla="*/ 5178378 h 5407244"/>
              <a:gd name="connsiteX4861" fmla="*/ 2527020 w 6737350"/>
              <a:gd name="connsiteY4861" fmla="*/ 5190998 h 5407244"/>
              <a:gd name="connsiteX4862" fmla="*/ 2543469 w 6737350"/>
              <a:gd name="connsiteY4862" fmla="*/ 5226449 h 5407244"/>
              <a:gd name="connsiteX4863" fmla="*/ 2354875 w 6737350"/>
              <a:gd name="connsiteY4863" fmla="*/ 5250980 h 5407244"/>
              <a:gd name="connsiteX4864" fmla="*/ 2350905 w 6737350"/>
              <a:gd name="connsiteY4864" fmla="*/ 5221487 h 5407244"/>
              <a:gd name="connsiteX4865" fmla="*/ 2340128 w 6737350"/>
              <a:gd name="connsiteY4865" fmla="*/ 5230420 h 5407244"/>
              <a:gd name="connsiteX4866" fmla="*/ 2343106 w 6737350"/>
              <a:gd name="connsiteY4866" fmla="*/ 5252541 h 5407244"/>
              <a:gd name="connsiteX4867" fmla="*/ 2296028 w 6737350"/>
              <a:gd name="connsiteY4867" fmla="*/ 5258922 h 5407244"/>
              <a:gd name="connsiteX4868" fmla="*/ 2293050 w 6737350"/>
              <a:gd name="connsiteY4868" fmla="*/ 5236801 h 5407244"/>
              <a:gd name="connsiteX4869" fmla="*/ 2277310 w 6737350"/>
              <a:gd name="connsiteY4869" fmla="*/ 5254101 h 5407244"/>
              <a:gd name="connsiteX4870" fmla="*/ 2228106 w 6737350"/>
              <a:gd name="connsiteY4870" fmla="*/ 5245876 h 5407244"/>
              <a:gd name="connsiteX4871" fmla="*/ 2230942 w 6737350"/>
              <a:gd name="connsiteY4871" fmla="*/ 5222905 h 5407244"/>
              <a:gd name="connsiteX4872" fmla="*/ 2208395 w 6737350"/>
              <a:gd name="connsiteY4872" fmla="*/ 5233540 h 5407244"/>
              <a:gd name="connsiteX4873" fmla="*/ 2223285 w 6737350"/>
              <a:gd name="connsiteY4873" fmla="*/ 5253959 h 5407244"/>
              <a:gd name="connsiteX4874" fmla="*/ 2230233 w 6737350"/>
              <a:gd name="connsiteY4874" fmla="*/ 5260765 h 5407244"/>
              <a:gd name="connsiteX4875" fmla="*/ 2187693 w 6737350"/>
              <a:gd name="connsiteY4875" fmla="*/ 5258922 h 5407244"/>
              <a:gd name="connsiteX4876" fmla="*/ 2205276 w 6737350"/>
              <a:gd name="connsiteY4876" fmla="*/ 5256511 h 5407244"/>
              <a:gd name="connsiteX4877" fmla="*/ 2138488 w 6737350"/>
              <a:gd name="connsiteY4877" fmla="*/ 5250839 h 5407244"/>
              <a:gd name="connsiteX4878" fmla="*/ 2174789 w 6737350"/>
              <a:gd name="connsiteY4878" fmla="*/ 5253250 h 5407244"/>
              <a:gd name="connsiteX4879" fmla="*/ 2083328 w 6737350"/>
              <a:gd name="connsiteY4879" fmla="*/ 5243607 h 5407244"/>
              <a:gd name="connsiteX4880" fmla="*/ 2119770 w 6737350"/>
              <a:gd name="connsiteY4880" fmla="*/ 5246018 h 5407244"/>
              <a:gd name="connsiteX4881" fmla="*/ 2085455 w 6737350"/>
              <a:gd name="connsiteY4881" fmla="*/ 5258213 h 5407244"/>
              <a:gd name="connsiteX4882" fmla="*/ 2107292 w 6737350"/>
              <a:gd name="connsiteY4882" fmla="*/ 5285297 h 5407244"/>
              <a:gd name="connsiteX4883" fmla="*/ 2066170 w 6737350"/>
              <a:gd name="connsiteY4883" fmla="*/ 5291110 h 5407244"/>
              <a:gd name="connsiteX4884" fmla="*/ 2037810 w 6737350"/>
              <a:gd name="connsiteY4884" fmla="*/ 5264877 h 5407244"/>
              <a:gd name="connsiteX4885" fmla="*/ 2059222 w 6737350"/>
              <a:gd name="connsiteY4885" fmla="*/ 5246869 h 5407244"/>
              <a:gd name="connsiteX4886" fmla="*/ 1993994 w 6737350"/>
              <a:gd name="connsiteY4886" fmla="*/ 5294230 h 5407244"/>
              <a:gd name="connsiteX4887" fmla="*/ 1951454 w 6737350"/>
              <a:gd name="connsiteY4887" fmla="*/ 5292812 h 5407244"/>
              <a:gd name="connsiteX4888" fmla="*/ 1975985 w 6737350"/>
              <a:gd name="connsiteY4888" fmla="*/ 5296782 h 5407244"/>
              <a:gd name="connsiteX4889" fmla="*/ 1928907 w 6737350"/>
              <a:gd name="connsiteY4889" fmla="*/ 5303873 h 5407244"/>
              <a:gd name="connsiteX4890" fmla="*/ 1947058 w 6737350"/>
              <a:gd name="connsiteY4890" fmla="*/ 5263459 h 5407244"/>
              <a:gd name="connsiteX4891" fmla="*/ 1920789 w 6737350"/>
              <a:gd name="connsiteY4891" fmla="*/ 5260092 h 5407244"/>
              <a:gd name="connsiteX4892" fmla="*/ 1920206 w 6737350"/>
              <a:gd name="connsiteY4892" fmla="*/ 5261243 h 5407244"/>
              <a:gd name="connsiteX4893" fmla="*/ 1920826 w 6737350"/>
              <a:gd name="connsiteY4893" fmla="*/ 5278631 h 5407244"/>
              <a:gd name="connsiteX4894" fmla="*/ 1911827 w 6737350"/>
              <a:gd name="connsiteY4894" fmla="*/ 5277518 h 5407244"/>
              <a:gd name="connsiteX4895" fmla="*/ 1904452 w 6737350"/>
              <a:gd name="connsiteY4895" fmla="*/ 5285430 h 5407244"/>
              <a:gd name="connsiteX4896" fmla="*/ 1911750 w 6737350"/>
              <a:gd name="connsiteY4896" fmla="*/ 5306567 h 5407244"/>
              <a:gd name="connsiteX4897" fmla="*/ 1839999 w 6737350"/>
              <a:gd name="connsiteY4897" fmla="*/ 5309686 h 5407244"/>
              <a:gd name="connsiteX4898" fmla="*/ 1813199 w 6737350"/>
              <a:gd name="connsiteY4898" fmla="*/ 5291110 h 5407244"/>
              <a:gd name="connsiteX4899" fmla="*/ 1810646 w 6737350"/>
              <a:gd name="connsiteY4899" fmla="*/ 5314082 h 5407244"/>
              <a:gd name="connsiteX4900" fmla="*/ 1878710 w 6737350"/>
              <a:gd name="connsiteY4900" fmla="*/ 5326561 h 5407244"/>
              <a:gd name="connsiteX4901" fmla="*/ 1757046 w 6737350"/>
              <a:gd name="connsiteY4901" fmla="*/ 5346272 h 5407244"/>
              <a:gd name="connsiteX4902" fmla="*/ 1648569 w 6737350"/>
              <a:gd name="connsiteY4902" fmla="*/ 5392499 h 5407244"/>
              <a:gd name="connsiteX4903" fmla="*/ 1663883 w 6737350"/>
              <a:gd name="connsiteY4903" fmla="*/ 5375057 h 5407244"/>
              <a:gd name="connsiteX4904" fmla="*/ 1598088 w 6737350"/>
              <a:gd name="connsiteY4904" fmla="*/ 5377893 h 5407244"/>
              <a:gd name="connsiteX4905" fmla="*/ 1622761 w 6737350"/>
              <a:gd name="connsiteY4905" fmla="*/ 5343719 h 5407244"/>
              <a:gd name="connsiteX4906" fmla="*/ 1607447 w 6737350"/>
              <a:gd name="connsiteY4906" fmla="*/ 5323583 h 5407244"/>
              <a:gd name="connsiteX4907" fmla="*/ 1525203 w 6737350"/>
              <a:gd name="connsiteY4907" fmla="*/ 5336770 h 5407244"/>
              <a:gd name="connsiteX4908" fmla="*/ 1565048 w 6737350"/>
              <a:gd name="connsiteY4908" fmla="*/ 5322590 h 5407244"/>
              <a:gd name="connsiteX4909" fmla="*/ 1441257 w 6737350"/>
              <a:gd name="connsiteY4909" fmla="*/ 5267146 h 5407244"/>
              <a:gd name="connsiteX4910" fmla="*/ 1437712 w 6737350"/>
              <a:gd name="connsiteY4910" fmla="*/ 5282886 h 5407244"/>
              <a:gd name="connsiteX4911" fmla="*/ 1457209 w 6737350"/>
              <a:gd name="connsiteY4911" fmla="*/ 5296198 h 5407244"/>
              <a:gd name="connsiteX4912" fmla="*/ 1465878 w 6737350"/>
              <a:gd name="connsiteY4912" fmla="*/ 5300465 h 5407244"/>
              <a:gd name="connsiteX4913" fmla="*/ 1470877 w 6737350"/>
              <a:gd name="connsiteY4913" fmla="*/ 5299474 h 5407244"/>
              <a:gd name="connsiteX4914" fmla="*/ 1493440 w 6737350"/>
              <a:gd name="connsiteY4914" fmla="*/ 5297347 h 5407244"/>
              <a:gd name="connsiteX4915" fmla="*/ 1485881 w 6737350"/>
              <a:gd name="connsiteY4915" fmla="*/ 5306168 h 5407244"/>
              <a:gd name="connsiteX4916" fmla="*/ 1476347 w 6737350"/>
              <a:gd name="connsiteY4916" fmla="*/ 5307910 h 5407244"/>
              <a:gd name="connsiteX4917" fmla="*/ 1467791 w 6737350"/>
              <a:gd name="connsiteY4917" fmla="*/ 5315673 h 5407244"/>
              <a:gd name="connsiteX4918" fmla="*/ 1419136 w 6737350"/>
              <a:gd name="connsiteY4918" fmla="*/ 5316351 h 5407244"/>
              <a:gd name="connsiteX4919" fmla="*/ 1447496 w 6737350"/>
              <a:gd name="connsiteY4919" fmla="*/ 5304014 h 5407244"/>
              <a:gd name="connsiteX4920" fmla="*/ 1391769 w 6737350"/>
              <a:gd name="connsiteY4920" fmla="*/ 5260482 h 5407244"/>
              <a:gd name="connsiteX4921" fmla="*/ 1350647 w 6737350"/>
              <a:gd name="connsiteY4921" fmla="*/ 5267430 h 5407244"/>
              <a:gd name="connsiteX4922" fmla="*/ 1359864 w 6737350"/>
              <a:gd name="connsiteY4922" fmla="*/ 5250697 h 5407244"/>
              <a:gd name="connsiteX4923" fmla="*/ 1319876 w 6737350"/>
              <a:gd name="connsiteY4923" fmla="*/ 5264877 h 5407244"/>
              <a:gd name="connsiteX4924" fmla="*/ 1406374 w 6737350"/>
              <a:gd name="connsiteY4924" fmla="*/ 5310821 h 5407244"/>
              <a:gd name="connsiteX4925" fmla="*/ 1057687 w 6737350"/>
              <a:gd name="connsiteY4925" fmla="*/ 5258071 h 5407244"/>
              <a:gd name="connsiteX4926" fmla="*/ 939001 w 6737350"/>
              <a:gd name="connsiteY4926" fmla="*/ 5241339 h 5407244"/>
              <a:gd name="connsiteX4927" fmla="*/ 885968 w 6737350"/>
              <a:gd name="connsiteY4927" fmla="*/ 5251265 h 5407244"/>
              <a:gd name="connsiteX4928" fmla="*/ 912591 w 6737350"/>
              <a:gd name="connsiteY4928" fmla="*/ 5232458 h 5407244"/>
              <a:gd name="connsiteX4929" fmla="*/ 922610 w 6737350"/>
              <a:gd name="connsiteY4929" fmla="*/ 5228909 h 5407244"/>
              <a:gd name="connsiteX4930" fmla="*/ 918037 w 6737350"/>
              <a:gd name="connsiteY4930" fmla="*/ 5229637 h 5407244"/>
              <a:gd name="connsiteX4931" fmla="*/ 927179 w 6737350"/>
              <a:gd name="connsiteY4931" fmla="*/ 5219463 h 5407244"/>
              <a:gd name="connsiteX4932" fmla="*/ 933802 w 6737350"/>
              <a:gd name="connsiteY4932" fmla="*/ 5222636 h 5407244"/>
              <a:gd name="connsiteX4933" fmla="*/ 934299 w 6737350"/>
              <a:gd name="connsiteY4933" fmla="*/ 5224768 h 5407244"/>
              <a:gd name="connsiteX4934" fmla="*/ 945249 w 6737350"/>
              <a:gd name="connsiteY4934" fmla="*/ 5220889 h 5407244"/>
              <a:gd name="connsiteX4935" fmla="*/ 941251 w 6737350"/>
              <a:gd name="connsiteY4935" fmla="*/ 5214774 h 5407244"/>
              <a:gd name="connsiteX4936" fmla="*/ 937017 w 6737350"/>
              <a:gd name="connsiteY4936" fmla="*/ 5209716 h 5407244"/>
              <a:gd name="connsiteX4937" fmla="*/ 943965 w 6737350"/>
              <a:gd name="connsiteY4937" fmla="*/ 5209007 h 5407244"/>
              <a:gd name="connsiteX4938" fmla="*/ 917165 w 6737350"/>
              <a:gd name="connsiteY4938" fmla="*/ 5196670 h 5407244"/>
              <a:gd name="connsiteX4939" fmla="*/ 931345 w 6737350"/>
              <a:gd name="connsiteY4939" fmla="*/ 5202768 h 5407244"/>
              <a:gd name="connsiteX4940" fmla="*/ 894477 w 6737350"/>
              <a:gd name="connsiteY4940" fmla="*/ 5183908 h 5407244"/>
              <a:gd name="connsiteX4941" fmla="*/ 908657 w 6737350"/>
              <a:gd name="connsiteY4941" fmla="*/ 5190006 h 5407244"/>
              <a:gd name="connsiteX4942" fmla="*/ 895469 w 6737350"/>
              <a:gd name="connsiteY4942" fmla="*/ 5198655 h 5407244"/>
              <a:gd name="connsiteX4943" fmla="*/ 905253 w 6737350"/>
              <a:gd name="connsiteY4943" fmla="*/ 5227724 h 5407244"/>
              <a:gd name="connsiteX4944" fmla="*/ 888946 w 6737350"/>
              <a:gd name="connsiteY4944" fmla="*/ 5229283 h 5407244"/>
              <a:gd name="connsiteX4945" fmla="*/ 877035 w 6737350"/>
              <a:gd name="connsiteY4945" fmla="*/ 5200923 h 5407244"/>
              <a:gd name="connsiteX4946" fmla="*/ 884834 w 6737350"/>
              <a:gd name="connsiteY4946" fmla="*/ 5185325 h 5407244"/>
              <a:gd name="connsiteX4947" fmla="*/ 860444 w 6737350"/>
              <a:gd name="connsiteY4947" fmla="*/ 5225029 h 5407244"/>
              <a:gd name="connsiteX4948" fmla="*/ 843570 w 6737350"/>
              <a:gd name="connsiteY4948" fmla="*/ 5218932 h 5407244"/>
              <a:gd name="connsiteX4949" fmla="*/ 853496 w 6737350"/>
              <a:gd name="connsiteY4949" fmla="*/ 5225596 h 5407244"/>
              <a:gd name="connsiteX4950" fmla="*/ 834920 w 6737350"/>
              <a:gd name="connsiteY4950" fmla="*/ 5227298 h 5407244"/>
              <a:gd name="connsiteX4951" fmla="*/ 841018 w 6737350"/>
              <a:gd name="connsiteY4951" fmla="*/ 5189295 h 5407244"/>
              <a:gd name="connsiteX4952" fmla="*/ 794082 w 6737350"/>
              <a:gd name="connsiteY4952" fmla="*/ 5185750 h 5407244"/>
              <a:gd name="connsiteX4953" fmla="*/ 827688 w 6737350"/>
              <a:gd name="connsiteY4953" fmla="*/ 5197945 h 5407244"/>
              <a:gd name="connsiteX4954" fmla="*/ 827688 w 6737350"/>
              <a:gd name="connsiteY4954" fmla="*/ 5227865 h 5407244"/>
              <a:gd name="connsiteX4955" fmla="*/ 799328 w 6737350"/>
              <a:gd name="connsiteY4955" fmla="*/ 5222760 h 5407244"/>
              <a:gd name="connsiteX4956" fmla="*/ 788126 w 6737350"/>
              <a:gd name="connsiteY4956" fmla="*/ 5201348 h 5407244"/>
              <a:gd name="connsiteX4957" fmla="*/ 788126 w 6737350"/>
              <a:gd name="connsiteY4957" fmla="*/ 5223753 h 5407244"/>
              <a:gd name="connsiteX4958" fmla="*/ 796351 w 6737350"/>
              <a:gd name="connsiteY4958" fmla="*/ 5235446 h 5407244"/>
              <a:gd name="connsiteX4959" fmla="*/ 797650 w 6737350"/>
              <a:gd name="connsiteY4959" fmla="*/ 5236027 h 5407244"/>
              <a:gd name="connsiteX4960" fmla="*/ 816770 w 6737350"/>
              <a:gd name="connsiteY4960" fmla="*/ 5230703 h 5407244"/>
              <a:gd name="connsiteX4961" fmla="*/ 809902 w 6737350"/>
              <a:gd name="connsiteY4961" fmla="*/ 5243862 h 5407244"/>
              <a:gd name="connsiteX4962" fmla="*/ 816202 w 6737350"/>
              <a:gd name="connsiteY4962" fmla="*/ 5246583 h 5407244"/>
              <a:gd name="connsiteX4963" fmla="*/ 808720 w 6737350"/>
              <a:gd name="connsiteY4963" fmla="*/ 5247725 h 5407244"/>
              <a:gd name="connsiteX4964" fmla="*/ 809531 w 6737350"/>
              <a:gd name="connsiteY4964" fmla="*/ 5252897 h 5407244"/>
              <a:gd name="connsiteX4965" fmla="*/ 821024 w 6737350"/>
              <a:gd name="connsiteY4965" fmla="*/ 5252823 h 5407244"/>
              <a:gd name="connsiteX4966" fmla="*/ 802678 w 6737350"/>
              <a:gd name="connsiteY4966" fmla="*/ 5252079 h 5407244"/>
              <a:gd name="connsiteX4967" fmla="*/ 798595 w 6737350"/>
              <a:gd name="connsiteY4967" fmla="*/ 5249272 h 5407244"/>
              <a:gd name="connsiteX4968" fmla="*/ 793831 w 6737350"/>
              <a:gd name="connsiteY4968" fmla="*/ 5249999 h 5407244"/>
              <a:gd name="connsiteX4969" fmla="*/ 725734 w 6737350"/>
              <a:gd name="connsiteY4969" fmla="*/ 5284018 h 5407244"/>
              <a:gd name="connsiteX4970" fmla="*/ 731548 w 6737350"/>
              <a:gd name="connsiteY4970" fmla="*/ 5268562 h 5407244"/>
              <a:gd name="connsiteX4971" fmla="*/ 705457 w 6737350"/>
              <a:gd name="connsiteY4971" fmla="*/ 5263173 h 5407244"/>
              <a:gd name="connsiteX4972" fmla="*/ 714674 w 6737350"/>
              <a:gd name="connsiteY4972" fmla="*/ 5232403 h 5407244"/>
              <a:gd name="connsiteX4973" fmla="*/ 708293 w 6737350"/>
              <a:gd name="connsiteY4973" fmla="*/ 5210565 h 5407244"/>
              <a:gd name="connsiteX4974" fmla="*/ 675962 w 6737350"/>
              <a:gd name="connsiteY4974" fmla="*/ 5213118 h 5407244"/>
              <a:gd name="connsiteX4975" fmla="*/ 691560 w 6737350"/>
              <a:gd name="connsiteY4975" fmla="*/ 5204468 h 5407244"/>
              <a:gd name="connsiteX4976" fmla="*/ 642072 w 6737350"/>
              <a:gd name="connsiteY4976" fmla="*/ 5133568 h 5407244"/>
              <a:gd name="connsiteX4977" fmla="*/ 640937 w 6737350"/>
              <a:gd name="connsiteY4977" fmla="*/ 5148741 h 5407244"/>
              <a:gd name="connsiteX4978" fmla="*/ 656961 w 6737350"/>
              <a:gd name="connsiteY4978" fmla="*/ 5177101 h 5407244"/>
              <a:gd name="connsiteX4979" fmla="*/ 633847 w 6737350"/>
              <a:gd name="connsiteY4979" fmla="*/ 5178660 h 5407244"/>
              <a:gd name="connsiteX4980" fmla="*/ 644908 w 6737350"/>
              <a:gd name="connsiteY4980" fmla="*/ 5170436 h 5407244"/>
              <a:gd name="connsiteX4981" fmla="*/ 622645 w 6737350"/>
              <a:gd name="connsiteY4981" fmla="*/ 5119672 h 5407244"/>
              <a:gd name="connsiteX4982" fmla="*/ 606480 w 6737350"/>
              <a:gd name="connsiteY4982" fmla="*/ 5120806 h 5407244"/>
              <a:gd name="connsiteX4983" fmla="*/ 610025 w 6737350"/>
              <a:gd name="connsiteY4983" fmla="*/ 5105633 h 5407244"/>
              <a:gd name="connsiteX4984" fmla="*/ 594569 w 6737350"/>
              <a:gd name="connsiteY4984" fmla="*/ 5114141 h 5407244"/>
              <a:gd name="connsiteX4985" fmla="*/ 628743 w 6737350"/>
              <a:gd name="connsiteY4985" fmla="*/ 5170861 h 5407244"/>
              <a:gd name="connsiteX4986" fmla="*/ 492473 w 6737350"/>
              <a:gd name="connsiteY4986" fmla="*/ 5067915 h 5407244"/>
              <a:gd name="connsiteX4987" fmla="*/ 446813 w 6737350"/>
              <a:gd name="connsiteY4987" fmla="*/ 5033315 h 5407244"/>
              <a:gd name="connsiteX4988" fmla="*/ 426252 w 6737350"/>
              <a:gd name="connsiteY4988" fmla="*/ 5034450 h 5407244"/>
              <a:gd name="connsiteX4989" fmla="*/ 468792 w 6737350"/>
              <a:gd name="connsiteY4989" fmla="*/ 4979715 h 5407244"/>
              <a:gd name="connsiteX4990" fmla="*/ 593860 w 6737350"/>
              <a:gd name="connsiteY4990" fmla="*/ 5038704 h 5407244"/>
              <a:gd name="connsiteX4991" fmla="*/ 551320 w 6737350"/>
              <a:gd name="connsiteY4991" fmla="*/ 5011762 h 5407244"/>
              <a:gd name="connsiteX4992" fmla="*/ 553482 w 6737350"/>
              <a:gd name="connsiteY4992" fmla="*/ 4990953 h 5407244"/>
              <a:gd name="connsiteX4993" fmla="*/ 551656 w 6737350"/>
              <a:gd name="connsiteY4993" fmla="*/ 4985423 h 5407244"/>
              <a:gd name="connsiteX4994" fmla="*/ 556708 w 6737350"/>
              <a:gd name="connsiteY4994" fmla="*/ 4989074 h 5407244"/>
              <a:gd name="connsiteX4995" fmla="*/ 551280 w 6737350"/>
              <a:gd name="connsiteY4995" fmla="*/ 4984284 h 5407244"/>
              <a:gd name="connsiteX4996" fmla="*/ 551656 w 6737350"/>
              <a:gd name="connsiteY4996" fmla="*/ 4985423 h 5407244"/>
              <a:gd name="connsiteX4997" fmla="*/ 500981 w 6737350"/>
              <a:gd name="connsiteY4997" fmla="*/ 4948802 h 5407244"/>
              <a:gd name="connsiteX4998" fmla="*/ 513317 w 6737350"/>
              <a:gd name="connsiteY4998" fmla="*/ 4962982 h 5407244"/>
              <a:gd name="connsiteX4999" fmla="*/ 470777 w 6737350"/>
              <a:gd name="connsiteY4999" fmla="*/ 4913211 h 5407244"/>
              <a:gd name="connsiteX5000" fmla="*/ 437880 w 6737350"/>
              <a:gd name="connsiteY5000" fmla="*/ 4892791 h 5407244"/>
              <a:gd name="connsiteX5001" fmla="*/ 441992 w 6737350"/>
              <a:gd name="connsiteY5001" fmla="*/ 4885134 h 5407244"/>
              <a:gd name="connsiteX5002" fmla="*/ 417744 w 6737350"/>
              <a:gd name="connsiteY5002" fmla="*/ 4856774 h 5407244"/>
              <a:gd name="connsiteX5003" fmla="*/ 412214 w 6737350"/>
              <a:gd name="connsiteY5003" fmla="*/ 4879462 h 5407244"/>
              <a:gd name="connsiteX5004" fmla="*/ 415050 w 6737350"/>
              <a:gd name="connsiteY5004" fmla="*/ 4849542 h 5407244"/>
              <a:gd name="connsiteX5005" fmla="*/ 397467 w 6737350"/>
              <a:gd name="connsiteY5005" fmla="*/ 4857909 h 5407244"/>
              <a:gd name="connsiteX5006" fmla="*/ 403848 w 6737350"/>
              <a:gd name="connsiteY5006" fmla="*/ 4850110 h 5407244"/>
              <a:gd name="connsiteX5007" fmla="*/ 364711 w 6737350"/>
              <a:gd name="connsiteY5007" fmla="*/ 4792397 h 5407244"/>
              <a:gd name="connsiteX5008" fmla="*/ 379883 w 6737350"/>
              <a:gd name="connsiteY5008" fmla="*/ 4784172 h 5407244"/>
              <a:gd name="connsiteX5009" fmla="*/ 367121 w 6737350"/>
              <a:gd name="connsiteY5009" fmla="*/ 4754820 h 5407244"/>
              <a:gd name="connsiteX5010" fmla="*/ 382719 w 6737350"/>
              <a:gd name="connsiteY5010" fmla="*/ 4754111 h 5407244"/>
              <a:gd name="connsiteX5011" fmla="*/ 368539 w 6737350"/>
              <a:gd name="connsiteY5011" fmla="*/ 4739931 h 5407244"/>
              <a:gd name="connsiteX5012" fmla="*/ 369957 w 6737350"/>
              <a:gd name="connsiteY5012" fmla="*/ 4724900 h 5407244"/>
              <a:gd name="connsiteX5013" fmla="*/ 422140 w 6737350"/>
              <a:gd name="connsiteY5013" fmla="*/ 4699660 h 5407244"/>
              <a:gd name="connsiteX5014" fmla="*/ 411505 w 6737350"/>
              <a:gd name="connsiteY5014" fmla="*/ 4670307 h 5407244"/>
              <a:gd name="connsiteX5015" fmla="*/ 405266 w 6737350"/>
              <a:gd name="connsiteY5015" fmla="*/ 4678106 h 5407244"/>
              <a:gd name="connsiteX5016" fmla="*/ 373219 w 6737350"/>
              <a:gd name="connsiteY5016" fmla="*/ 4620110 h 5407244"/>
              <a:gd name="connsiteX5017" fmla="*/ 359039 w 6737350"/>
              <a:gd name="connsiteY5017" fmla="*/ 4643365 h 5407244"/>
              <a:gd name="connsiteX5018" fmla="*/ 350814 w 6737350"/>
              <a:gd name="connsiteY5018" fmla="*/ 4613871 h 5407244"/>
              <a:gd name="connsiteX5019" fmla="*/ 388817 w 6737350"/>
              <a:gd name="connsiteY5019" fmla="*/ 4581965 h 5407244"/>
              <a:gd name="connsiteX5020" fmla="*/ 368256 w 6737350"/>
              <a:gd name="connsiteY5020" fmla="*/ 4567785 h 5407244"/>
              <a:gd name="connsiteX5021" fmla="*/ 379742 w 6737350"/>
              <a:gd name="connsiteY5021" fmla="*/ 4537300 h 5407244"/>
              <a:gd name="connsiteX5022" fmla="*/ 369390 w 6737350"/>
              <a:gd name="connsiteY5022" fmla="*/ 4507946 h 5407244"/>
              <a:gd name="connsiteX5023" fmla="*/ 359181 w 6737350"/>
              <a:gd name="connsiteY5023" fmla="*/ 4523402 h 5407244"/>
              <a:gd name="connsiteX5024" fmla="*/ 358046 w 6737350"/>
              <a:gd name="connsiteY5024" fmla="*/ 4501139 h 5407244"/>
              <a:gd name="connsiteX5025" fmla="*/ 420013 w 6737350"/>
              <a:gd name="connsiteY5025" fmla="*/ 4437897 h 5407244"/>
              <a:gd name="connsiteX5026" fmla="*/ 372226 w 6737350"/>
              <a:gd name="connsiteY5026" fmla="*/ 4440591 h 5407244"/>
              <a:gd name="connsiteX5027" fmla="*/ 376197 w 6737350"/>
              <a:gd name="connsiteY5027" fmla="*/ 4432934 h 5407244"/>
              <a:gd name="connsiteX5028" fmla="*/ 362017 w 6737350"/>
              <a:gd name="connsiteY5028" fmla="*/ 4418754 h 5407244"/>
              <a:gd name="connsiteX5029" fmla="*/ 417886 w 6737350"/>
              <a:gd name="connsiteY5029" fmla="*/ 4408119 h 5407244"/>
              <a:gd name="connsiteX5030" fmla="*/ 411505 w 6737350"/>
              <a:gd name="connsiteY5030" fmla="*/ 4408119 h 5407244"/>
              <a:gd name="connsiteX5031" fmla="*/ 450925 w 6737350"/>
              <a:gd name="connsiteY5031" fmla="*/ 4413082 h 5407244"/>
              <a:gd name="connsiteX5032" fmla="*/ 414483 w 6737350"/>
              <a:gd name="connsiteY5032" fmla="*/ 4385572 h 5407244"/>
              <a:gd name="connsiteX5033" fmla="*/ 511758 w 6737350"/>
              <a:gd name="connsiteY5033" fmla="*/ 4379333 h 5407244"/>
              <a:gd name="connsiteX5034" fmla="*/ 449365 w 6737350"/>
              <a:gd name="connsiteY5034" fmla="*/ 4339062 h 5407244"/>
              <a:gd name="connsiteX5035" fmla="*/ 454896 w 6737350"/>
              <a:gd name="connsiteY5035" fmla="*/ 4323747 h 5407244"/>
              <a:gd name="connsiteX5036" fmla="*/ 440716 w 6737350"/>
              <a:gd name="connsiteY5036" fmla="*/ 4309567 h 5407244"/>
              <a:gd name="connsiteX5037" fmla="*/ 453194 w 6737350"/>
              <a:gd name="connsiteY5037" fmla="*/ 4301343 h 5407244"/>
              <a:gd name="connsiteX5038" fmla="*/ 425543 w 6737350"/>
              <a:gd name="connsiteY5038" fmla="*/ 4272983 h 5407244"/>
              <a:gd name="connsiteX5039" fmla="*/ 424834 w 6737350"/>
              <a:gd name="connsiteY5039" fmla="*/ 4295387 h 5407244"/>
              <a:gd name="connsiteX5040" fmla="*/ 402855 w 6737350"/>
              <a:gd name="connsiteY5040" fmla="*/ 4289148 h 5407244"/>
              <a:gd name="connsiteX5041" fmla="*/ 417035 w 6737350"/>
              <a:gd name="connsiteY5041" fmla="*/ 4280782 h 5407244"/>
              <a:gd name="connsiteX5042" fmla="*/ 389951 w 6737350"/>
              <a:gd name="connsiteY5042" fmla="*/ 4260079 h 5407244"/>
              <a:gd name="connsiteX5043" fmla="*/ 399452 w 6737350"/>
              <a:gd name="connsiteY5043" fmla="*/ 4274259 h 5407244"/>
              <a:gd name="connsiteX5044" fmla="*/ 354927 w 6737350"/>
              <a:gd name="connsiteY5044" fmla="*/ 4246750 h 5407244"/>
              <a:gd name="connsiteX5045" fmla="*/ 366554 w 6737350"/>
              <a:gd name="connsiteY5045" fmla="*/ 4223778 h 5407244"/>
              <a:gd name="connsiteX5046" fmla="*/ 347695 w 6737350"/>
              <a:gd name="connsiteY5046" fmla="*/ 4232145 h 5407244"/>
              <a:gd name="connsiteX5047" fmla="*/ 360599 w 6737350"/>
              <a:gd name="connsiteY5047" fmla="*/ 4194142 h 5407244"/>
              <a:gd name="connsiteX5048" fmla="*/ 368256 w 6737350"/>
              <a:gd name="connsiteY5048" fmla="*/ 4216121 h 5407244"/>
              <a:gd name="connsiteX5049" fmla="*/ 395907 w 6737350"/>
              <a:gd name="connsiteY5049" fmla="*/ 4177268 h 5407244"/>
              <a:gd name="connsiteX5050" fmla="*/ 381727 w 6737350"/>
              <a:gd name="connsiteY5050" fmla="*/ 4163088 h 5407244"/>
              <a:gd name="connsiteX5051" fmla="*/ 374070 w 6737350"/>
              <a:gd name="connsiteY5051" fmla="*/ 4178544 h 5407244"/>
              <a:gd name="connsiteX5052" fmla="*/ 392362 w 6737350"/>
              <a:gd name="connsiteY5052" fmla="*/ 4125085 h 5407244"/>
              <a:gd name="connsiteX5053" fmla="*/ 361024 w 6737350"/>
              <a:gd name="connsiteY5053" fmla="*/ 4134302 h 5407244"/>
              <a:gd name="connsiteX5054" fmla="*/ 366129 w 6737350"/>
              <a:gd name="connsiteY5054" fmla="*/ 4074463 h 5407244"/>
              <a:gd name="connsiteX5055" fmla="*/ 362300 w 6737350"/>
              <a:gd name="connsiteY5055" fmla="*/ 4044685 h 5407244"/>
              <a:gd name="connsiteX5056" fmla="*/ 352658 w 6737350"/>
              <a:gd name="connsiteY5056" fmla="*/ 4059999 h 5407244"/>
              <a:gd name="connsiteX5057" fmla="*/ 370666 w 6737350"/>
              <a:gd name="connsiteY5057" fmla="*/ 4006824 h 5407244"/>
              <a:gd name="connsiteX5058" fmla="*/ 363576 w 6737350"/>
              <a:gd name="connsiteY5058" fmla="*/ 3992644 h 5407244"/>
              <a:gd name="connsiteX5059" fmla="*/ 391086 w 6737350"/>
              <a:gd name="connsiteY5059" fmla="*/ 3961023 h 5407244"/>
              <a:gd name="connsiteX5060" fmla="*/ 450074 w 6737350"/>
              <a:gd name="connsiteY5060" fmla="*/ 3934932 h 5407244"/>
              <a:gd name="connsiteX5061" fmla="*/ 402146 w 6737350"/>
              <a:gd name="connsiteY5061" fmla="*/ 3937909 h 5407244"/>
              <a:gd name="connsiteX5062" fmla="*/ 428946 w 6737350"/>
              <a:gd name="connsiteY5062" fmla="*/ 3899056 h 5407244"/>
              <a:gd name="connsiteX5063" fmla="*/ 397041 w 6737350"/>
              <a:gd name="connsiteY5063" fmla="*/ 3886010 h 5407244"/>
              <a:gd name="connsiteX5064" fmla="*/ 391227 w 6737350"/>
              <a:gd name="connsiteY5064" fmla="*/ 3893809 h 5407244"/>
              <a:gd name="connsiteX5065" fmla="*/ 412356 w 6737350"/>
              <a:gd name="connsiteY5065" fmla="*/ 3832694 h 5407244"/>
              <a:gd name="connsiteX5066" fmla="*/ 412356 w 6737350"/>
              <a:gd name="connsiteY5066" fmla="*/ 3855098 h 5407244"/>
              <a:gd name="connsiteX5067" fmla="*/ 439581 w 6737350"/>
              <a:gd name="connsiteY5067" fmla="*/ 3838933 h 5407244"/>
              <a:gd name="connsiteX5068" fmla="*/ 432775 w 6737350"/>
              <a:gd name="connsiteY5068" fmla="*/ 3861621 h 5407244"/>
              <a:gd name="connsiteX5069" fmla="*/ 466949 w 6737350"/>
              <a:gd name="connsiteY5069" fmla="*/ 3814685 h 5407244"/>
              <a:gd name="connsiteX5070" fmla="*/ 413915 w 6737350"/>
              <a:gd name="connsiteY5070" fmla="*/ 3825462 h 5407244"/>
              <a:gd name="connsiteX5071" fmla="*/ 506086 w 6737350"/>
              <a:gd name="connsiteY5071" fmla="*/ 3811282 h 5407244"/>
              <a:gd name="connsiteX5072" fmla="*/ 554439 w 6737350"/>
              <a:gd name="connsiteY5072" fmla="*/ 3822909 h 5407244"/>
              <a:gd name="connsiteX5073" fmla="*/ 504526 w 6737350"/>
              <a:gd name="connsiteY5073" fmla="*/ 3818939 h 5407244"/>
              <a:gd name="connsiteX5074" fmla="*/ 543949 w 6737350"/>
              <a:gd name="connsiteY5074" fmla="*/ 3850146 h 5407244"/>
              <a:gd name="connsiteX5075" fmla="*/ 546746 w 6737350"/>
              <a:gd name="connsiteY5075" fmla="*/ 3854290 h 5407244"/>
              <a:gd name="connsiteX5076" fmla="*/ 559220 w 6737350"/>
              <a:gd name="connsiteY5076" fmla="*/ 3850514 h 5407244"/>
              <a:gd name="connsiteX5077" fmla="*/ 567268 w 6737350"/>
              <a:gd name="connsiteY5077" fmla="*/ 3849988 h 5407244"/>
              <a:gd name="connsiteX5078" fmla="*/ 565358 w 6737350"/>
              <a:gd name="connsiteY5078" fmla="*/ 3837515 h 5407244"/>
              <a:gd name="connsiteX5079" fmla="*/ 577378 w 6737350"/>
              <a:gd name="connsiteY5079" fmla="*/ 3842021 h 5407244"/>
              <a:gd name="connsiteX5080" fmla="*/ 586294 w 6737350"/>
              <a:gd name="connsiteY5080" fmla="*/ 3848801 h 5407244"/>
              <a:gd name="connsiteX5081" fmla="*/ 608481 w 6737350"/>
              <a:gd name="connsiteY5081" fmla="*/ 3850417 h 5407244"/>
              <a:gd name="connsiteX5082" fmla="*/ 609741 w 6737350"/>
              <a:gd name="connsiteY5082" fmla="*/ 3849001 h 5407244"/>
              <a:gd name="connsiteX5083" fmla="*/ 609717 w 6737350"/>
              <a:gd name="connsiteY5083" fmla="*/ 3850507 h 5407244"/>
              <a:gd name="connsiteX5084" fmla="*/ 639660 w 6737350"/>
              <a:gd name="connsiteY5084" fmla="*/ 3852688 h 5407244"/>
              <a:gd name="connsiteX5085" fmla="*/ 615364 w 6737350"/>
              <a:gd name="connsiteY5085" fmla="*/ 3864747 h 5407244"/>
              <a:gd name="connsiteX5086" fmla="*/ 609131 w 6737350"/>
              <a:gd name="connsiteY5086" fmla="*/ 3864713 h 5407244"/>
              <a:gd name="connsiteX5087" fmla="*/ 606121 w 6737350"/>
              <a:gd name="connsiteY5087" fmla="*/ 3869415 h 5407244"/>
              <a:gd name="connsiteX5088" fmla="*/ 597515 w 6737350"/>
              <a:gd name="connsiteY5088" fmla="*/ 3864650 h 5407244"/>
              <a:gd name="connsiteX5089" fmla="*/ 591519 w 6737350"/>
              <a:gd name="connsiteY5089" fmla="*/ 3864617 h 5407244"/>
              <a:gd name="connsiteX5090" fmla="*/ 576384 w 6737350"/>
              <a:gd name="connsiteY5090" fmla="*/ 3862027 h 5407244"/>
              <a:gd name="connsiteX5091" fmla="*/ 575851 w 6737350"/>
              <a:gd name="connsiteY5091" fmla="*/ 3866584 h 5407244"/>
              <a:gd name="connsiteX5092" fmla="*/ 571739 w 6737350"/>
              <a:gd name="connsiteY5092" fmla="*/ 3866867 h 5407244"/>
              <a:gd name="connsiteX5093" fmla="*/ 568945 w 6737350"/>
              <a:gd name="connsiteY5093" fmla="*/ 3860754 h 5407244"/>
              <a:gd name="connsiteX5094" fmla="*/ 564803 w 6737350"/>
              <a:gd name="connsiteY5094" fmla="*/ 3860046 h 5407244"/>
              <a:gd name="connsiteX5095" fmla="*/ 550256 w 6737350"/>
              <a:gd name="connsiteY5095" fmla="*/ 3859489 h 5407244"/>
              <a:gd name="connsiteX5096" fmla="*/ 555716 w 6737350"/>
              <a:gd name="connsiteY5096" fmla="*/ 3867576 h 5407244"/>
              <a:gd name="connsiteX5097" fmla="*/ 483397 w 6737350"/>
              <a:gd name="connsiteY5097" fmla="*/ 3842761 h 5407244"/>
              <a:gd name="connsiteX5098" fmla="*/ 553305 w 6737350"/>
              <a:gd name="connsiteY5098" fmla="*/ 3890264 h 5407244"/>
              <a:gd name="connsiteX5099" fmla="*/ 507078 w 6737350"/>
              <a:gd name="connsiteY5099" fmla="*/ 3886012 h 5407244"/>
              <a:gd name="connsiteX5100" fmla="*/ 577978 w 6737350"/>
              <a:gd name="connsiteY5100" fmla="*/ 3918342 h 5407244"/>
              <a:gd name="connsiteX5101" fmla="*/ 665043 w 6737350"/>
              <a:gd name="connsiteY5101" fmla="*/ 3933798 h 5407244"/>
              <a:gd name="connsiteX5102" fmla="*/ 656110 w 6737350"/>
              <a:gd name="connsiteY5102" fmla="*/ 3926991 h 5407244"/>
              <a:gd name="connsiteX5103" fmla="*/ 739914 w 6737350"/>
              <a:gd name="connsiteY5103" fmla="*/ 3926991 h 5407244"/>
              <a:gd name="connsiteX5104" fmla="*/ 729988 w 6737350"/>
              <a:gd name="connsiteY5104" fmla="*/ 3957762 h 5407244"/>
              <a:gd name="connsiteX5105" fmla="*/ 675820 w 6737350"/>
              <a:gd name="connsiteY5105" fmla="*/ 3962584 h 5407244"/>
              <a:gd name="connsiteX5106" fmla="*/ 697799 w 6737350"/>
              <a:gd name="connsiteY5106" fmla="*/ 3998034 h 5407244"/>
              <a:gd name="connsiteX5107" fmla="*/ 687448 w 6737350"/>
              <a:gd name="connsiteY5107" fmla="*/ 3976480 h 5407244"/>
              <a:gd name="connsiteX5108" fmla="*/ 716659 w 6737350"/>
              <a:gd name="connsiteY5108" fmla="*/ 3996474 h 5407244"/>
              <a:gd name="connsiteX5109" fmla="*/ 707442 w 6737350"/>
              <a:gd name="connsiteY5109" fmla="*/ 4012214 h 5407244"/>
              <a:gd name="connsiteX5110" fmla="*/ 743743 w 6737350"/>
              <a:gd name="connsiteY5110" fmla="*/ 3994063 h 5407244"/>
              <a:gd name="connsiteX5111" fmla="*/ 770259 w 6737350"/>
              <a:gd name="connsiteY5111" fmla="*/ 4006683 h 5407244"/>
              <a:gd name="connsiteX5112" fmla="*/ 789119 w 6737350"/>
              <a:gd name="connsiteY5112" fmla="*/ 4004840 h 5407244"/>
              <a:gd name="connsiteX5113" fmla="*/ 844374 w 6737350"/>
              <a:gd name="connsiteY5113" fmla="*/ 4018439 h 5407244"/>
              <a:gd name="connsiteX5114" fmla="*/ 852998 w 6737350"/>
              <a:gd name="connsiteY5114" fmla="*/ 4015477 h 5407244"/>
              <a:gd name="connsiteX5115" fmla="*/ 859746 w 6737350"/>
              <a:gd name="connsiteY5115" fmla="*/ 4010796 h 5407244"/>
              <a:gd name="connsiteX5116" fmla="*/ 857112 w 6737350"/>
              <a:gd name="connsiteY5116" fmla="*/ 3988905 h 5407244"/>
              <a:gd name="connsiteX5117" fmla="*/ 852078 w 6737350"/>
              <a:gd name="connsiteY5117" fmla="*/ 3976338 h 5407244"/>
              <a:gd name="connsiteX5118" fmla="*/ 863989 w 6737350"/>
              <a:gd name="connsiteY5118" fmla="*/ 3967688 h 5407244"/>
              <a:gd name="connsiteX5119" fmla="*/ 870849 w 6737350"/>
              <a:gd name="connsiteY5119" fmla="*/ 3992698 h 5407244"/>
              <a:gd name="connsiteX5120" fmla="*/ 874087 w 6737350"/>
              <a:gd name="connsiteY5120" fmla="*/ 4000849 h 5407244"/>
              <a:gd name="connsiteX5121" fmla="*/ 879389 w 6737350"/>
              <a:gd name="connsiteY5121" fmla="*/ 3997172 h 5407244"/>
              <a:gd name="connsiteX5122" fmla="*/ 878584 w 6737350"/>
              <a:gd name="connsiteY5122" fmla="*/ 3990438 h 5407244"/>
              <a:gd name="connsiteX5123" fmla="*/ 885667 w 6737350"/>
              <a:gd name="connsiteY5123" fmla="*/ 3990979 h 5407244"/>
              <a:gd name="connsiteX5124" fmla="*/ 887398 w 6737350"/>
              <a:gd name="connsiteY5124" fmla="*/ 3991617 h 5407244"/>
              <a:gd name="connsiteX5125" fmla="*/ 893227 w 6737350"/>
              <a:gd name="connsiteY5125" fmla="*/ 3987574 h 5407244"/>
              <a:gd name="connsiteX5126" fmla="*/ 889432 w 6737350"/>
              <a:gd name="connsiteY5126" fmla="*/ 3987846 h 5407244"/>
              <a:gd name="connsiteX5127" fmla="*/ 885401 w 6737350"/>
              <a:gd name="connsiteY5127" fmla="*/ 3972935 h 5407244"/>
              <a:gd name="connsiteX5128" fmla="*/ 898731 w 6737350"/>
              <a:gd name="connsiteY5128" fmla="*/ 3979032 h 5407244"/>
              <a:gd name="connsiteX5129" fmla="*/ 887812 w 6737350"/>
              <a:gd name="connsiteY5129" fmla="*/ 3935216 h 5407244"/>
              <a:gd name="connsiteX5130" fmla="*/ 920142 w 6737350"/>
              <a:gd name="connsiteY5130" fmla="*/ 3961733 h 5407244"/>
              <a:gd name="connsiteX5131" fmla="*/ 914612 w 6737350"/>
              <a:gd name="connsiteY5131" fmla="*/ 3969815 h 5407244"/>
              <a:gd name="connsiteX5132" fmla="*/ 918227 w 6737350"/>
              <a:gd name="connsiteY5132" fmla="*/ 3978100 h 5407244"/>
              <a:gd name="connsiteX5133" fmla="*/ 937271 w 6737350"/>
              <a:gd name="connsiteY5133" fmla="*/ 3971507 h 5407244"/>
              <a:gd name="connsiteX5134" fmla="*/ 924396 w 6737350"/>
              <a:gd name="connsiteY5134" fmla="*/ 3970382 h 5407244"/>
              <a:gd name="connsiteX5135" fmla="*/ 943681 w 6737350"/>
              <a:gd name="connsiteY5135" fmla="*/ 3953366 h 5407244"/>
              <a:gd name="connsiteX5136" fmla="*/ 938718 w 6737350"/>
              <a:gd name="connsiteY5136" fmla="*/ 3946276 h 5407244"/>
              <a:gd name="connsiteX5137" fmla="*/ 955451 w 6737350"/>
              <a:gd name="connsiteY5137" fmla="*/ 3944574 h 5407244"/>
              <a:gd name="connsiteX5138" fmla="*/ 950080 w 6737350"/>
              <a:gd name="connsiteY5138" fmla="*/ 3964100 h 5407244"/>
              <a:gd name="connsiteX5139" fmla="*/ 947064 w 6737350"/>
              <a:gd name="connsiteY5139" fmla="*/ 3968117 h 5407244"/>
              <a:gd name="connsiteX5140" fmla="*/ 968780 w 6737350"/>
              <a:gd name="connsiteY5140" fmla="*/ 3960599 h 5407244"/>
              <a:gd name="connsiteX5141" fmla="*/ 1045139 w 6737350"/>
              <a:gd name="connsiteY5141" fmla="*/ 3954998 h 5407244"/>
              <a:gd name="connsiteX5142" fmla="*/ 1100303 w 6737350"/>
              <a:gd name="connsiteY5142" fmla="*/ 3971879 h 5407244"/>
              <a:gd name="connsiteX5143" fmla="*/ 1100355 w 6737350"/>
              <a:gd name="connsiteY5143" fmla="*/ 3968410 h 5407244"/>
              <a:gd name="connsiteX5144" fmla="*/ 1107975 w 6737350"/>
              <a:gd name="connsiteY5144" fmla="*/ 3962937 h 5407244"/>
              <a:gd name="connsiteX5145" fmla="*/ 1127180 w 6737350"/>
              <a:gd name="connsiteY5145" fmla="*/ 3967901 h 5407244"/>
              <a:gd name="connsiteX5146" fmla="*/ 1127523 w 6737350"/>
              <a:gd name="connsiteY5146" fmla="*/ 3967794 h 5407244"/>
              <a:gd name="connsiteX5147" fmla="*/ 1134598 w 6737350"/>
              <a:gd name="connsiteY5147" fmla="*/ 3949361 h 5407244"/>
              <a:gd name="connsiteX5148" fmla="*/ 1150568 w 6737350"/>
              <a:gd name="connsiteY5148" fmla="*/ 3950104 h 5407244"/>
              <a:gd name="connsiteX5149" fmla="*/ 1130007 w 6737350"/>
              <a:gd name="connsiteY5149" fmla="*/ 3937626 h 5407244"/>
              <a:gd name="connsiteX5150" fmla="*/ 1133552 w 6737350"/>
              <a:gd name="connsiteY5150" fmla="*/ 3914654 h 5407244"/>
              <a:gd name="connsiteX5151" fmla="*/ 1149008 w 6737350"/>
              <a:gd name="connsiteY5151" fmla="*/ 3920326 h 5407244"/>
              <a:gd name="connsiteX5152" fmla="*/ 1163188 w 6737350"/>
              <a:gd name="connsiteY5152" fmla="*/ 3933514 h 5407244"/>
              <a:gd name="connsiteX5153" fmla="*/ 1151702 w 6737350"/>
              <a:gd name="connsiteY5153" fmla="*/ 3942447 h 5407244"/>
              <a:gd name="connsiteX5154" fmla="*/ 1174674 w 6737350"/>
              <a:gd name="connsiteY5154" fmla="*/ 3924439 h 5407244"/>
              <a:gd name="connsiteX5155" fmla="*/ 1171271 w 6737350"/>
              <a:gd name="connsiteY5155" fmla="*/ 3947410 h 5407244"/>
              <a:gd name="connsiteX5156" fmla="*/ 1183607 w 6737350"/>
              <a:gd name="connsiteY5156" fmla="*/ 3960882 h 5407244"/>
              <a:gd name="connsiteX5157" fmla="*/ 1186944 w 6737350"/>
              <a:gd name="connsiteY5157" fmla="*/ 3945182 h 5407244"/>
              <a:gd name="connsiteX5158" fmla="*/ 1188408 w 6737350"/>
              <a:gd name="connsiteY5158" fmla="*/ 3939036 h 5407244"/>
              <a:gd name="connsiteX5159" fmla="*/ 1175382 w 6737350"/>
              <a:gd name="connsiteY5159" fmla="*/ 3936492 h 5407244"/>
              <a:gd name="connsiteX5160" fmla="*/ 1188857 w 6737350"/>
              <a:gd name="connsiteY5160" fmla="*/ 3937154 h 5407244"/>
              <a:gd name="connsiteX5161" fmla="*/ 1189031 w 6737350"/>
              <a:gd name="connsiteY5161" fmla="*/ 3936421 h 5407244"/>
              <a:gd name="connsiteX5162" fmla="*/ 1200623 w 6737350"/>
              <a:gd name="connsiteY5162" fmla="*/ 3928552 h 5407244"/>
              <a:gd name="connsiteX5163" fmla="*/ 1199520 w 6737350"/>
              <a:gd name="connsiteY5163" fmla="*/ 3937679 h 5407244"/>
              <a:gd name="connsiteX5164" fmla="*/ 1209344 w 6737350"/>
              <a:gd name="connsiteY5164" fmla="*/ 3938162 h 5407244"/>
              <a:gd name="connsiteX5165" fmla="*/ 1214233 w 6737350"/>
              <a:gd name="connsiteY5165" fmla="*/ 3938513 h 5407244"/>
              <a:gd name="connsiteX5166" fmla="*/ 1215559 w 6737350"/>
              <a:gd name="connsiteY5166" fmla="*/ 3937742 h 5407244"/>
              <a:gd name="connsiteX5167" fmla="*/ 1218025 w 6737350"/>
              <a:gd name="connsiteY5167" fmla="*/ 3938785 h 5407244"/>
              <a:gd name="connsiteX5168" fmla="*/ 1246847 w 6737350"/>
              <a:gd name="connsiteY5168" fmla="*/ 3940853 h 5407244"/>
              <a:gd name="connsiteX5169" fmla="*/ 1247843 w 6737350"/>
              <a:gd name="connsiteY5169" fmla="*/ 3937343 h 5407244"/>
              <a:gd name="connsiteX5170" fmla="*/ 1255731 w 6737350"/>
              <a:gd name="connsiteY5170" fmla="*/ 3941654 h 5407244"/>
              <a:gd name="connsiteX5171" fmla="*/ 1303633 w 6737350"/>
              <a:gd name="connsiteY5171" fmla="*/ 3946550 h 5407244"/>
              <a:gd name="connsiteX5172" fmla="*/ 1306122 w 6737350"/>
              <a:gd name="connsiteY5172" fmla="*/ 3944291 h 5407244"/>
              <a:gd name="connsiteX5173" fmla="*/ 1308921 w 6737350"/>
              <a:gd name="connsiteY5173" fmla="*/ 3946339 h 5407244"/>
              <a:gd name="connsiteX5174" fmla="*/ 1309134 w 6737350"/>
              <a:gd name="connsiteY5174" fmla="*/ 3947112 h 5407244"/>
              <a:gd name="connsiteX5175" fmla="*/ 1342741 w 6737350"/>
              <a:gd name="connsiteY5175" fmla="*/ 3950548 h 5407244"/>
              <a:gd name="connsiteX5176" fmla="*/ 1347631 w 6737350"/>
              <a:gd name="connsiteY5176" fmla="*/ 3951311 h 5407244"/>
              <a:gd name="connsiteX5177" fmla="*/ 1357815 w 6737350"/>
              <a:gd name="connsiteY5177" fmla="*/ 3946438 h 5407244"/>
              <a:gd name="connsiteX5178" fmla="*/ 1359233 w 6737350"/>
              <a:gd name="connsiteY5178" fmla="*/ 3944564 h 5407244"/>
              <a:gd name="connsiteX5179" fmla="*/ 1356605 w 6737350"/>
              <a:gd name="connsiteY5179" fmla="*/ 3928270 h 5407244"/>
              <a:gd name="connsiteX5180" fmla="*/ 1343275 w 6737350"/>
              <a:gd name="connsiteY5180" fmla="*/ 3935927 h 5407244"/>
              <a:gd name="connsiteX5181" fmla="*/ 1313515 w 6737350"/>
              <a:gd name="connsiteY5181" fmla="*/ 3907620 h 5407244"/>
              <a:gd name="connsiteX5182" fmla="*/ 1304144 w 6737350"/>
              <a:gd name="connsiteY5182" fmla="*/ 3902161 h 5407244"/>
              <a:gd name="connsiteX5183" fmla="*/ 1287372 w 6737350"/>
              <a:gd name="connsiteY5183" fmla="*/ 3905674 h 5407244"/>
              <a:gd name="connsiteX5184" fmla="*/ 1291658 w 6737350"/>
              <a:gd name="connsiteY5184" fmla="*/ 3908417 h 5407244"/>
              <a:gd name="connsiteX5185" fmla="*/ 1276521 w 6737350"/>
              <a:gd name="connsiteY5185" fmla="*/ 3909533 h 5407244"/>
              <a:gd name="connsiteX5186" fmla="*/ 1274832 w 6737350"/>
              <a:gd name="connsiteY5186" fmla="*/ 3908309 h 5407244"/>
              <a:gd name="connsiteX5187" fmla="*/ 1249974 w 6737350"/>
              <a:gd name="connsiteY5187" fmla="*/ 3913552 h 5407244"/>
              <a:gd name="connsiteX5188" fmla="*/ 1229550 w 6737350"/>
              <a:gd name="connsiteY5188" fmla="*/ 3907991 h 5407244"/>
              <a:gd name="connsiteX5189" fmla="*/ 1257278 w 6737350"/>
              <a:gd name="connsiteY5189" fmla="*/ 3902009 h 5407244"/>
              <a:gd name="connsiteX5190" fmla="*/ 1258155 w 6737350"/>
              <a:gd name="connsiteY5190" fmla="*/ 3901768 h 5407244"/>
              <a:gd name="connsiteX5191" fmla="*/ 1255641 w 6737350"/>
              <a:gd name="connsiteY5191" fmla="*/ 3901610 h 5407244"/>
              <a:gd name="connsiteX5192" fmla="*/ 1273224 w 6737350"/>
              <a:gd name="connsiteY5192" fmla="*/ 3896133 h 5407244"/>
              <a:gd name="connsiteX5193" fmla="*/ 1274785 w 6737350"/>
              <a:gd name="connsiteY5193" fmla="*/ 3897208 h 5407244"/>
              <a:gd name="connsiteX5194" fmla="*/ 1280620 w 6737350"/>
              <a:gd name="connsiteY5194" fmla="*/ 3895608 h 5407244"/>
              <a:gd name="connsiteX5195" fmla="*/ 1293195 w 6737350"/>
              <a:gd name="connsiteY5195" fmla="*/ 3894576 h 5407244"/>
              <a:gd name="connsiteX5196" fmla="*/ 1283861 w 6737350"/>
              <a:gd name="connsiteY5196" fmla="*/ 3877505 h 5407244"/>
              <a:gd name="connsiteX5197" fmla="*/ 1263508 w 6737350"/>
              <a:gd name="connsiteY5197" fmla="*/ 3882448 h 5407244"/>
              <a:gd name="connsiteX5198" fmla="*/ 1253091 w 6737350"/>
              <a:gd name="connsiteY5198" fmla="*/ 3900619 h 5407244"/>
              <a:gd name="connsiteX5199" fmla="*/ 1238911 w 6737350"/>
              <a:gd name="connsiteY5199" fmla="*/ 3870983 h 5407244"/>
              <a:gd name="connsiteX5200" fmla="*/ 1241387 w 6737350"/>
              <a:gd name="connsiteY5200" fmla="*/ 3869785 h 5407244"/>
              <a:gd name="connsiteX5201" fmla="*/ 1217565 w 6737350"/>
              <a:gd name="connsiteY5201" fmla="*/ 3865707 h 5407244"/>
              <a:gd name="connsiteX5202" fmla="*/ 1190838 w 6737350"/>
              <a:gd name="connsiteY5202" fmla="*/ 3868569 h 5407244"/>
              <a:gd name="connsiteX5203" fmla="*/ 1235363 w 6737350"/>
              <a:gd name="connsiteY5203" fmla="*/ 3858785 h 5407244"/>
              <a:gd name="connsiteX5204" fmla="*/ 1189154 w 6737350"/>
              <a:gd name="connsiteY5204" fmla="*/ 3842673 h 5407244"/>
              <a:gd name="connsiteX5205" fmla="*/ 1168117 w 6737350"/>
              <a:gd name="connsiteY5205" fmla="*/ 3833156 h 5407244"/>
              <a:gd name="connsiteX5206" fmla="*/ 1151701 w 6737350"/>
              <a:gd name="connsiteY5206" fmla="*/ 3844039 h 5407244"/>
              <a:gd name="connsiteX5207" fmla="*/ 1163577 w 6737350"/>
              <a:gd name="connsiteY5207" fmla="*/ 3823319 h 5407244"/>
              <a:gd name="connsiteX5208" fmla="*/ 1164716 w 6737350"/>
              <a:gd name="connsiteY5208" fmla="*/ 3822730 h 5407244"/>
              <a:gd name="connsiteX5209" fmla="*/ 1160918 w 6737350"/>
              <a:gd name="connsiteY5209" fmla="*/ 3810289 h 5407244"/>
              <a:gd name="connsiteX5210" fmla="*/ 1098100 w 6737350"/>
              <a:gd name="connsiteY5210" fmla="*/ 3813409 h 5407244"/>
              <a:gd name="connsiteX5211" fmla="*/ 1115258 w 6737350"/>
              <a:gd name="connsiteY5211" fmla="*/ 3797527 h 5407244"/>
              <a:gd name="connsiteX5212" fmla="*/ 1052724 w 6737350"/>
              <a:gd name="connsiteY5212" fmla="*/ 3808162 h 5407244"/>
              <a:gd name="connsiteX5213" fmla="*/ 1172546 w 6737350"/>
              <a:gd name="connsiteY5213" fmla="*/ 3861905 h 5407244"/>
              <a:gd name="connsiteX5214" fmla="*/ 790841 w 6737350"/>
              <a:gd name="connsiteY5214" fmla="*/ 3789321 h 5407244"/>
              <a:gd name="connsiteX5215" fmla="*/ 703139 w 6737350"/>
              <a:gd name="connsiteY5215" fmla="*/ 3780735 h 5407244"/>
              <a:gd name="connsiteX5216" fmla="*/ 703004 w 6737350"/>
              <a:gd name="connsiteY5216" fmla="*/ 3780954 h 5407244"/>
              <a:gd name="connsiteX5217" fmla="*/ 664618 w 6737350"/>
              <a:gd name="connsiteY5217" fmla="*/ 3784623 h 5407244"/>
              <a:gd name="connsiteX5218" fmla="*/ 670610 w 6737350"/>
              <a:gd name="connsiteY5218" fmla="*/ 3777550 h 5407244"/>
              <a:gd name="connsiteX5219" fmla="*/ 663199 w 6737350"/>
              <a:gd name="connsiteY5219" fmla="*/ 3776825 h 5407244"/>
              <a:gd name="connsiteX5220" fmla="*/ 651719 w 6737350"/>
              <a:gd name="connsiteY5220" fmla="*/ 3777267 h 5407244"/>
              <a:gd name="connsiteX5221" fmla="*/ 645414 w 6737350"/>
              <a:gd name="connsiteY5221" fmla="*/ 3785215 h 5407244"/>
              <a:gd name="connsiteX5222" fmla="*/ 627041 w 6737350"/>
              <a:gd name="connsiteY5222" fmla="*/ 3780228 h 5407244"/>
              <a:gd name="connsiteX5223" fmla="*/ 630709 w 6737350"/>
              <a:gd name="connsiteY5223" fmla="*/ 3778075 h 5407244"/>
              <a:gd name="connsiteX5224" fmla="*/ 619480 w 6737350"/>
              <a:gd name="connsiteY5224" fmla="*/ 3778508 h 5407244"/>
              <a:gd name="connsiteX5225" fmla="*/ 616242 w 6737350"/>
              <a:gd name="connsiteY5225" fmla="*/ 3782175 h 5407244"/>
              <a:gd name="connsiteX5226" fmla="*/ 605984 w 6737350"/>
              <a:gd name="connsiteY5226" fmla="*/ 3782195 h 5407244"/>
              <a:gd name="connsiteX5227" fmla="*/ 596856 w 6737350"/>
              <a:gd name="connsiteY5227" fmla="*/ 3779423 h 5407244"/>
              <a:gd name="connsiteX5228" fmla="*/ 569026 w 6737350"/>
              <a:gd name="connsiteY5228" fmla="*/ 3780565 h 5407244"/>
              <a:gd name="connsiteX5229" fmla="*/ 490061 w 6737350"/>
              <a:gd name="connsiteY5229" fmla="*/ 3749315 h 5407244"/>
              <a:gd name="connsiteX5230" fmla="*/ 408951 w 6737350"/>
              <a:gd name="connsiteY5230" fmla="*/ 3754137 h 5407244"/>
              <a:gd name="connsiteX5231" fmla="*/ 586060 w 6737350"/>
              <a:gd name="connsiteY5231" fmla="*/ 3691603 h 5407244"/>
              <a:gd name="connsiteX5232" fmla="*/ 1066904 w 6737350"/>
              <a:gd name="connsiteY5232" fmla="*/ 3732867 h 5407244"/>
              <a:gd name="connsiteX5233" fmla="*/ 903267 w 6737350"/>
              <a:gd name="connsiteY5233" fmla="*/ 3711171 h 5407244"/>
              <a:gd name="connsiteX5234" fmla="*/ 915462 w 6737350"/>
              <a:gd name="connsiteY5234" fmla="*/ 3689830 h 5407244"/>
              <a:gd name="connsiteX5235" fmla="*/ 908593 w 6737350"/>
              <a:gd name="connsiteY5235" fmla="*/ 3683592 h 5407244"/>
              <a:gd name="connsiteX5236" fmla="*/ 928508 w 6737350"/>
              <a:gd name="connsiteY5236" fmla="*/ 3686781 h 5407244"/>
              <a:gd name="connsiteX5237" fmla="*/ 908133 w 6737350"/>
              <a:gd name="connsiteY5237" fmla="*/ 3683174 h 5407244"/>
              <a:gd name="connsiteX5238" fmla="*/ 908593 w 6737350"/>
              <a:gd name="connsiteY5238" fmla="*/ 3683592 h 5407244"/>
              <a:gd name="connsiteX5239" fmla="*/ 883296 w 6737350"/>
              <a:gd name="connsiteY5239" fmla="*/ 3679541 h 5407244"/>
              <a:gd name="connsiteX5240" fmla="*/ 718785 w 6737350"/>
              <a:gd name="connsiteY5240" fmla="*/ 3653458 h 5407244"/>
              <a:gd name="connsiteX5241" fmla="*/ 764586 w 6737350"/>
              <a:gd name="connsiteY5241" fmla="*/ 3665795 h 5407244"/>
              <a:gd name="connsiteX5242" fmla="*/ 608606 w 6737350"/>
              <a:gd name="connsiteY5242" fmla="*/ 3622262 h 5407244"/>
              <a:gd name="connsiteX5243" fmla="*/ 480986 w 6737350"/>
              <a:gd name="connsiteY5243" fmla="*/ 3607090 h 5407244"/>
              <a:gd name="connsiteX5244" fmla="*/ 498569 w 6737350"/>
              <a:gd name="connsiteY5244" fmla="*/ 3598582 h 5407244"/>
              <a:gd name="connsiteX5245" fmla="*/ 406541 w 6737350"/>
              <a:gd name="connsiteY5245" fmla="*/ 3574192 h 5407244"/>
              <a:gd name="connsiteX5246" fmla="*/ 380733 w 6737350"/>
              <a:gd name="connsiteY5246" fmla="*/ 3598298 h 5407244"/>
              <a:gd name="connsiteX5247" fmla="*/ 396898 w 6737350"/>
              <a:gd name="connsiteY5247" fmla="*/ 3567386 h 5407244"/>
              <a:gd name="connsiteX5248" fmla="*/ 325998 w 6737350"/>
              <a:gd name="connsiteY5248" fmla="*/ 3579439 h 5407244"/>
              <a:gd name="connsiteX5249" fmla="*/ 352657 w 6737350"/>
              <a:gd name="connsiteY5249" fmla="*/ 3570222 h 5407244"/>
              <a:gd name="connsiteX5250" fmla="*/ 204334 w 6737350"/>
              <a:gd name="connsiteY5250" fmla="*/ 3519883 h 5407244"/>
              <a:gd name="connsiteX5251" fmla="*/ 267151 w 6737350"/>
              <a:gd name="connsiteY5251" fmla="*/ 3508397 h 5407244"/>
              <a:gd name="connsiteX5252" fmla="*/ 220074 w 6737350"/>
              <a:gd name="connsiteY5252" fmla="*/ 3481455 h 5407244"/>
              <a:gd name="connsiteX5253" fmla="*/ 283458 w 6737350"/>
              <a:gd name="connsiteY5253" fmla="*/ 3477484 h 5407244"/>
              <a:gd name="connsiteX5254" fmla="*/ 228156 w 6737350"/>
              <a:gd name="connsiteY5254" fmla="*/ 3466140 h 5407244"/>
              <a:gd name="connsiteX5255" fmla="*/ 236239 w 6737350"/>
              <a:gd name="connsiteY5255" fmla="*/ 3450542 h 5407244"/>
              <a:gd name="connsiteX5256" fmla="*/ 451917 w 6737350"/>
              <a:gd name="connsiteY5256" fmla="*/ 3414525 h 5407244"/>
              <a:gd name="connsiteX5257" fmla="*/ 413914 w 6737350"/>
              <a:gd name="connsiteY5257" fmla="*/ 3386165 h 5407244"/>
              <a:gd name="connsiteX5258" fmla="*/ 387256 w 6737350"/>
              <a:gd name="connsiteY5258" fmla="*/ 3395382 h 5407244"/>
              <a:gd name="connsiteX5259" fmla="*/ 265875 w 6737350"/>
              <a:gd name="connsiteY5259" fmla="*/ 3343342 h 5407244"/>
              <a:gd name="connsiteX5260" fmla="*/ 203908 w 6737350"/>
              <a:gd name="connsiteY5260" fmla="*/ 3369716 h 5407244"/>
              <a:gd name="connsiteX5261" fmla="*/ 174839 w 6737350"/>
              <a:gd name="connsiteY5261" fmla="*/ 3341356 h 5407244"/>
              <a:gd name="connsiteX5262" fmla="*/ 336066 w 6737350"/>
              <a:gd name="connsiteY5262" fmla="*/ 3301227 h 5407244"/>
              <a:gd name="connsiteX5263" fmla="*/ 253538 w 6737350"/>
              <a:gd name="connsiteY5263" fmla="*/ 3291443 h 5407244"/>
              <a:gd name="connsiteX5264" fmla="*/ 306146 w 6737350"/>
              <a:gd name="connsiteY5264" fmla="*/ 3258261 h 5407244"/>
              <a:gd name="connsiteX5265" fmla="*/ 268002 w 6737350"/>
              <a:gd name="connsiteY5265" fmla="*/ 3230752 h 5407244"/>
              <a:gd name="connsiteX5266" fmla="*/ 223477 w 6737350"/>
              <a:gd name="connsiteY5266" fmla="*/ 3248619 h 5407244"/>
              <a:gd name="connsiteX5267" fmla="*/ 222059 w 6737350"/>
              <a:gd name="connsiteY5267" fmla="*/ 3226215 h 5407244"/>
              <a:gd name="connsiteX5268" fmla="*/ 491479 w 6737350"/>
              <a:gd name="connsiteY5268" fmla="*/ 3149926 h 5407244"/>
              <a:gd name="connsiteX5269" fmla="*/ 291683 w 6737350"/>
              <a:gd name="connsiteY5269" fmla="*/ 3162121 h 5407244"/>
              <a:gd name="connsiteX5270" fmla="*/ 309266 w 6737350"/>
              <a:gd name="connsiteY5270" fmla="*/ 3153471 h 5407244"/>
              <a:gd name="connsiteX5271" fmla="*/ 253822 w 6737350"/>
              <a:gd name="connsiteY5271" fmla="*/ 3141985 h 5407244"/>
              <a:gd name="connsiteX5272" fmla="*/ 489777 w 6737350"/>
              <a:gd name="connsiteY5272" fmla="*/ 3120148 h 5407244"/>
              <a:gd name="connsiteX5273" fmla="*/ 462552 w 6737350"/>
              <a:gd name="connsiteY5273" fmla="*/ 3121566 h 5407244"/>
              <a:gd name="connsiteX5274" fmla="*/ 626615 w 6737350"/>
              <a:gd name="connsiteY5274" fmla="*/ 3119865 h 5407244"/>
              <a:gd name="connsiteX5275" fmla="*/ 479284 w 6737350"/>
              <a:gd name="connsiteY5275" fmla="*/ 3098311 h 5407244"/>
              <a:gd name="connsiteX5276" fmla="*/ 888662 w 6737350"/>
              <a:gd name="connsiteY5276" fmla="*/ 3075481 h 5407244"/>
              <a:gd name="connsiteX5277" fmla="*/ 631436 w 6737350"/>
              <a:gd name="connsiteY5277" fmla="*/ 3044852 h 5407244"/>
              <a:gd name="connsiteX5278" fmla="*/ 657952 w 6737350"/>
              <a:gd name="connsiteY5278" fmla="*/ 3028262 h 5407244"/>
              <a:gd name="connsiteX5279" fmla="*/ 602509 w 6737350"/>
              <a:gd name="connsiteY5279" fmla="*/ 3016634 h 5407244"/>
              <a:gd name="connsiteX5280" fmla="*/ 656676 w 6737350"/>
              <a:gd name="connsiteY5280" fmla="*/ 3005999 h 5407244"/>
              <a:gd name="connsiteX5281" fmla="*/ 545647 w 6737350"/>
              <a:gd name="connsiteY5281" fmla="*/ 2982460 h 5407244"/>
              <a:gd name="connsiteX5282" fmla="*/ 537848 w 6737350"/>
              <a:gd name="connsiteY5282" fmla="*/ 3005290 h 5407244"/>
              <a:gd name="connsiteX5283" fmla="*/ 446245 w 6737350"/>
              <a:gd name="connsiteY5283" fmla="*/ 3003021 h 5407244"/>
              <a:gd name="connsiteX5284" fmla="*/ 509629 w 6737350"/>
              <a:gd name="connsiteY5284" fmla="*/ 2991819 h 5407244"/>
              <a:gd name="connsiteX5285" fmla="*/ 399025 w 6737350"/>
              <a:gd name="connsiteY5285" fmla="*/ 2975937 h 5407244"/>
              <a:gd name="connsiteX5286" fmla="*/ 436319 w 6737350"/>
              <a:gd name="connsiteY5286" fmla="*/ 2988699 h 5407244"/>
              <a:gd name="connsiteX5287" fmla="*/ 251979 w 6737350"/>
              <a:gd name="connsiteY5287" fmla="*/ 2970265 h 5407244"/>
              <a:gd name="connsiteX5288" fmla="*/ 305295 w 6737350"/>
              <a:gd name="connsiteY5288" fmla="*/ 2944458 h 5407244"/>
              <a:gd name="connsiteX5289" fmla="*/ 223619 w 6737350"/>
              <a:gd name="connsiteY5289" fmla="*/ 2957078 h 5407244"/>
              <a:gd name="connsiteX5290" fmla="*/ 285160 w 6737350"/>
              <a:gd name="connsiteY5290" fmla="*/ 2915813 h 5407244"/>
              <a:gd name="connsiteX5291" fmla="*/ 313520 w 6737350"/>
              <a:gd name="connsiteY5291" fmla="*/ 2936374 h 5407244"/>
              <a:gd name="connsiteX5292" fmla="*/ 439013 w 6737350"/>
              <a:gd name="connsiteY5292" fmla="*/ 2891283 h 5407244"/>
              <a:gd name="connsiteX5293" fmla="*/ 383286 w 6737350"/>
              <a:gd name="connsiteY5293" fmla="*/ 2879654 h 5407244"/>
              <a:gd name="connsiteX5294" fmla="*/ 347694 w 6737350"/>
              <a:gd name="connsiteY5294" fmla="*/ 2896813 h 5407244"/>
              <a:gd name="connsiteX5295" fmla="*/ 435893 w 6737350"/>
              <a:gd name="connsiteY5295" fmla="*/ 2839242 h 5407244"/>
              <a:gd name="connsiteX5296" fmla="*/ 299340 w 6737350"/>
              <a:gd name="connsiteY5296" fmla="*/ 2855123 h 5407244"/>
              <a:gd name="connsiteX5297" fmla="*/ 332096 w 6737350"/>
              <a:gd name="connsiteY5297" fmla="*/ 2793298 h 5407244"/>
              <a:gd name="connsiteX5298" fmla="*/ 321177 w 6737350"/>
              <a:gd name="connsiteY5298" fmla="*/ 2764088 h 5407244"/>
              <a:gd name="connsiteX5299" fmla="*/ 276368 w 6737350"/>
              <a:gd name="connsiteY5299" fmla="*/ 2781813 h 5407244"/>
              <a:gd name="connsiteX5300" fmla="*/ 364710 w 6737350"/>
              <a:gd name="connsiteY5300" fmla="*/ 2723817 h 5407244"/>
              <a:gd name="connsiteX5301" fmla="*/ 336350 w 6737350"/>
              <a:gd name="connsiteY5301" fmla="*/ 2710771 h 5407244"/>
              <a:gd name="connsiteX5302" fmla="*/ 462694 w 6737350"/>
              <a:gd name="connsiteY5302" fmla="*/ 2673336 h 5407244"/>
              <a:gd name="connsiteX5303" fmla="*/ 727151 w 6737350"/>
              <a:gd name="connsiteY5303" fmla="*/ 2635901 h 5407244"/>
              <a:gd name="connsiteX5304" fmla="*/ 516436 w 6737350"/>
              <a:gd name="connsiteY5304" fmla="*/ 2647812 h 5407244"/>
              <a:gd name="connsiteX5305" fmla="*/ 642638 w 6737350"/>
              <a:gd name="connsiteY5305" fmla="*/ 2603427 h 5407244"/>
              <a:gd name="connsiteX5306" fmla="*/ 622791 w 6737350"/>
              <a:gd name="connsiteY5306" fmla="*/ 2597382 h 5407244"/>
              <a:gd name="connsiteX5307" fmla="*/ 616131 w 6737350"/>
              <a:gd name="connsiteY5307" fmla="*/ 2597739 h 5407244"/>
              <a:gd name="connsiteX5308" fmla="*/ 609174 w 6737350"/>
              <a:gd name="connsiteY5308" fmla="*/ 2604422 h 5407244"/>
              <a:gd name="connsiteX5309" fmla="*/ 610397 w 6737350"/>
              <a:gd name="connsiteY5309" fmla="*/ 2598046 h 5407244"/>
              <a:gd name="connsiteX5310" fmla="*/ 600235 w 6737350"/>
              <a:gd name="connsiteY5310" fmla="*/ 2598591 h 5407244"/>
              <a:gd name="connsiteX5311" fmla="*/ 504241 w 6737350"/>
              <a:gd name="connsiteY5311" fmla="*/ 2596337 h 5407244"/>
              <a:gd name="connsiteX5312" fmla="*/ 477157 w 6737350"/>
              <a:gd name="connsiteY5312" fmla="*/ 2605272 h 5407244"/>
              <a:gd name="connsiteX5313" fmla="*/ 583791 w 6737350"/>
              <a:gd name="connsiteY5313" fmla="*/ 2539477 h 5407244"/>
              <a:gd name="connsiteX5314" fmla="*/ 575850 w 6737350"/>
              <a:gd name="connsiteY5314" fmla="*/ 2562306 h 5407244"/>
              <a:gd name="connsiteX5315" fmla="*/ 693686 w 6737350"/>
              <a:gd name="connsiteY5315" fmla="*/ 2542313 h 5407244"/>
              <a:gd name="connsiteX5316" fmla="*/ 661462 w 6737350"/>
              <a:gd name="connsiteY5316" fmla="*/ 2556450 h 5407244"/>
              <a:gd name="connsiteX5317" fmla="*/ 660081 w 6737350"/>
              <a:gd name="connsiteY5317" fmla="*/ 2560839 h 5407244"/>
              <a:gd name="connsiteX5318" fmla="*/ 691065 w 6737350"/>
              <a:gd name="connsiteY5318" fmla="*/ 2553598 h 5407244"/>
              <a:gd name="connsiteX5319" fmla="*/ 674967 w 6737350"/>
              <a:gd name="connsiteY5319" fmla="*/ 2563821 h 5407244"/>
              <a:gd name="connsiteX5320" fmla="*/ 708757 w 6737350"/>
              <a:gd name="connsiteY5320" fmla="*/ 2558001 h 5407244"/>
              <a:gd name="connsiteX5321" fmla="*/ 717575 w 6737350"/>
              <a:gd name="connsiteY5321" fmla="*/ 2553615 h 5407244"/>
              <a:gd name="connsiteX5322" fmla="*/ 718519 w 6737350"/>
              <a:gd name="connsiteY5322" fmla="*/ 2551672 h 5407244"/>
              <a:gd name="connsiteX5323" fmla="*/ 713255 w 6737350"/>
              <a:gd name="connsiteY5323" fmla="*/ 2551814 h 5407244"/>
              <a:gd name="connsiteX5324" fmla="*/ 774832 w 6737350"/>
              <a:gd name="connsiteY5324" fmla="*/ 2519767 h 5407244"/>
              <a:gd name="connsiteX5325" fmla="*/ 782599 w 6737350"/>
              <a:gd name="connsiteY5325" fmla="*/ 2519890 h 5407244"/>
              <a:gd name="connsiteX5326" fmla="*/ 785019 w 6737350"/>
              <a:gd name="connsiteY5326" fmla="*/ 2518585 h 5407244"/>
              <a:gd name="connsiteX5327" fmla="*/ 821023 w 6737350"/>
              <a:gd name="connsiteY5327" fmla="*/ 2512676 h 5407244"/>
              <a:gd name="connsiteX5328" fmla="*/ 582798 w 6737350"/>
              <a:gd name="connsiteY5328" fmla="*/ 2533521 h 5407244"/>
              <a:gd name="connsiteX5329" fmla="*/ 795499 w 6737350"/>
              <a:gd name="connsiteY5329" fmla="*/ 2476801 h 5407244"/>
              <a:gd name="connsiteX5330" fmla="*/ 797705 w 6737350"/>
              <a:gd name="connsiteY5330" fmla="*/ 2476827 h 5407244"/>
              <a:gd name="connsiteX5331" fmla="*/ 783180 w 6737350"/>
              <a:gd name="connsiteY5331" fmla="*/ 2472690 h 5407244"/>
              <a:gd name="connsiteX5332" fmla="*/ 734667 w 6737350"/>
              <a:gd name="connsiteY5332" fmla="*/ 2445606 h 5407244"/>
              <a:gd name="connsiteX5333" fmla="*/ 686455 w 6737350"/>
              <a:gd name="connsiteY5333" fmla="*/ 2471697 h 5407244"/>
              <a:gd name="connsiteX5334" fmla="*/ 662774 w 6737350"/>
              <a:gd name="connsiteY5334" fmla="*/ 2443337 h 5407244"/>
              <a:gd name="connsiteX5335" fmla="*/ 788976 w 6737350"/>
              <a:gd name="connsiteY5335" fmla="*/ 2403917 h 5407244"/>
              <a:gd name="connsiteX5336" fmla="*/ 723606 w 6737350"/>
              <a:gd name="connsiteY5336" fmla="*/ 2393849 h 5407244"/>
              <a:gd name="connsiteX5337" fmla="*/ 764161 w 6737350"/>
              <a:gd name="connsiteY5337" fmla="*/ 2360951 h 5407244"/>
              <a:gd name="connsiteX5338" fmla="*/ 733532 w 6737350"/>
              <a:gd name="connsiteY5338" fmla="*/ 2332591 h 5407244"/>
              <a:gd name="connsiteX5339" fmla="*/ 698933 w 6737350"/>
              <a:gd name="connsiteY5339" fmla="*/ 2350174 h 5407244"/>
              <a:gd name="connsiteX5340" fmla="*/ 697232 w 6737350"/>
              <a:gd name="connsiteY5340" fmla="*/ 2327770 h 5407244"/>
              <a:gd name="connsiteX5341" fmla="*/ 906671 w 6737350"/>
              <a:gd name="connsiteY5341" fmla="*/ 2252332 h 5407244"/>
              <a:gd name="connsiteX5342" fmla="*/ 749839 w 6737350"/>
              <a:gd name="connsiteY5342" fmla="*/ 2264102 h 5407244"/>
              <a:gd name="connsiteX5343" fmla="*/ 764019 w 6737350"/>
              <a:gd name="connsiteY5343" fmla="*/ 2255594 h 5407244"/>
              <a:gd name="connsiteX5344" fmla="*/ 720061 w 6737350"/>
              <a:gd name="connsiteY5344" fmla="*/ 2243824 h 5407244"/>
              <a:gd name="connsiteX5345" fmla="*/ 904402 w 6737350"/>
              <a:gd name="connsiteY5345" fmla="*/ 2222554 h 5407244"/>
              <a:gd name="connsiteX5346" fmla="*/ 882990 w 6737350"/>
              <a:gd name="connsiteY5346" fmla="*/ 2224114 h 5407244"/>
              <a:gd name="connsiteX5347" fmla="*/ 1011886 w 6737350"/>
              <a:gd name="connsiteY5347" fmla="*/ 2221987 h 5407244"/>
              <a:gd name="connsiteX5348" fmla="*/ 895610 w 6737350"/>
              <a:gd name="connsiteY5348" fmla="*/ 2200859 h 5407244"/>
              <a:gd name="connsiteX5349" fmla="*/ 1216504 w 6737350"/>
              <a:gd name="connsiteY5349" fmla="*/ 2176895 h 5407244"/>
              <a:gd name="connsiteX5350" fmla="*/ 1013446 w 6737350"/>
              <a:gd name="connsiteY5350" fmla="*/ 2147117 h 5407244"/>
              <a:gd name="connsiteX5351" fmla="*/ 1033724 w 6737350"/>
              <a:gd name="connsiteY5351" fmla="*/ 2130526 h 5407244"/>
              <a:gd name="connsiteX5352" fmla="*/ 989907 w 6737350"/>
              <a:gd name="connsiteY5352" fmla="*/ 2118898 h 5407244"/>
              <a:gd name="connsiteX5353" fmla="*/ 1032448 w 6737350"/>
              <a:gd name="connsiteY5353" fmla="*/ 2108263 h 5407244"/>
              <a:gd name="connsiteX5354" fmla="*/ 944673 w 6737350"/>
              <a:gd name="connsiteY5354" fmla="*/ 2085008 h 5407244"/>
              <a:gd name="connsiteX5355" fmla="*/ 939285 w 6737350"/>
              <a:gd name="connsiteY5355" fmla="*/ 2107838 h 5407244"/>
              <a:gd name="connsiteX5356" fmla="*/ 867392 w 6737350"/>
              <a:gd name="connsiteY5356" fmla="*/ 2105711 h 5407244"/>
              <a:gd name="connsiteX5357" fmla="*/ 916739 w 6737350"/>
              <a:gd name="connsiteY5357" fmla="*/ 2094509 h 5407244"/>
              <a:gd name="connsiteX5358" fmla="*/ 829531 w 6737350"/>
              <a:gd name="connsiteY5358" fmla="*/ 2078627 h 5407244"/>
              <a:gd name="connsiteX5359" fmla="*/ 859167 w 6737350"/>
              <a:gd name="connsiteY5359" fmla="*/ 2091389 h 5407244"/>
              <a:gd name="connsiteX5360" fmla="*/ 714248 w 6737350"/>
              <a:gd name="connsiteY5360" fmla="*/ 2072246 h 5407244"/>
              <a:gd name="connsiteX5361" fmla="*/ 755370 w 6737350"/>
              <a:gd name="connsiteY5361" fmla="*/ 2046722 h 5407244"/>
              <a:gd name="connsiteX5362" fmla="*/ 691701 w 6737350"/>
              <a:gd name="connsiteY5362" fmla="*/ 2059059 h 5407244"/>
              <a:gd name="connsiteX5363" fmla="*/ 738921 w 6737350"/>
              <a:gd name="connsiteY5363" fmla="*/ 2018078 h 5407244"/>
              <a:gd name="connsiteX5364" fmla="*/ 762034 w 6737350"/>
              <a:gd name="connsiteY5364" fmla="*/ 2038781 h 5407244"/>
              <a:gd name="connsiteX5365" fmla="*/ 859025 w 6737350"/>
              <a:gd name="connsiteY5365" fmla="*/ 1994114 h 5407244"/>
              <a:gd name="connsiteX5366" fmla="*/ 815067 w 6737350"/>
              <a:gd name="connsiteY5366" fmla="*/ 1982487 h 5407244"/>
              <a:gd name="connsiteX5367" fmla="*/ 787700 w 6737350"/>
              <a:gd name="connsiteY5367" fmla="*/ 1999503 h 5407244"/>
              <a:gd name="connsiteX5368" fmla="*/ 855197 w 6737350"/>
              <a:gd name="connsiteY5368" fmla="*/ 1942074 h 5407244"/>
              <a:gd name="connsiteX5369" fmla="*/ 748705 w 6737350"/>
              <a:gd name="connsiteY5369" fmla="*/ 1957530 h 5407244"/>
              <a:gd name="connsiteX5370" fmla="*/ 772811 w 6737350"/>
              <a:gd name="connsiteY5370" fmla="*/ 1895988 h 5407244"/>
              <a:gd name="connsiteX5371" fmla="*/ 763452 w 6737350"/>
              <a:gd name="connsiteY5371" fmla="*/ 1866636 h 5407244"/>
              <a:gd name="connsiteX5372" fmla="*/ 728853 w 6737350"/>
              <a:gd name="connsiteY5372" fmla="*/ 1884077 h 5407244"/>
              <a:gd name="connsiteX5373" fmla="*/ 796350 w 6737350"/>
              <a:gd name="connsiteY5373" fmla="*/ 1827357 h 5407244"/>
              <a:gd name="connsiteX5374" fmla="*/ 773804 w 6737350"/>
              <a:gd name="connsiteY5374" fmla="*/ 1814028 h 5407244"/>
              <a:gd name="connsiteX5375" fmla="*/ 871362 w 6737350"/>
              <a:gd name="connsiteY5375" fmla="*/ 1776876 h 5407244"/>
              <a:gd name="connsiteX5376" fmla="*/ 1076547 w 6737350"/>
              <a:gd name="connsiteY5376" fmla="*/ 1739016 h 5407244"/>
              <a:gd name="connsiteX5377" fmla="*/ 912485 w 6737350"/>
              <a:gd name="connsiteY5377" fmla="*/ 1751352 h 5407244"/>
              <a:gd name="connsiteX5378" fmla="*/ 1009618 w 6737350"/>
              <a:gd name="connsiteY5378" fmla="*/ 1706685 h 5407244"/>
              <a:gd name="connsiteX5379" fmla="*/ 901566 w 6737350"/>
              <a:gd name="connsiteY5379" fmla="*/ 1699879 h 5407244"/>
              <a:gd name="connsiteX5380" fmla="*/ 880721 w 6737350"/>
              <a:gd name="connsiteY5380" fmla="*/ 1708812 h 5407244"/>
              <a:gd name="connsiteX5381" fmla="*/ 886116 w 6737350"/>
              <a:gd name="connsiteY5381" fmla="*/ 1689837 h 5407244"/>
              <a:gd name="connsiteX5382" fmla="*/ 894846 w 6737350"/>
              <a:gd name="connsiteY5382" fmla="*/ 1684011 h 5407244"/>
              <a:gd name="connsiteX5383" fmla="*/ 893671 w 6737350"/>
              <a:gd name="connsiteY5383" fmla="*/ 1680197 h 5407244"/>
              <a:gd name="connsiteX5384" fmla="*/ 891356 w 6737350"/>
              <a:gd name="connsiteY5384" fmla="*/ 1675773 h 5407244"/>
              <a:gd name="connsiteX5385" fmla="*/ 899757 w 6737350"/>
              <a:gd name="connsiteY5385" fmla="*/ 1670526 h 5407244"/>
              <a:gd name="connsiteX5386" fmla="*/ 901515 w 6737350"/>
              <a:gd name="connsiteY5386" fmla="*/ 1679559 h 5407244"/>
              <a:gd name="connsiteX5387" fmla="*/ 909844 w 6737350"/>
              <a:gd name="connsiteY5387" fmla="*/ 1674000 h 5407244"/>
              <a:gd name="connsiteX5388" fmla="*/ 961831 w 6737350"/>
              <a:gd name="connsiteY5388" fmla="*/ 1643017 h 5407244"/>
              <a:gd name="connsiteX5389" fmla="*/ 956301 w 6737350"/>
              <a:gd name="connsiteY5389" fmla="*/ 1665705 h 5407244"/>
              <a:gd name="connsiteX5390" fmla="*/ 1046486 w 6737350"/>
              <a:gd name="connsiteY5390" fmla="*/ 1644860 h 5407244"/>
              <a:gd name="connsiteX5391" fmla="*/ 1019685 w 6737350"/>
              <a:gd name="connsiteY5391" fmla="*/ 1669250 h 5407244"/>
              <a:gd name="connsiteX5392" fmla="*/ 1058669 w 6737350"/>
              <a:gd name="connsiteY5392" fmla="*/ 1660425 h 5407244"/>
              <a:gd name="connsiteX5393" fmla="*/ 1083790 w 6737350"/>
              <a:gd name="connsiteY5393" fmla="*/ 1643976 h 5407244"/>
              <a:gd name="connsiteX5394" fmla="*/ 1085057 w 6737350"/>
              <a:gd name="connsiteY5394" fmla="*/ 1632721 h 5407244"/>
              <a:gd name="connsiteX5395" fmla="*/ 1081368 w 6737350"/>
              <a:gd name="connsiteY5395" fmla="*/ 1618343 h 5407244"/>
              <a:gd name="connsiteX5396" fmla="*/ 1063501 w 6737350"/>
              <a:gd name="connsiteY5396" fmla="*/ 1637770 h 5407244"/>
              <a:gd name="connsiteX5397" fmla="*/ 1066904 w 6737350"/>
              <a:gd name="connsiteY5397" fmla="*/ 1607992 h 5407244"/>
              <a:gd name="connsiteX5398" fmla="*/ 1056836 w 6737350"/>
              <a:gd name="connsiteY5398" fmla="*/ 1644151 h 5407244"/>
              <a:gd name="connsiteX5399" fmla="*/ 1049463 w 6737350"/>
              <a:gd name="connsiteY5399" fmla="*/ 1642733 h 5407244"/>
              <a:gd name="connsiteX5400" fmla="*/ 1035465 w 6737350"/>
              <a:gd name="connsiteY5400" fmla="*/ 1621436 h 5407244"/>
              <a:gd name="connsiteX5401" fmla="*/ 1033837 w 6737350"/>
              <a:gd name="connsiteY5401" fmla="*/ 1616061 h 5407244"/>
              <a:gd name="connsiteX5402" fmla="*/ 998928 w 6737350"/>
              <a:gd name="connsiteY5402" fmla="*/ 1629477 h 5407244"/>
              <a:gd name="connsiteX5403" fmla="*/ 960413 w 6737350"/>
              <a:gd name="connsiteY5403" fmla="*/ 1636211 h 5407244"/>
              <a:gd name="connsiteX5404" fmla="*/ 1014365 w 6737350"/>
              <a:gd name="connsiteY5404" fmla="*/ 1609579 h 5407244"/>
              <a:gd name="connsiteX5405" fmla="*/ 1009723 w 6737350"/>
              <a:gd name="connsiteY5405" fmla="*/ 1605741 h 5407244"/>
              <a:gd name="connsiteX5406" fmla="*/ 992317 w 6737350"/>
              <a:gd name="connsiteY5406" fmla="*/ 1609268 h 5407244"/>
              <a:gd name="connsiteX5407" fmla="*/ 997706 w 6737350"/>
              <a:gd name="connsiteY5407" fmla="*/ 1579916 h 5407244"/>
              <a:gd name="connsiteX5408" fmla="*/ 994303 w 6737350"/>
              <a:gd name="connsiteY5408" fmla="*/ 1586864 h 5407244"/>
              <a:gd name="connsiteX5409" fmla="*/ 990190 w 6737350"/>
              <a:gd name="connsiteY5409" fmla="*/ 1608843 h 5407244"/>
              <a:gd name="connsiteX5410" fmla="*/ 981682 w 6737350"/>
              <a:gd name="connsiteY5410" fmla="*/ 1607283 h 5407244"/>
              <a:gd name="connsiteX5411" fmla="*/ 985795 w 6737350"/>
              <a:gd name="connsiteY5411" fmla="*/ 1585304 h 5407244"/>
              <a:gd name="connsiteX5412" fmla="*/ 979981 w 6737350"/>
              <a:gd name="connsiteY5412" fmla="*/ 1599484 h 5407244"/>
              <a:gd name="connsiteX5413" fmla="*/ 974167 w 6737350"/>
              <a:gd name="connsiteY5413" fmla="*/ 1583177 h 5407244"/>
              <a:gd name="connsiteX5414" fmla="*/ 979414 w 6737350"/>
              <a:gd name="connsiteY5414" fmla="*/ 1561482 h 5407244"/>
              <a:gd name="connsiteX5415" fmla="*/ 973742 w 6737350"/>
              <a:gd name="connsiteY5415" fmla="*/ 1568004 h 5407244"/>
              <a:gd name="connsiteX5416" fmla="*/ 971756 w 6737350"/>
              <a:gd name="connsiteY5416" fmla="*/ 1590267 h 5407244"/>
              <a:gd name="connsiteX5417" fmla="*/ 971756 w 6737350"/>
              <a:gd name="connsiteY5417" fmla="*/ 1597924 h 5407244"/>
              <a:gd name="connsiteX5418" fmla="*/ 965801 w 6737350"/>
              <a:gd name="connsiteY5418" fmla="*/ 1589133 h 5407244"/>
              <a:gd name="connsiteX5419" fmla="*/ 968920 w 6737350"/>
              <a:gd name="connsiteY5419" fmla="*/ 1589133 h 5407244"/>
              <a:gd name="connsiteX5420" fmla="*/ 959987 w 6737350"/>
              <a:gd name="connsiteY5420" fmla="*/ 1572258 h 5407244"/>
              <a:gd name="connsiteX5421" fmla="*/ 964950 w 6737350"/>
              <a:gd name="connsiteY5421" fmla="*/ 1580766 h 5407244"/>
              <a:gd name="connsiteX5422" fmla="*/ 953181 w 6737350"/>
              <a:gd name="connsiteY5422" fmla="*/ 1555951 h 5407244"/>
              <a:gd name="connsiteX5423" fmla="*/ 958285 w 6737350"/>
              <a:gd name="connsiteY5423" fmla="*/ 1564459 h 5407244"/>
              <a:gd name="connsiteX5424" fmla="*/ 950486 w 6737350"/>
              <a:gd name="connsiteY5424" fmla="*/ 1570557 h 5407244"/>
              <a:gd name="connsiteX5425" fmla="*/ 950061 w 6737350"/>
              <a:gd name="connsiteY5425" fmla="*/ 1602320 h 5407244"/>
              <a:gd name="connsiteX5426" fmla="*/ 942687 w 6737350"/>
              <a:gd name="connsiteY5426" fmla="*/ 1600902 h 5407244"/>
              <a:gd name="connsiteX5427" fmla="*/ 943964 w 6737350"/>
              <a:gd name="connsiteY5427" fmla="*/ 1570840 h 5407244"/>
              <a:gd name="connsiteX5428" fmla="*/ 950912 w 6737350"/>
              <a:gd name="connsiteY5428" fmla="*/ 1556660 h 5407244"/>
              <a:gd name="connsiteX5429" fmla="*/ 931343 w 6737350"/>
              <a:gd name="connsiteY5429" fmla="*/ 1590976 h 5407244"/>
              <a:gd name="connsiteX5430" fmla="*/ 925388 w 6737350"/>
              <a:gd name="connsiteY5430" fmla="*/ 1582184 h 5407244"/>
              <a:gd name="connsiteX5431" fmla="*/ 928224 w 6737350"/>
              <a:gd name="connsiteY5431" fmla="*/ 1590409 h 5407244"/>
              <a:gd name="connsiteX5432" fmla="*/ 919716 w 6737350"/>
              <a:gd name="connsiteY5432" fmla="*/ 1588849 h 5407244"/>
              <a:gd name="connsiteX5433" fmla="*/ 930776 w 6737350"/>
              <a:gd name="connsiteY5433" fmla="*/ 1552974 h 5407244"/>
              <a:gd name="connsiteX5434" fmla="*/ 911066 w 6737350"/>
              <a:gd name="connsiteY5434" fmla="*/ 1541630 h 5407244"/>
              <a:gd name="connsiteX5435" fmla="*/ 923119 w 6737350"/>
              <a:gd name="connsiteY5435" fmla="*/ 1559071 h 5407244"/>
              <a:gd name="connsiteX5436" fmla="*/ 916596 w 6737350"/>
              <a:gd name="connsiteY5436" fmla="*/ 1588282 h 5407244"/>
              <a:gd name="connsiteX5437" fmla="*/ 905252 w 6737350"/>
              <a:gd name="connsiteY5437" fmla="*/ 1578498 h 5407244"/>
              <a:gd name="connsiteX5438" fmla="*/ 905252 w 6737350"/>
              <a:gd name="connsiteY5438" fmla="*/ 1555810 h 5407244"/>
              <a:gd name="connsiteX5439" fmla="*/ 900147 w 6737350"/>
              <a:gd name="connsiteY5439" fmla="*/ 1577505 h 5407244"/>
              <a:gd name="connsiteX5440" fmla="*/ 907663 w 6737350"/>
              <a:gd name="connsiteY5440" fmla="*/ 1601611 h 5407244"/>
              <a:gd name="connsiteX5441" fmla="*/ 859876 w 6737350"/>
              <a:gd name="connsiteY5441" fmla="*/ 1623165 h 5407244"/>
              <a:gd name="connsiteX5442" fmla="*/ 865831 w 6737350"/>
              <a:gd name="connsiteY5442" fmla="*/ 1608985 h 5407244"/>
              <a:gd name="connsiteX5443" fmla="*/ 855622 w 6737350"/>
              <a:gd name="connsiteY5443" fmla="*/ 1599342 h 5407244"/>
              <a:gd name="connsiteX5444" fmla="*/ 866398 w 6737350"/>
              <a:gd name="connsiteY5444" fmla="*/ 1570982 h 5407244"/>
              <a:gd name="connsiteX5445" fmla="*/ 868242 w 6737350"/>
              <a:gd name="connsiteY5445" fmla="*/ 1548720 h 5407244"/>
              <a:gd name="connsiteX5446" fmla="*/ 854062 w 6737350"/>
              <a:gd name="connsiteY5446" fmla="*/ 1545884 h 5407244"/>
              <a:gd name="connsiteX5447" fmla="*/ 862853 w 6737350"/>
              <a:gd name="connsiteY5447" fmla="*/ 1540070 h 5407244"/>
              <a:gd name="connsiteX5448" fmla="*/ 856472 w 6737350"/>
              <a:gd name="connsiteY5448" fmla="*/ 1462931 h 5407244"/>
              <a:gd name="connsiteX5449" fmla="*/ 852644 w 6737350"/>
              <a:gd name="connsiteY5449" fmla="*/ 1477111 h 5407244"/>
              <a:gd name="connsiteX5450" fmla="*/ 853495 w 6737350"/>
              <a:gd name="connsiteY5450" fmla="*/ 1507598 h 5407244"/>
              <a:gd name="connsiteX5451" fmla="*/ 843001 w 6737350"/>
              <a:gd name="connsiteY5451" fmla="*/ 1505754 h 5407244"/>
              <a:gd name="connsiteX5452" fmla="*/ 849666 w 6737350"/>
              <a:gd name="connsiteY5452" fmla="*/ 1499373 h 5407244"/>
              <a:gd name="connsiteX5453" fmla="*/ 850659 w 6737350"/>
              <a:gd name="connsiteY5453" fmla="*/ 1446340 h 5407244"/>
              <a:gd name="connsiteX5454" fmla="*/ 843285 w 6737350"/>
              <a:gd name="connsiteY5454" fmla="*/ 1445064 h 5407244"/>
              <a:gd name="connsiteX5455" fmla="*/ 848248 w 6737350"/>
              <a:gd name="connsiteY5455" fmla="*/ 1430884 h 5407244"/>
              <a:gd name="connsiteX5456" fmla="*/ 839456 w 6737350"/>
              <a:gd name="connsiteY5456" fmla="*/ 1436839 h 5407244"/>
              <a:gd name="connsiteX5457" fmla="*/ 842151 w 6737350"/>
              <a:gd name="connsiteY5457" fmla="*/ 1498097 h 5407244"/>
              <a:gd name="connsiteX5458" fmla="*/ 803581 w 6737350"/>
              <a:gd name="connsiteY5458" fmla="*/ 1377141 h 5407244"/>
              <a:gd name="connsiteX5459" fmla="*/ 790394 w 6737350"/>
              <a:gd name="connsiteY5459" fmla="*/ 1336587 h 5407244"/>
              <a:gd name="connsiteX5460" fmla="*/ 780893 w 6737350"/>
              <a:gd name="connsiteY5460" fmla="*/ 1334744 h 5407244"/>
              <a:gd name="connsiteX5461" fmla="*/ 811522 w 6737350"/>
              <a:gd name="connsiteY5461" fmla="*/ 1287524 h 5407244"/>
              <a:gd name="connsiteX5462" fmla="*/ 855196 w 6737350"/>
              <a:gd name="connsiteY5462" fmla="*/ 1363955 h 5407244"/>
              <a:gd name="connsiteX5463" fmla="*/ 841725 w 6737350"/>
              <a:gd name="connsiteY5463" fmla="*/ 1330915 h 5407244"/>
              <a:gd name="connsiteX5464" fmla="*/ 847096 w 6737350"/>
              <a:gd name="connsiteY5464" fmla="*/ 1310975 h 5407244"/>
              <a:gd name="connsiteX5465" fmla="*/ 847443 w 6737350"/>
              <a:gd name="connsiteY5465" fmla="*/ 1305476 h 5407244"/>
              <a:gd name="connsiteX5466" fmla="*/ 848957 w 6737350"/>
              <a:gd name="connsiteY5466" fmla="*/ 1309645 h 5407244"/>
              <a:gd name="connsiteX5467" fmla="*/ 847528 w 6737350"/>
              <a:gd name="connsiteY5467" fmla="*/ 1304135 h 5407244"/>
              <a:gd name="connsiteX5468" fmla="*/ 847443 w 6737350"/>
              <a:gd name="connsiteY5468" fmla="*/ 1305476 h 5407244"/>
              <a:gd name="connsiteX5469" fmla="*/ 831657 w 6737350"/>
              <a:gd name="connsiteY5469" fmla="*/ 1262000 h 5407244"/>
              <a:gd name="connsiteX5470" fmla="*/ 834210 w 6737350"/>
              <a:gd name="connsiteY5470" fmla="*/ 1277740 h 5407244"/>
              <a:gd name="connsiteX5471" fmla="*/ 825844 w 6737350"/>
              <a:gd name="connsiteY5471" fmla="*/ 1223005 h 5407244"/>
              <a:gd name="connsiteX5472" fmla="*/ 815209 w 6737350"/>
              <a:gd name="connsiteY5472" fmla="*/ 1198332 h 5407244"/>
              <a:gd name="connsiteX5473" fmla="*/ 818612 w 6737350"/>
              <a:gd name="connsiteY5473" fmla="*/ 1191384 h 5407244"/>
              <a:gd name="connsiteX5474" fmla="*/ 813507 w 6737350"/>
              <a:gd name="connsiteY5474" fmla="*/ 1160046 h 5407244"/>
              <a:gd name="connsiteX5475" fmla="*/ 806275 w 6737350"/>
              <a:gd name="connsiteY5475" fmla="*/ 1181458 h 5407244"/>
              <a:gd name="connsiteX5476" fmla="*/ 813791 w 6737350"/>
              <a:gd name="connsiteY5476" fmla="*/ 1153098 h 5407244"/>
              <a:gd name="connsiteX5477" fmla="*/ 804006 w 6737350"/>
              <a:gd name="connsiteY5477" fmla="*/ 1158912 h 5407244"/>
              <a:gd name="connsiteX5478" fmla="*/ 808544 w 6737350"/>
              <a:gd name="connsiteY5478" fmla="*/ 1152247 h 5407244"/>
              <a:gd name="connsiteX5479" fmla="*/ 802588 w 6737350"/>
              <a:gd name="connsiteY5479" fmla="*/ 1090280 h 5407244"/>
              <a:gd name="connsiteX5480" fmla="*/ 811380 w 6737350"/>
              <a:gd name="connsiteY5480" fmla="*/ 1084325 h 5407244"/>
              <a:gd name="connsiteX5481" fmla="*/ 811380 w 6737350"/>
              <a:gd name="connsiteY5481" fmla="*/ 1053979 h 5407244"/>
              <a:gd name="connsiteX5482" fmla="*/ 818895 w 6737350"/>
              <a:gd name="connsiteY5482" fmla="*/ 1055397 h 5407244"/>
              <a:gd name="connsiteX5483" fmla="*/ 815209 w 6737350"/>
              <a:gd name="connsiteY5483" fmla="*/ 1039658 h 5407244"/>
              <a:gd name="connsiteX5484" fmla="*/ 819037 w 6737350"/>
              <a:gd name="connsiteY5484" fmla="*/ 1025478 h 5407244"/>
              <a:gd name="connsiteX5485" fmla="*/ 848390 w 6737350"/>
              <a:gd name="connsiteY5485" fmla="*/ 1008178 h 5407244"/>
              <a:gd name="connsiteX5486" fmla="*/ 849666 w 6737350"/>
              <a:gd name="connsiteY5486" fmla="*/ 978116 h 5407244"/>
              <a:gd name="connsiteX5487" fmla="*/ 845128 w 6737350"/>
              <a:gd name="connsiteY5487" fmla="*/ 984781 h 5407244"/>
              <a:gd name="connsiteX5488" fmla="*/ 842292 w 6737350"/>
              <a:gd name="connsiteY5488" fmla="*/ 923665 h 5407244"/>
              <a:gd name="connsiteX5489" fmla="*/ 830807 w 6737350"/>
              <a:gd name="connsiteY5489" fmla="*/ 944368 h 5407244"/>
              <a:gd name="connsiteX5490" fmla="*/ 833217 w 6737350"/>
              <a:gd name="connsiteY5490" fmla="*/ 914306 h 5407244"/>
              <a:gd name="connsiteX5491" fmla="*/ 857607 w 6737350"/>
              <a:gd name="connsiteY5491" fmla="*/ 888640 h 5407244"/>
              <a:gd name="connsiteX5492" fmla="*/ 850942 w 6737350"/>
              <a:gd name="connsiteY5492" fmla="*/ 872192 h 5407244"/>
              <a:gd name="connsiteX5493" fmla="*/ 862712 w 6737350"/>
              <a:gd name="connsiteY5493" fmla="*/ 843832 h 5407244"/>
              <a:gd name="connsiteX5494" fmla="*/ 863988 w 6737350"/>
              <a:gd name="connsiteY5494" fmla="*/ 813628 h 5407244"/>
              <a:gd name="connsiteX5495" fmla="*/ 855905 w 6737350"/>
              <a:gd name="connsiteY5495" fmla="*/ 827808 h 5407244"/>
              <a:gd name="connsiteX5496" fmla="*/ 860017 w 6737350"/>
              <a:gd name="connsiteY5496" fmla="*/ 805829 h 5407244"/>
              <a:gd name="connsiteX5497" fmla="*/ 902558 w 6737350"/>
              <a:gd name="connsiteY5497" fmla="*/ 753080 h 5407244"/>
              <a:gd name="connsiteX5498" fmla="*/ 879444 w 6737350"/>
              <a:gd name="connsiteY5498" fmla="*/ 748826 h 5407244"/>
              <a:gd name="connsiteX5499" fmla="*/ 882848 w 6737350"/>
              <a:gd name="connsiteY5499" fmla="*/ 741877 h 5407244"/>
              <a:gd name="connsiteX5500" fmla="*/ 879302 w 6737350"/>
              <a:gd name="connsiteY5500" fmla="*/ 725995 h 5407244"/>
              <a:gd name="connsiteX5501" fmla="*/ 907663 w 6737350"/>
              <a:gd name="connsiteY5501" fmla="*/ 723727 h 5407244"/>
              <a:gd name="connsiteX5502" fmla="*/ 904543 w 6737350"/>
              <a:gd name="connsiteY5502" fmla="*/ 723727 h 5407244"/>
              <a:gd name="connsiteX5503" fmla="*/ 922126 w 6737350"/>
              <a:gd name="connsiteY5503" fmla="*/ 734645 h 5407244"/>
              <a:gd name="connsiteX5504" fmla="*/ 910782 w 6737350"/>
              <a:gd name="connsiteY5504" fmla="*/ 702173 h 5407244"/>
              <a:gd name="connsiteX5505" fmla="*/ 958285 w 6737350"/>
              <a:gd name="connsiteY5505" fmla="*/ 710965 h 5407244"/>
              <a:gd name="connsiteX5506" fmla="*/ 936874 w 6737350"/>
              <a:gd name="connsiteY5506" fmla="*/ 661476 h 5407244"/>
              <a:gd name="connsiteX5507" fmla="*/ 942829 w 6737350"/>
              <a:gd name="connsiteY5507" fmla="*/ 647297 h 5407244"/>
              <a:gd name="connsiteX5508" fmla="*/ 939142 w 6737350"/>
              <a:gd name="connsiteY5508" fmla="*/ 631557 h 5407244"/>
              <a:gd name="connsiteX5509" fmla="*/ 946941 w 6737350"/>
              <a:gd name="connsiteY5509" fmla="*/ 625318 h 5407244"/>
              <a:gd name="connsiteX5510" fmla="*/ 939710 w 6737350"/>
              <a:gd name="connsiteY5510" fmla="*/ 593696 h 5407244"/>
              <a:gd name="connsiteX5511" fmla="*/ 934463 w 6737350"/>
              <a:gd name="connsiteY5511" fmla="*/ 615534 h 5407244"/>
              <a:gd name="connsiteX5512" fmla="*/ 925388 w 6737350"/>
              <a:gd name="connsiteY5512" fmla="*/ 606175 h 5407244"/>
              <a:gd name="connsiteX5513" fmla="*/ 934038 w 6737350"/>
              <a:gd name="connsiteY5513" fmla="*/ 600219 h 5407244"/>
              <a:gd name="connsiteX5514" fmla="*/ 925530 w 6737350"/>
              <a:gd name="connsiteY5514" fmla="*/ 575971 h 5407244"/>
              <a:gd name="connsiteX5515" fmla="*/ 926948 w 6737350"/>
              <a:gd name="connsiteY5515" fmla="*/ 591427 h 5407244"/>
              <a:gd name="connsiteX5516" fmla="*/ 911350 w 6737350"/>
              <a:gd name="connsiteY5516" fmla="*/ 558105 h 5407244"/>
              <a:gd name="connsiteX5517" fmla="*/ 921843 w 6737350"/>
              <a:gd name="connsiteY5517" fmla="*/ 537260 h 5407244"/>
              <a:gd name="connsiteX5518" fmla="*/ 910924 w 6737350"/>
              <a:gd name="connsiteY5518" fmla="*/ 542790 h 5407244"/>
              <a:gd name="connsiteX5519" fmla="*/ 925104 w 6737350"/>
              <a:gd name="connsiteY5519" fmla="*/ 507482 h 5407244"/>
              <a:gd name="connsiteX5520" fmla="*/ 924253 w 6737350"/>
              <a:gd name="connsiteY5520" fmla="*/ 530028 h 5407244"/>
              <a:gd name="connsiteX5521" fmla="*/ 945807 w 6737350"/>
              <a:gd name="connsiteY5521" fmla="*/ 496138 h 5407244"/>
              <a:gd name="connsiteX5522" fmla="*/ 942262 w 6737350"/>
              <a:gd name="connsiteY5522" fmla="*/ 480398 h 5407244"/>
              <a:gd name="connsiteX5523" fmla="*/ 935314 w 6737350"/>
              <a:gd name="connsiteY5523" fmla="*/ 494578 h 5407244"/>
              <a:gd name="connsiteX5524" fmla="*/ 955449 w 6737350"/>
              <a:gd name="connsiteY5524" fmla="*/ 445090 h 5407244"/>
              <a:gd name="connsiteX5525" fmla="*/ 938150 w 6737350"/>
              <a:gd name="connsiteY5525" fmla="*/ 449485 h 5407244"/>
              <a:gd name="connsiteX5526" fmla="*/ 953322 w 6737350"/>
              <a:gd name="connsiteY5526" fmla="*/ 391773 h 5407244"/>
              <a:gd name="connsiteX5527" fmla="*/ 957718 w 6737350"/>
              <a:gd name="connsiteY5527" fmla="*/ 362137 h 5407244"/>
              <a:gd name="connsiteX5528" fmla="*/ 949777 w 6737350"/>
              <a:gd name="connsiteY5528" fmla="*/ 376317 h 5407244"/>
              <a:gd name="connsiteX5529" fmla="*/ 969913 w 6737350"/>
              <a:gd name="connsiteY5529" fmla="*/ 326970 h 5407244"/>
              <a:gd name="connsiteX5530" fmla="*/ 969913 w 6737350"/>
              <a:gd name="connsiteY5530" fmla="*/ 311798 h 5407244"/>
              <a:gd name="connsiteX5531" fmla="*/ 990049 w 6737350"/>
              <a:gd name="connsiteY5531" fmla="*/ 285139 h 5407244"/>
              <a:gd name="connsiteX5532" fmla="*/ 1024790 w 6737350"/>
              <a:gd name="connsiteY5532" fmla="*/ 268832 h 5407244"/>
              <a:gd name="connsiteX5533" fmla="*/ 1000542 w 6737350"/>
              <a:gd name="connsiteY5533" fmla="*/ 264294 h 5407244"/>
              <a:gd name="connsiteX5534" fmla="*/ 1022095 w 6737350"/>
              <a:gd name="connsiteY5534" fmla="*/ 230546 h 5407244"/>
              <a:gd name="connsiteX5535" fmla="*/ 1009050 w 6737350"/>
              <a:gd name="connsiteY5535" fmla="*/ 212963 h 5407244"/>
              <a:gd name="connsiteX5536" fmla="*/ 1004512 w 6737350"/>
              <a:gd name="connsiteY5536" fmla="*/ 219627 h 5407244"/>
              <a:gd name="connsiteX5537" fmla="*/ 1028193 w 6737350"/>
              <a:gd name="connsiteY5537" fmla="*/ 162907 h 5407244"/>
              <a:gd name="connsiteX5538" fmla="*/ 1022946 w 6737350"/>
              <a:gd name="connsiteY5538" fmla="*/ 184603 h 5407244"/>
              <a:gd name="connsiteX5539" fmla="*/ 1039537 w 6737350"/>
              <a:gd name="connsiteY5539" fmla="*/ 170139 h 5407244"/>
              <a:gd name="connsiteX5540" fmla="*/ 1031312 w 6737350"/>
              <a:gd name="connsiteY5540" fmla="*/ 191267 h 5407244"/>
              <a:gd name="connsiteX5541" fmla="*/ 1058538 w 6737350"/>
              <a:gd name="connsiteY5541" fmla="*/ 150854 h 5407244"/>
              <a:gd name="connsiteX5542" fmla="*/ 1030178 w 6737350"/>
              <a:gd name="connsiteY5542" fmla="*/ 152981 h 5407244"/>
              <a:gd name="connsiteX5543" fmla="*/ 1063094 w 6737350"/>
              <a:gd name="connsiteY5543" fmla="*/ 114305 h 5407244"/>
              <a:gd name="connsiteX5544" fmla="*/ 1117031 w 6737350"/>
              <a:gd name="connsiteY5544" fmla="*/ 113242 h 5407244"/>
              <a:gd name="connsiteX5545" fmla="*/ 1123057 w 6737350"/>
              <a:gd name="connsiteY5545" fmla="*/ 132846 h 5407244"/>
              <a:gd name="connsiteX5546" fmla="*/ 1108877 w 6737350"/>
              <a:gd name="connsiteY5546" fmla="*/ 115121 h 5407244"/>
              <a:gd name="connsiteX5547" fmla="*/ 1117031 w 6737350"/>
              <a:gd name="connsiteY5547" fmla="*/ 113242 h 5407244"/>
              <a:gd name="connsiteX5548" fmla="*/ 1139767 w 6737350"/>
              <a:gd name="connsiteY5548" fmla="*/ 12 h 5407244"/>
              <a:gd name="connsiteX5549" fmla="*/ 1148581 w 6737350"/>
              <a:gd name="connsiteY5549" fmla="*/ 23801 h 5407244"/>
              <a:gd name="connsiteX5550" fmla="*/ 1134401 w 6737350"/>
              <a:gd name="connsiteY5550" fmla="*/ 6076 h 5407244"/>
              <a:gd name="connsiteX5551" fmla="*/ 1139767 w 6737350"/>
              <a:gd name="connsiteY5551" fmla="*/ 12 h 540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</a:cxnLst>
            <a:rect l="l" t="t" r="r" b="b"/>
            <a:pathLst>
              <a:path w="6737350" h="5407244">
                <a:moveTo>
                  <a:pt x="1898519" y="5383147"/>
                </a:moveTo>
                <a:cubicBezTo>
                  <a:pt x="1916253" y="5379451"/>
                  <a:pt x="1945393" y="5401678"/>
                  <a:pt x="1968471" y="5392638"/>
                </a:cubicBezTo>
                <a:cubicBezTo>
                  <a:pt x="1944507" y="5418871"/>
                  <a:pt x="1898847" y="5394765"/>
                  <a:pt x="1885234" y="5397601"/>
                </a:cubicBezTo>
                <a:cubicBezTo>
                  <a:pt x="1887964" y="5388491"/>
                  <a:pt x="1892608" y="5384378"/>
                  <a:pt x="1898519" y="5383147"/>
                </a:cubicBezTo>
                <a:close/>
                <a:moveTo>
                  <a:pt x="1470531" y="5381979"/>
                </a:moveTo>
                <a:cubicBezTo>
                  <a:pt x="1529103" y="5383660"/>
                  <a:pt x="1605781" y="5390866"/>
                  <a:pt x="1635240" y="5407244"/>
                </a:cubicBezTo>
                <a:cubicBezTo>
                  <a:pt x="1574621" y="5397566"/>
                  <a:pt x="1520861" y="5400411"/>
                  <a:pt x="1469953" y="5392986"/>
                </a:cubicBezTo>
                <a:lnTo>
                  <a:pt x="1422880" y="5382002"/>
                </a:lnTo>
                <a:close/>
                <a:moveTo>
                  <a:pt x="1419846" y="5381294"/>
                </a:moveTo>
                <a:lnTo>
                  <a:pt x="1422880" y="5382002"/>
                </a:lnTo>
                <a:lnTo>
                  <a:pt x="1420413" y="5382003"/>
                </a:lnTo>
                <a:close/>
                <a:moveTo>
                  <a:pt x="1974710" y="5354069"/>
                </a:moveTo>
                <a:cubicBezTo>
                  <a:pt x="1956560" y="5383847"/>
                  <a:pt x="1790370" y="5366405"/>
                  <a:pt x="1914870" y="5355487"/>
                </a:cubicBezTo>
                <a:cubicBezTo>
                  <a:pt x="1938267" y="5353360"/>
                  <a:pt x="1958545" y="5362009"/>
                  <a:pt x="1974710" y="5354069"/>
                </a:cubicBezTo>
                <a:close/>
                <a:moveTo>
                  <a:pt x="5670587" y="5352082"/>
                </a:moveTo>
                <a:cubicBezTo>
                  <a:pt x="5667609" y="5376613"/>
                  <a:pt x="5656407" y="5376188"/>
                  <a:pt x="5649175" y="5389659"/>
                </a:cubicBezTo>
                <a:cubicBezTo>
                  <a:pt x="5644496" y="5388808"/>
                  <a:pt x="5647190" y="5364986"/>
                  <a:pt x="5641518" y="5367396"/>
                </a:cubicBezTo>
                <a:cubicBezTo>
                  <a:pt x="5648892" y="5358747"/>
                  <a:pt x="5660803" y="5367822"/>
                  <a:pt x="5670587" y="5352082"/>
                </a:cubicBezTo>
                <a:close/>
                <a:moveTo>
                  <a:pt x="2024766" y="5340454"/>
                </a:moveTo>
                <a:lnTo>
                  <a:pt x="2024766" y="5341022"/>
                </a:lnTo>
                <a:cubicBezTo>
                  <a:pt x="2025900" y="5365837"/>
                  <a:pt x="2014698" y="5367255"/>
                  <a:pt x="2010586" y="5381718"/>
                </a:cubicBezTo>
                <a:cubicBezTo>
                  <a:pt x="2006048" y="5381718"/>
                  <a:pt x="2004630" y="5357612"/>
                  <a:pt x="1999667" y="5360874"/>
                </a:cubicBezTo>
                <a:cubicBezTo>
                  <a:pt x="2004914" y="5350664"/>
                  <a:pt x="2017959" y="5357754"/>
                  <a:pt x="2024766" y="5340454"/>
                </a:cubicBezTo>
                <a:close/>
                <a:moveTo>
                  <a:pt x="1018180" y="5330902"/>
                </a:moveTo>
                <a:cubicBezTo>
                  <a:pt x="1029967" y="5330140"/>
                  <a:pt x="1042162" y="5331664"/>
                  <a:pt x="1054853" y="5331381"/>
                </a:cubicBezTo>
                <a:cubicBezTo>
                  <a:pt x="1035142" y="5360875"/>
                  <a:pt x="1016141" y="5337194"/>
                  <a:pt x="983953" y="5344143"/>
                </a:cubicBezTo>
                <a:cubicBezTo>
                  <a:pt x="995013" y="5334713"/>
                  <a:pt x="1006393" y="5331664"/>
                  <a:pt x="1018180" y="5330902"/>
                </a:cubicBezTo>
                <a:close/>
                <a:moveTo>
                  <a:pt x="1112514" y="5325538"/>
                </a:moveTo>
                <a:cubicBezTo>
                  <a:pt x="1167105" y="5319788"/>
                  <a:pt x="1235754" y="5350311"/>
                  <a:pt x="1294353" y="5350524"/>
                </a:cubicBezTo>
                <a:cubicBezTo>
                  <a:pt x="1294353" y="5365413"/>
                  <a:pt x="1332214" y="5364704"/>
                  <a:pt x="1303995" y="5371510"/>
                </a:cubicBezTo>
                <a:cubicBezTo>
                  <a:pt x="1226714" y="5342441"/>
                  <a:pt x="1145321" y="5381011"/>
                  <a:pt x="1063502" y="5345844"/>
                </a:cubicBezTo>
                <a:cubicBezTo>
                  <a:pt x="1077682" y="5333401"/>
                  <a:pt x="1094317" y="5327454"/>
                  <a:pt x="1112514" y="5325538"/>
                </a:cubicBezTo>
                <a:close/>
                <a:moveTo>
                  <a:pt x="825344" y="5308137"/>
                </a:moveTo>
                <a:cubicBezTo>
                  <a:pt x="832350" y="5306449"/>
                  <a:pt x="844740" y="5331840"/>
                  <a:pt x="853780" y="5325565"/>
                </a:cubicBezTo>
                <a:cubicBezTo>
                  <a:pt x="844846" y="5348679"/>
                  <a:pt x="825419" y="5319752"/>
                  <a:pt x="820456" y="5321028"/>
                </a:cubicBezTo>
                <a:cubicBezTo>
                  <a:pt x="821272" y="5312272"/>
                  <a:pt x="823009" y="5308700"/>
                  <a:pt x="825344" y="5308137"/>
                </a:cubicBezTo>
                <a:close/>
                <a:moveTo>
                  <a:pt x="4869964" y="5285851"/>
                </a:moveTo>
                <a:lnTo>
                  <a:pt x="4861410" y="5300213"/>
                </a:lnTo>
                <a:cubicBezTo>
                  <a:pt x="4849805" y="5311467"/>
                  <a:pt x="4831061" y="5314365"/>
                  <a:pt x="4818937" y="5325000"/>
                </a:cubicBezTo>
                <a:cubicBezTo>
                  <a:pt x="4807734" y="5325000"/>
                  <a:pt x="4813690" y="5300468"/>
                  <a:pt x="4800219" y="5303446"/>
                </a:cubicBezTo>
                <a:cubicBezTo>
                  <a:pt x="4813619" y="5296320"/>
                  <a:pt x="4833241" y="5299245"/>
                  <a:pt x="4852144" y="5294094"/>
                </a:cubicBezTo>
                <a:close/>
                <a:moveTo>
                  <a:pt x="4870126" y="5285579"/>
                </a:moveTo>
                <a:lnTo>
                  <a:pt x="4870552" y="5285579"/>
                </a:lnTo>
                <a:lnTo>
                  <a:pt x="4869964" y="5285851"/>
                </a:lnTo>
                <a:close/>
                <a:moveTo>
                  <a:pt x="831091" y="5283025"/>
                </a:moveTo>
                <a:cubicBezTo>
                  <a:pt x="840450" y="5283025"/>
                  <a:pt x="848817" y="5294086"/>
                  <a:pt x="855056" y="5287988"/>
                </a:cubicBezTo>
                <a:lnTo>
                  <a:pt x="855056" y="5288414"/>
                </a:lnTo>
                <a:cubicBezTo>
                  <a:pt x="848675" y="5315923"/>
                  <a:pt x="781461" y="5279764"/>
                  <a:pt x="831091" y="5283025"/>
                </a:cubicBezTo>
                <a:close/>
                <a:moveTo>
                  <a:pt x="1867027" y="5266186"/>
                </a:moveTo>
                <a:lnTo>
                  <a:pt x="1860536" y="5267567"/>
                </a:lnTo>
                <a:lnTo>
                  <a:pt x="1847188" y="5270077"/>
                </a:lnTo>
                <a:lnTo>
                  <a:pt x="1848650" y="5276362"/>
                </a:lnTo>
                <a:cubicBezTo>
                  <a:pt x="1846559" y="5277780"/>
                  <a:pt x="1844760" y="5277115"/>
                  <a:pt x="1843131" y="5275238"/>
                </a:cubicBezTo>
                <a:lnTo>
                  <a:pt x="1840991" y="5271243"/>
                </a:lnTo>
                <a:lnTo>
                  <a:pt x="1828088" y="5273669"/>
                </a:lnTo>
                <a:cubicBezTo>
                  <a:pt x="1852548" y="5296322"/>
                  <a:pt x="1860897" y="5281007"/>
                  <a:pt x="1884001" y="5275942"/>
                </a:cubicBezTo>
                <a:lnTo>
                  <a:pt x="1899682" y="5276016"/>
                </a:lnTo>
                <a:lnTo>
                  <a:pt x="1880306" y="5273620"/>
                </a:lnTo>
                <a:close/>
                <a:moveTo>
                  <a:pt x="2163109" y="5264345"/>
                </a:moveTo>
                <a:cubicBezTo>
                  <a:pt x="2175251" y="5262608"/>
                  <a:pt x="2186914" y="5265444"/>
                  <a:pt x="2185709" y="5278489"/>
                </a:cubicBezTo>
                <a:cubicBezTo>
                  <a:pt x="2164722" y="5286714"/>
                  <a:pt x="2158767" y="5269414"/>
                  <a:pt x="2137638" y="5277638"/>
                </a:cubicBezTo>
                <a:cubicBezTo>
                  <a:pt x="2138347" y="5272392"/>
                  <a:pt x="2150968" y="5266082"/>
                  <a:pt x="2163109" y="5264345"/>
                </a:cubicBezTo>
                <a:close/>
                <a:moveTo>
                  <a:pt x="1888536" y="5261696"/>
                </a:moveTo>
                <a:lnTo>
                  <a:pt x="1887839" y="5261758"/>
                </a:lnTo>
                <a:lnTo>
                  <a:pt x="1880461" y="5263328"/>
                </a:lnTo>
                <a:lnTo>
                  <a:pt x="1884047" y="5263777"/>
                </a:lnTo>
                <a:close/>
                <a:moveTo>
                  <a:pt x="1697943" y="5248513"/>
                </a:moveTo>
                <a:cubicBezTo>
                  <a:pt x="1686578" y="5248975"/>
                  <a:pt x="1675323" y="5252127"/>
                  <a:pt x="1665160" y="5257928"/>
                </a:cubicBezTo>
                <a:lnTo>
                  <a:pt x="1665444" y="5258070"/>
                </a:lnTo>
                <a:cubicBezTo>
                  <a:pt x="1666862" y="5271612"/>
                  <a:pt x="1681751" y="5273526"/>
                  <a:pt x="1697083" y="5270743"/>
                </a:cubicBezTo>
                <a:lnTo>
                  <a:pt x="1708063" y="5267288"/>
                </a:lnTo>
                <a:lnTo>
                  <a:pt x="1707559" y="5265584"/>
                </a:lnTo>
                <a:lnTo>
                  <a:pt x="1707701" y="5265584"/>
                </a:lnTo>
                <a:cubicBezTo>
                  <a:pt x="1709651" y="5263812"/>
                  <a:pt x="1711405" y="5263377"/>
                  <a:pt x="1713054" y="5263679"/>
                </a:cubicBezTo>
                <a:lnTo>
                  <a:pt x="1715461" y="5264959"/>
                </a:lnTo>
                <a:lnTo>
                  <a:pt x="1718786" y="5263913"/>
                </a:lnTo>
                <a:cubicBezTo>
                  <a:pt x="1725045" y="5261039"/>
                  <a:pt x="1729786" y="5257858"/>
                  <a:pt x="1731381" y="5255234"/>
                </a:cubicBezTo>
                <a:cubicBezTo>
                  <a:pt x="1720781" y="5250278"/>
                  <a:pt x="1709307" y="5248051"/>
                  <a:pt x="1697943" y="5248513"/>
                </a:cubicBezTo>
                <a:close/>
                <a:moveTo>
                  <a:pt x="634131" y="5246583"/>
                </a:moveTo>
                <a:cubicBezTo>
                  <a:pt x="654834" y="5252255"/>
                  <a:pt x="703897" y="5273241"/>
                  <a:pt x="719920" y="5299900"/>
                </a:cubicBezTo>
                <a:cubicBezTo>
                  <a:pt x="687732" y="5277211"/>
                  <a:pt x="660506" y="5277637"/>
                  <a:pt x="634131" y="5246583"/>
                </a:cubicBezTo>
                <a:close/>
                <a:moveTo>
                  <a:pt x="3572514" y="5246301"/>
                </a:moveTo>
                <a:cubicBezTo>
                  <a:pt x="3550393" y="5265585"/>
                  <a:pt x="3500054" y="5255376"/>
                  <a:pt x="3467014" y="5263175"/>
                </a:cubicBezTo>
                <a:cubicBezTo>
                  <a:pt x="3489135" y="5243890"/>
                  <a:pt x="3539474" y="5254100"/>
                  <a:pt x="3572514" y="5246301"/>
                </a:cubicBezTo>
                <a:close/>
                <a:moveTo>
                  <a:pt x="1310242" y="5242849"/>
                </a:moveTo>
                <a:cubicBezTo>
                  <a:pt x="1292049" y="5241161"/>
                  <a:pt x="1265142" y="5245734"/>
                  <a:pt x="1259612" y="5257645"/>
                </a:cubicBezTo>
                <a:cubicBezTo>
                  <a:pt x="1285278" y="5252823"/>
                  <a:pt x="1299174" y="5269839"/>
                  <a:pt x="1317608" y="5278064"/>
                </a:cubicBezTo>
                <a:cubicBezTo>
                  <a:pt x="1309951" y="5258212"/>
                  <a:pt x="1326825" y="5260764"/>
                  <a:pt x="1324415" y="5246584"/>
                </a:cubicBezTo>
                <a:cubicBezTo>
                  <a:pt x="1321402" y="5244670"/>
                  <a:pt x="1316306" y="5243412"/>
                  <a:pt x="1310242" y="5242849"/>
                </a:cubicBezTo>
                <a:close/>
                <a:moveTo>
                  <a:pt x="5091759" y="5239635"/>
                </a:moveTo>
                <a:lnTo>
                  <a:pt x="5091965" y="5239642"/>
                </a:lnTo>
                <a:lnTo>
                  <a:pt x="5091334" y="5240202"/>
                </a:lnTo>
                <a:close/>
                <a:moveTo>
                  <a:pt x="1449662" y="5235963"/>
                </a:moveTo>
                <a:cubicBezTo>
                  <a:pt x="1434638" y="5235249"/>
                  <a:pt x="1421052" y="5238005"/>
                  <a:pt x="1409920" y="5246442"/>
                </a:cubicBezTo>
                <a:cubicBezTo>
                  <a:pt x="1434168" y="5257077"/>
                  <a:pt x="1468625" y="5249278"/>
                  <a:pt x="1491313" y="5262891"/>
                </a:cubicBezTo>
                <a:cubicBezTo>
                  <a:pt x="1487059" y="5265302"/>
                  <a:pt x="1479686" y="5265018"/>
                  <a:pt x="1480820" y="5272250"/>
                </a:cubicBezTo>
                <a:cubicBezTo>
                  <a:pt x="1491881" y="5272250"/>
                  <a:pt x="1514994" y="5298908"/>
                  <a:pt x="1523360" y="5272959"/>
                </a:cubicBezTo>
                <a:cubicBezTo>
                  <a:pt x="1515704" y="5270861"/>
                  <a:pt x="1508750" y="5266748"/>
                  <a:pt x="1503225" y="5261048"/>
                </a:cubicBezTo>
                <a:lnTo>
                  <a:pt x="1526905" y="5257219"/>
                </a:lnTo>
                <a:cubicBezTo>
                  <a:pt x="1524778" y="5285579"/>
                  <a:pt x="1595678" y="5313939"/>
                  <a:pt x="1614112" y="5273526"/>
                </a:cubicBezTo>
                <a:cubicBezTo>
                  <a:pt x="1599932" y="5318760"/>
                  <a:pt x="1658921" y="5286572"/>
                  <a:pt x="1674094" y="5309260"/>
                </a:cubicBezTo>
                <a:cubicBezTo>
                  <a:pt x="1647152" y="5317059"/>
                  <a:pt x="1634248" y="5301035"/>
                  <a:pt x="1622337" y="5325000"/>
                </a:cubicBezTo>
                <a:cubicBezTo>
                  <a:pt x="1659063" y="5317201"/>
                  <a:pt x="1670123" y="5324007"/>
                  <a:pt x="1698767" y="5312805"/>
                </a:cubicBezTo>
                <a:cubicBezTo>
                  <a:pt x="1698767" y="5299759"/>
                  <a:pt x="1686998" y="5295363"/>
                  <a:pt x="1695222" y="5290684"/>
                </a:cubicBezTo>
                <a:cubicBezTo>
                  <a:pt x="1707559" y="5291818"/>
                  <a:pt x="1741732" y="5302028"/>
                  <a:pt x="1748113" y="5282176"/>
                </a:cubicBezTo>
                <a:cubicBezTo>
                  <a:pt x="1699618" y="5295363"/>
                  <a:pt x="1648853" y="5249278"/>
                  <a:pt x="1638785" y="5277213"/>
                </a:cubicBezTo>
                <a:cubicBezTo>
                  <a:pt x="1619501" y="5256652"/>
                  <a:pt x="1564340" y="5250555"/>
                  <a:pt x="1545623" y="5262182"/>
                </a:cubicBezTo>
                <a:cubicBezTo>
                  <a:pt x="1558101" y="5274802"/>
                  <a:pt x="1592842" y="5248002"/>
                  <a:pt x="1596245" y="5276362"/>
                </a:cubicBezTo>
                <a:cubicBezTo>
                  <a:pt x="1552748" y="5271470"/>
                  <a:pt x="1494734" y="5238103"/>
                  <a:pt x="1449662" y="5235963"/>
                </a:cubicBezTo>
                <a:close/>
                <a:moveTo>
                  <a:pt x="1145888" y="5232404"/>
                </a:moveTo>
                <a:cubicBezTo>
                  <a:pt x="1117528" y="5239494"/>
                  <a:pt x="1102214" y="5229994"/>
                  <a:pt x="1092855" y="5241905"/>
                </a:cubicBezTo>
                <a:cubicBezTo>
                  <a:pt x="1106893" y="5245450"/>
                  <a:pt x="1144470" y="5262466"/>
                  <a:pt x="1145888" y="5232404"/>
                </a:cubicBezTo>
                <a:close/>
                <a:moveTo>
                  <a:pt x="5111575" y="5231552"/>
                </a:moveTo>
                <a:cubicBezTo>
                  <a:pt x="5119587" y="5232368"/>
                  <a:pt x="5128130" y="5234743"/>
                  <a:pt x="5135008" y="5232261"/>
                </a:cubicBezTo>
                <a:cubicBezTo>
                  <a:pt x="5130470" y="5240698"/>
                  <a:pt x="5123097" y="5241301"/>
                  <a:pt x="5115139" y="5240415"/>
                </a:cubicBezTo>
                <a:lnTo>
                  <a:pt x="5091965" y="5239642"/>
                </a:lnTo>
                <a:lnTo>
                  <a:pt x="5100232" y="5232301"/>
                </a:lnTo>
                <a:cubicBezTo>
                  <a:pt x="5103697" y="5231127"/>
                  <a:pt x="5107570" y="5231144"/>
                  <a:pt x="5111575" y="5231552"/>
                </a:cubicBezTo>
                <a:close/>
                <a:moveTo>
                  <a:pt x="918037" y="5229637"/>
                </a:moveTo>
                <a:lnTo>
                  <a:pt x="917590" y="5230134"/>
                </a:lnTo>
                <a:lnTo>
                  <a:pt x="917590" y="5229708"/>
                </a:lnTo>
                <a:close/>
                <a:moveTo>
                  <a:pt x="5360045" y="5229000"/>
                </a:moveTo>
                <a:lnTo>
                  <a:pt x="5360098" y="5229399"/>
                </a:lnTo>
                <a:lnTo>
                  <a:pt x="5359194" y="5229567"/>
                </a:lnTo>
                <a:close/>
                <a:moveTo>
                  <a:pt x="5365043" y="5228481"/>
                </a:moveTo>
                <a:cubicBezTo>
                  <a:pt x="5370015" y="5230090"/>
                  <a:pt x="5372913" y="5238039"/>
                  <a:pt x="5378762" y="5236657"/>
                </a:cubicBezTo>
                <a:cubicBezTo>
                  <a:pt x="5378337" y="5244101"/>
                  <a:pt x="5366585" y="5250429"/>
                  <a:pt x="5361813" y="5242360"/>
                </a:cubicBezTo>
                <a:lnTo>
                  <a:pt x="5360098" y="5229399"/>
                </a:lnTo>
                <a:close/>
                <a:moveTo>
                  <a:pt x="1349930" y="5206288"/>
                </a:moveTo>
                <a:lnTo>
                  <a:pt x="1341545" y="5207937"/>
                </a:lnTo>
                <a:lnTo>
                  <a:pt x="1353928" y="5210534"/>
                </a:lnTo>
                <a:lnTo>
                  <a:pt x="1354760" y="5211418"/>
                </a:lnTo>
                <a:lnTo>
                  <a:pt x="1354760" y="5210709"/>
                </a:lnTo>
                <a:lnTo>
                  <a:pt x="1353928" y="5210534"/>
                </a:lnTo>
                <a:close/>
                <a:moveTo>
                  <a:pt x="5629465" y="5204043"/>
                </a:moveTo>
                <a:cubicBezTo>
                  <a:pt x="5629229" y="5217537"/>
                  <a:pt x="5620636" y="5229465"/>
                  <a:pt x="5607911" y="5233963"/>
                </a:cubicBezTo>
                <a:cubicBezTo>
                  <a:pt x="5611456" y="5196811"/>
                  <a:pt x="5618972" y="5217230"/>
                  <a:pt x="5629465" y="5204043"/>
                </a:cubicBezTo>
                <a:close/>
                <a:moveTo>
                  <a:pt x="4128847" y="5200351"/>
                </a:moveTo>
                <a:cubicBezTo>
                  <a:pt x="4140805" y="5201181"/>
                  <a:pt x="4148116" y="5208652"/>
                  <a:pt x="4162686" y="5206313"/>
                </a:cubicBezTo>
                <a:cubicBezTo>
                  <a:pt x="4160417" y="5216806"/>
                  <a:pt x="4110787" y="5228150"/>
                  <a:pt x="4114899" y="5202342"/>
                </a:cubicBezTo>
                <a:cubicBezTo>
                  <a:pt x="4120359" y="5200534"/>
                  <a:pt x="4124861" y="5200074"/>
                  <a:pt x="4128847" y="5200351"/>
                </a:cubicBezTo>
                <a:close/>
                <a:moveTo>
                  <a:pt x="2426450" y="5200074"/>
                </a:moveTo>
                <a:cubicBezTo>
                  <a:pt x="2414397" y="5198372"/>
                  <a:pt x="2405074" y="5200499"/>
                  <a:pt x="2405641" y="5219075"/>
                </a:cubicBezTo>
                <a:cubicBezTo>
                  <a:pt x="2431448" y="5210141"/>
                  <a:pt x="2454562" y="5232404"/>
                  <a:pt x="2463637" y="5204044"/>
                </a:cubicBezTo>
                <a:cubicBezTo>
                  <a:pt x="2453286" y="5207306"/>
                  <a:pt x="2438503" y="5201776"/>
                  <a:pt x="2426450" y="5200074"/>
                </a:cubicBezTo>
                <a:close/>
                <a:moveTo>
                  <a:pt x="978139" y="5198230"/>
                </a:moveTo>
                <a:cubicBezTo>
                  <a:pt x="975657" y="5197237"/>
                  <a:pt x="973885" y="5197805"/>
                  <a:pt x="972928" y="5200286"/>
                </a:cubicBezTo>
                <a:lnTo>
                  <a:pt x="972749" y="5207859"/>
                </a:lnTo>
                <a:lnTo>
                  <a:pt x="977695" y="5205481"/>
                </a:lnTo>
                <a:lnTo>
                  <a:pt x="978712" y="5203849"/>
                </a:lnTo>
                <a:close/>
                <a:moveTo>
                  <a:pt x="1439000" y="5190538"/>
                </a:moveTo>
                <a:cubicBezTo>
                  <a:pt x="1420715" y="5192372"/>
                  <a:pt x="1399498" y="5207128"/>
                  <a:pt x="1410346" y="5216381"/>
                </a:cubicBezTo>
                <a:cubicBezTo>
                  <a:pt x="1414032" y="5204186"/>
                  <a:pt x="1463237" y="5241763"/>
                  <a:pt x="1476424" y="5212694"/>
                </a:cubicBezTo>
                <a:cubicBezTo>
                  <a:pt x="1455438" y="5216523"/>
                  <a:pt x="1437429" y="5209007"/>
                  <a:pt x="1455013" y="5193693"/>
                </a:cubicBezTo>
                <a:cubicBezTo>
                  <a:pt x="1450865" y="5190750"/>
                  <a:pt x="1445096" y="5189926"/>
                  <a:pt x="1439000" y="5190538"/>
                </a:cubicBezTo>
                <a:close/>
                <a:moveTo>
                  <a:pt x="1744552" y="5187966"/>
                </a:moveTo>
                <a:lnTo>
                  <a:pt x="1737106" y="5192275"/>
                </a:lnTo>
                <a:lnTo>
                  <a:pt x="1729253" y="5195688"/>
                </a:lnTo>
                <a:lnTo>
                  <a:pt x="1728545" y="5197805"/>
                </a:lnTo>
                <a:lnTo>
                  <a:pt x="1727420" y="5196485"/>
                </a:lnTo>
                <a:lnTo>
                  <a:pt x="1719007" y="5200141"/>
                </a:lnTo>
                <a:lnTo>
                  <a:pt x="1716909" y="5206593"/>
                </a:lnTo>
                <a:cubicBezTo>
                  <a:pt x="1714667" y="5209373"/>
                  <a:pt x="1711707" y="5211585"/>
                  <a:pt x="1709190" y="5213667"/>
                </a:cubicBezTo>
                <a:lnTo>
                  <a:pt x="1707325" y="5215990"/>
                </a:lnTo>
                <a:lnTo>
                  <a:pt x="1717296" y="5223012"/>
                </a:lnTo>
                <a:cubicBezTo>
                  <a:pt x="1721242" y="5224118"/>
                  <a:pt x="1724504" y="5222939"/>
                  <a:pt x="1725851" y="5218224"/>
                </a:cubicBezTo>
                <a:cubicBezTo>
                  <a:pt x="1722625" y="5209362"/>
                  <a:pt x="1726019" y="5204416"/>
                  <a:pt x="1733114" y="5201656"/>
                </a:cubicBezTo>
                <a:lnTo>
                  <a:pt x="1749512" y="5199730"/>
                </a:lnTo>
                <a:lnTo>
                  <a:pt x="1749516" y="5199402"/>
                </a:lnTo>
                <a:cubicBezTo>
                  <a:pt x="1748422" y="5195135"/>
                  <a:pt x="1745564" y="5194634"/>
                  <a:pt x="1744504" y="5190331"/>
                </a:cubicBezTo>
                <a:close/>
                <a:moveTo>
                  <a:pt x="1696498" y="5185185"/>
                </a:moveTo>
                <a:cubicBezTo>
                  <a:pt x="1693485" y="5188730"/>
                  <a:pt x="1693476" y="5193746"/>
                  <a:pt x="1695242" y="5198981"/>
                </a:cubicBezTo>
                <a:lnTo>
                  <a:pt x="1701467" y="5208998"/>
                </a:lnTo>
                <a:lnTo>
                  <a:pt x="1702135" y="5208049"/>
                </a:lnTo>
                <a:lnTo>
                  <a:pt x="1712381" y="5200998"/>
                </a:lnTo>
                <a:lnTo>
                  <a:pt x="1704970" y="5198317"/>
                </a:lnTo>
                <a:cubicBezTo>
                  <a:pt x="1701869" y="5195691"/>
                  <a:pt x="1699015" y="5191477"/>
                  <a:pt x="1696498" y="5185185"/>
                </a:cubicBezTo>
                <a:close/>
                <a:moveTo>
                  <a:pt x="1819620" y="5184205"/>
                </a:moveTo>
                <a:lnTo>
                  <a:pt x="1819403" y="5185326"/>
                </a:lnTo>
                <a:lnTo>
                  <a:pt x="1819532" y="5185582"/>
                </a:lnTo>
                <a:close/>
                <a:moveTo>
                  <a:pt x="2664426" y="5181073"/>
                </a:moveTo>
                <a:cubicBezTo>
                  <a:pt x="2660243" y="5180098"/>
                  <a:pt x="2656645" y="5179725"/>
                  <a:pt x="2653889" y="5181502"/>
                </a:cubicBezTo>
                <a:lnTo>
                  <a:pt x="2648413" y="5194802"/>
                </a:lnTo>
                <a:lnTo>
                  <a:pt x="2648119" y="5194827"/>
                </a:lnTo>
                <a:lnTo>
                  <a:pt x="2648402" y="5194827"/>
                </a:lnTo>
                <a:lnTo>
                  <a:pt x="2648413" y="5194802"/>
                </a:lnTo>
                <a:lnTo>
                  <a:pt x="2675717" y="5192452"/>
                </a:lnTo>
                <a:cubicBezTo>
                  <a:pt x="2685235" y="5192097"/>
                  <a:pt x="2693282" y="5190360"/>
                  <a:pt x="2694487" y="5181781"/>
                </a:cubicBezTo>
                <a:cubicBezTo>
                  <a:pt x="2683498" y="5187382"/>
                  <a:pt x="2672792" y="5183022"/>
                  <a:pt x="2664426" y="5181073"/>
                </a:cubicBezTo>
                <a:close/>
                <a:moveTo>
                  <a:pt x="1769107" y="5180984"/>
                </a:moveTo>
                <a:lnTo>
                  <a:pt x="1763245" y="5182208"/>
                </a:lnTo>
                <a:lnTo>
                  <a:pt x="1755636" y="5199010"/>
                </a:lnTo>
                <a:lnTo>
                  <a:pt x="1761286" y="5198347"/>
                </a:lnTo>
                <a:lnTo>
                  <a:pt x="1768763" y="5192309"/>
                </a:lnTo>
                <a:lnTo>
                  <a:pt x="1775038" y="5187400"/>
                </a:lnTo>
                <a:close/>
                <a:moveTo>
                  <a:pt x="1586178" y="5180080"/>
                </a:moveTo>
                <a:lnTo>
                  <a:pt x="1577871" y="5180111"/>
                </a:lnTo>
                <a:lnTo>
                  <a:pt x="1579807" y="5183136"/>
                </a:lnTo>
                <a:close/>
                <a:moveTo>
                  <a:pt x="1526161" y="5178715"/>
                </a:moveTo>
                <a:cubicBezTo>
                  <a:pt x="1502055" y="5178768"/>
                  <a:pt x="1478268" y="5182420"/>
                  <a:pt x="1468058" y="5198939"/>
                </a:cubicBezTo>
                <a:cubicBezTo>
                  <a:pt x="1482238" y="5210000"/>
                  <a:pt x="1512016" y="5200357"/>
                  <a:pt x="1484649" y="5188730"/>
                </a:cubicBezTo>
                <a:cubicBezTo>
                  <a:pt x="1506876" y="5187560"/>
                  <a:pt x="1539712" y="5195563"/>
                  <a:pt x="1564611" y="5190425"/>
                </a:cubicBezTo>
                <a:lnTo>
                  <a:pt x="1565865" y="5189823"/>
                </a:lnTo>
                <a:lnTo>
                  <a:pt x="1550108" y="5190645"/>
                </a:lnTo>
                <a:cubicBezTo>
                  <a:pt x="1543102" y="5189820"/>
                  <a:pt x="1539855" y="5187202"/>
                  <a:pt x="1548061" y="5183222"/>
                </a:cubicBezTo>
                <a:lnTo>
                  <a:pt x="1557007" y="5180011"/>
                </a:lnTo>
                <a:close/>
                <a:moveTo>
                  <a:pt x="952615" y="5178378"/>
                </a:moveTo>
                <a:cubicBezTo>
                  <a:pt x="949637" y="5192558"/>
                  <a:pt x="952615" y="5192558"/>
                  <a:pt x="944107" y="5186602"/>
                </a:cubicBezTo>
                <a:cubicBezTo>
                  <a:pt x="946375" y="5193976"/>
                  <a:pt x="950204" y="5193692"/>
                  <a:pt x="950913" y="5208298"/>
                </a:cubicBezTo>
                <a:cubicBezTo>
                  <a:pt x="942263" y="5206171"/>
                  <a:pt x="949070" y="5222478"/>
                  <a:pt x="954033" y="5215671"/>
                </a:cubicBezTo>
                <a:lnTo>
                  <a:pt x="953595" y="5217068"/>
                </a:lnTo>
                <a:lnTo>
                  <a:pt x="969603" y="5209371"/>
                </a:lnTo>
                <a:lnTo>
                  <a:pt x="963941" y="5200977"/>
                </a:lnTo>
                <a:cubicBezTo>
                  <a:pt x="960626" y="5198691"/>
                  <a:pt x="956869" y="5198514"/>
                  <a:pt x="952615" y="5200782"/>
                </a:cubicBezTo>
                <a:cubicBezTo>
                  <a:pt x="953566" y="5193344"/>
                  <a:pt x="953566" y="5185816"/>
                  <a:pt x="952615" y="5178378"/>
                </a:cubicBezTo>
                <a:close/>
                <a:moveTo>
                  <a:pt x="1813061" y="5178117"/>
                </a:moveTo>
                <a:lnTo>
                  <a:pt x="1806001" y="5180082"/>
                </a:lnTo>
                <a:cubicBezTo>
                  <a:pt x="1800522" y="5184382"/>
                  <a:pt x="1796600" y="5190227"/>
                  <a:pt x="1792408" y="5195731"/>
                </a:cubicBezTo>
                <a:lnTo>
                  <a:pt x="1790333" y="5197586"/>
                </a:lnTo>
                <a:lnTo>
                  <a:pt x="1796720" y="5197446"/>
                </a:lnTo>
                <a:lnTo>
                  <a:pt x="1808389" y="5192827"/>
                </a:lnTo>
                <a:lnTo>
                  <a:pt x="1808379" y="5192274"/>
                </a:lnTo>
                <a:lnTo>
                  <a:pt x="1811174" y="5191724"/>
                </a:lnTo>
                <a:lnTo>
                  <a:pt x="1818021" y="5189013"/>
                </a:lnTo>
                <a:cubicBezTo>
                  <a:pt x="1813909" y="5189013"/>
                  <a:pt x="1811640" y="5184546"/>
                  <a:pt x="1811994" y="5180363"/>
                </a:cubicBezTo>
                <a:close/>
                <a:moveTo>
                  <a:pt x="1788385" y="5176959"/>
                </a:moveTo>
                <a:lnTo>
                  <a:pt x="1788321" y="5176972"/>
                </a:lnTo>
                <a:lnTo>
                  <a:pt x="1787773" y="5177437"/>
                </a:lnTo>
                <a:close/>
                <a:moveTo>
                  <a:pt x="1069033" y="5173840"/>
                </a:moveTo>
                <a:lnTo>
                  <a:pt x="1068903" y="5174658"/>
                </a:lnTo>
                <a:lnTo>
                  <a:pt x="1070216" y="5174592"/>
                </a:lnTo>
                <a:close/>
                <a:moveTo>
                  <a:pt x="1831350" y="5173273"/>
                </a:moveTo>
                <a:cubicBezTo>
                  <a:pt x="1834044" y="5187453"/>
                  <a:pt x="1840000" y="5176536"/>
                  <a:pt x="1843120" y="5186602"/>
                </a:cubicBezTo>
                <a:cubicBezTo>
                  <a:pt x="1841489" y="5190714"/>
                  <a:pt x="1838972" y="5191955"/>
                  <a:pt x="1835675" y="5192895"/>
                </a:cubicBezTo>
                <a:lnTo>
                  <a:pt x="1834832" y="5193207"/>
                </a:lnTo>
                <a:lnTo>
                  <a:pt x="1854023" y="5188608"/>
                </a:lnTo>
                <a:lnTo>
                  <a:pt x="1877500" y="5186588"/>
                </a:lnTo>
                <a:lnTo>
                  <a:pt x="1871905" y="5174124"/>
                </a:lnTo>
                <a:cubicBezTo>
                  <a:pt x="1853046" y="5185468"/>
                  <a:pt x="1841134" y="5171288"/>
                  <a:pt x="1831350" y="5173273"/>
                </a:cubicBezTo>
                <a:close/>
                <a:moveTo>
                  <a:pt x="1823037" y="5172824"/>
                </a:moveTo>
                <a:lnTo>
                  <a:pt x="1821348" y="5175811"/>
                </a:lnTo>
                <a:lnTo>
                  <a:pt x="1821238" y="5175842"/>
                </a:lnTo>
                <a:lnTo>
                  <a:pt x="1821190" y="5176090"/>
                </a:lnTo>
                <a:lnTo>
                  <a:pt x="1821348" y="5175811"/>
                </a:lnTo>
                <a:lnTo>
                  <a:pt x="1828940" y="5173699"/>
                </a:lnTo>
                <a:cubicBezTo>
                  <a:pt x="1826387" y="5172104"/>
                  <a:pt x="1824473" y="5171944"/>
                  <a:pt x="1823037" y="5172824"/>
                </a:cubicBezTo>
                <a:close/>
                <a:moveTo>
                  <a:pt x="1108169" y="5169587"/>
                </a:moveTo>
                <a:lnTo>
                  <a:pt x="1092839" y="5176192"/>
                </a:lnTo>
                <a:lnTo>
                  <a:pt x="1110070" y="5177993"/>
                </a:lnTo>
                <a:close/>
                <a:moveTo>
                  <a:pt x="1917979" y="5166463"/>
                </a:moveTo>
                <a:lnTo>
                  <a:pt x="1884935" y="5171787"/>
                </a:lnTo>
                <a:lnTo>
                  <a:pt x="1880689" y="5171314"/>
                </a:lnTo>
                <a:lnTo>
                  <a:pt x="1883646" y="5174523"/>
                </a:lnTo>
                <a:cubicBezTo>
                  <a:pt x="1892493" y="5179894"/>
                  <a:pt x="1902676" y="5175614"/>
                  <a:pt x="1912460" y="5174124"/>
                </a:cubicBezTo>
                <a:lnTo>
                  <a:pt x="1911651" y="5175404"/>
                </a:lnTo>
                <a:lnTo>
                  <a:pt x="1918406" y="5169698"/>
                </a:lnTo>
                <a:close/>
                <a:moveTo>
                  <a:pt x="5383300" y="5161503"/>
                </a:moveTo>
                <a:cubicBezTo>
                  <a:pt x="5382166" y="5178944"/>
                  <a:pt x="5352388" y="5175683"/>
                  <a:pt x="5366568" y="5191564"/>
                </a:cubicBezTo>
                <a:cubicBezTo>
                  <a:pt x="5361037" y="5218506"/>
                  <a:pt x="5359052" y="5169727"/>
                  <a:pt x="5349410" y="5184333"/>
                </a:cubicBezTo>
                <a:cubicBezTo>
                  <a:pt x="5351111" y="5177243"/>
                  <a:pt x="5371814" y="5164339"/>
                  <a:pt x="5383300" y="5161503"/>
                </a:cubicBezTo>
                <a:close/>
                <a:moveTo>
                  <a:pt x="2169260" y="5160370"/>
                </a:moveTo>
                <a:cubicBezTo>
                  <a:pt x="2104457" y="5165616"/>
                  <a:pt x="2064611" y="5164765"/>
                  <a:pt x="1994137" y="5200357"/>
                </a:cubicBezTo>
                <a:cubicBezTo>
                  <a:pt x="2019661" y="5216948"/>
                  <a:pt x="2141183" y="5157108"/>
                  <a:pt x="2119204" y="5189864"/>
                </a:cubicBezTo>
                <a:cubicBezTo>
                  <a:pt x="2147564" y="5176535"/>
                  <a:pt x="2168976" y="5197521"/>
                  <a:pt x="2169260" y="5160370"/>
                </a:cubicBezTo>
                <a:close/>
                <a:moveTo>
                  <a:pt x="5456185" y="5152853"/>
                </a:moveTo>
                <a:cubicBezTo>
                  <a:pt x="5447735" y="5149119"/>
                  <a:pt x="5438025" y="5149560"/>
                  <a:pt x="5429948" y="5154044"/>
                </a:cubicBezTo>
                <a:cubicBezTo>
                  <a:pt x="5421872" y="5158528"/>
                  <a:pt x="5416363" y="5166537"/>
                  <a:pt x="5415063" y="5175683"/>
                </a:cubicBezTo>
                <a:cubicBezTo>
                  <a:pt x="5423996" y="5166749"/>
                  <a:pt x="5441863" y="5164339"/>
                  <a:pt x="5456185" y="5152853"/>
                </a:cubicBezTo>
                <a:close/>
                <a:moveTo>
                  <a:pt x="742183" y="5150992"/>
                </a:moveTo>
                <a:cubicBezTo>
                  <a:pt x="738248" y="5150300"/>
                  <a:pt x="734526" y="5152286"/>
                  <a:pt x="729563" y="5156256"/>
                </a:cubicBezTo>
                <a:lnTo>
                  <a:pt x="730130" y="5156256"/>
                </a:lnTo>
                <a:cubicBezTo>
                  <a:pt x="731690" y="5183340"/>
                  <a:pt x="753810" y="5171429"/>
                  <a:pt x="756079" y="5161786"/>
                </a:cubicBezTo>
                <a:cubicBezTo>
                  <a:pt x="750266" y="5155051"/>
                  <a:pt x="746118" y="5151683"/>
                  <a:pt x="742183" y="5150992"/>
                </a:cubicBezTo>
                <a:close/>
                <a:moveTo>
                  <a:pt x="1088971" y="5148821"/>
                </a:moveTo>
                <a:lnTo>
                  <a:pt x="1082077" y="5150877"/>
                </a:lnTo>
                <a:lnTo>
                  <a:pt x="1081772" y="5150869"/>
                </a:lnTo>
                <a:lnTo>
                  <a:pt x="1088601" y="5159943"/>
                </a:lnTo>
                <a:close/>
                <a:moveTo>
                  <a:pt x="512788" y="5145789"/>
                </a:moveTo>
                <a:cubicBezTo>
                  <a:pt x="534198" y="5148581"/>
                  <a:pt x="560891" y="5189260"/>
                  <a:pt x="584076" y="5197236"/>
                </a:cubicBezTo>
                <a:cubicBezTo>
                  <a:pt x="584076" y="5211416"/>
                  <a:pt x="599106" y="5215954"/>
                  <a:pt x="587904" y="5219357"/>
                </a:cubicBezTo>
                <a:cubicBezTo>
                  <a:pt x="557701" y="5180929"/>
                  <a:pt x="525512" y="5206311"/>
                  <a:pt x="493465" y="5158241"/>
                </a:cubicBezTo>
                <a:cubicBezTo>
                  <a:pt x="499102" y="5148138"/>
                  <a:pt x="505651" y="5144859"/>
                  <a:pt x="512788" y="5145789"/>
                </a:cubicBezTo>
                <a:close/>
                <a:moveTo>
                  <a:pt x="5621808" y="5143778"/>
                </a:moveTo>
                <a:cubicBezTo>
                  <a:pt x="5625850" y="5153160"/>
                  <a:pt x="5627646" y="5163356"/>
                  <a:pt x="5627054" y="5173556"/>
                </a:cubicBezTo>
                <a:cubicBezTo>
                  <a:pt x="5621808" y="5157390"/>
                  <a:pt x="5619255" y="5180220"/>
                  <a:pt x="5614860" y="5166324"/>
                </a:cubicBezTo>
                <a:cubicBezTo>
                  <a:pt x="5615285" y="5152002"/>
                  <a:pt x="5622800" y="5161503"/>
                  <a:pt x="5621808" y="5143778"/>
                </a:cubicBezTo>
                <a:close/>
                <a:moveTo>
                  <a:pt x="1146558" y="5143602"/>
                </a:moveTo>
                <a:lnTo>
                  <a:pt x="1148441" y="5144841"/>
                </a:lnTo>
                <a:lnTo>
                  <a:pt x="1153441" y="5144668"/>
                </a:lnTo>
                <a:close/>
                <a:moveTo>
                  <a:pt x="4769307" y="5140801"/>
                </a:moveTo>
                <a:cubicBezTo>
                  <a:pt x="4761366" y="5162355"/>
                  <a:pt x="4739954" y="5168310"/>
                  <a:pt x="4717550" y="5173273"/>
                </a:cubicBezTo>
                <a:cubicBezTo>
                  <a:pt x="4724356" y="5136264"/>
                  <a:pt x="4743074" y="5155832"/>
                  <a:pt x="4769307" y="5140801"/>
                </a:cubicBezTo>
                <a:close/>
                <a:moveTo>
                  <a:pt x="476148" y="5137290"/>
                </a:moveTo>
                <a:cubicBezTo>
                  <a:pt x="480810" y="5138354"/>
                  <a:pt x="485666" y="5141722"/>
                  <a:pt x="490913" y="5143352"/>
                </a:cubicBezTo>
                <a:cubicBezTo>
                  <a:pt x="482121" y="5169585"/>
                  <a:pt x="475173" y="5143210"/>
                  <a:pt x="462553" y="5145054"/>
                </a:cubicBezTo>
                <a:cubicBezTo>
                  <a:pt x="467020" y="5137468"/>
                  <a:pt x="471486" y="5136227"/>
                  <a:pt x="476148" y="5137290"/>
                </a:cubicBezTo>
                <a:close/>
                <a:moveTo>
                  <a:pt x="1018237" y="5136326"/>
                </a:moveTo>
                <a:lnTo>
                  <a:pt x="1018126" y="5137397"/>
                </a:lnTo>
                <a:lnTo>
                  <a:pt x="1018559" y="5136816"/>
                </a:lnTo>
                <a:close/>
                <a:moveTo>
                  <a:pt x="1078107" y="5133003"/>
                </a:moveTo>
                <a:cubicBezTo>
                  <a:pt x="1081581" y="5138037"/>
                  <a:pt x="1086792" y="5139845"/>
                  <a:pt x="1092535" y="5140678"/>
                </a:cubicBezTo>
                <a:lnTo>
                  <a:pt x="1096879" y="5141129"/>
                </a:lnTo>
                <a:lnTo>
                  <a:pt x="1099429" y="5139085"/>
                </a:lnTo>
                <a:lnTo>
                  <a:pt x="1099265" y="5136279"/>
                </a:lnTo>
                <a:close/>
                <a:moveTo>
                  <a:pt x="4168925" y="5131159"/>
                </a:moveTo>
                <a:cubicBezTo>
                  <a:pt x="4167082" y="5148742"/>
                  <a:pt x="4094622" y="5150727"/>
                  <a:pt x="4129504" y="5163915"/>
                </a:cubicBezTo>
                <a:cubicBezTo>
                  <a:pt x="4117310" y="5191566"/>
                  <a:pt x="4110503" y="5143212"/>
                  <a:pt x="4087674" y="5159377"/>
                </a:cubicBezTo>
                <a:cubicBezTo>
                  <a:pt x="4092069" y="5152003"/>
                  <a:pt x="4141700" y="5135696"/>
                  <a:pt x="4168925" y="5131159"/>
                </a:cubicBezTo>
                <a:close/>
                <a:moveTo>
                  <a:pt x="5537881" y="5128055"/>
                </a:moveTo>
                <a:cubicBezTo>
                  <a:pt x="5533113" y="5127258"/>
                  <a:pt x="5528433" y="5129385"/>
                  <a:pt x="5527227" y="5136829"/>
                </a:cubicBezTo>
                <a:cubicBezTo>
                  <a:pt x="5530205" y="5146046"/>
                  <a:pt x="5546086" y="5152286"/>
                  <a:pt x="5548639" y="5137255"/>
                </a:cubicBezTo>
                <a:lnTo>
                  <a:pt x="5549065" y="5136829"/>
                </a:lnTo>
                <a:cubicBezTo>
                  <a:pt x="5547505" y="5132575"/>
                  <a:pt x="5542649" y="5128853"/>
                  <a:pt x="5537881" y="5128055"/>
                </a:cubicBezTo>
                <a:close/>
                <a:moveTo>
                  <a:pt x="2086023" y="5126763"/>
                </a:moveTo>
                <a:lnTo>
                  <a:pt x="2086292" y="5126863"/>
                </a:lnTo>
                <a:lnTo>
                  <a:pt x="2055868" y="5136988"/>
                </a:lnTo>
                <a:cubicBezTo>
                  <a:pt x="2028390" y="5146394"/>
                  <a:pt x="2016825" y="5152110"/>
                  <a:pt x="2076806" y="5143070"/>
                </a:cubicBezTo>
                <a:cubicBezTo>
                  <a:pt x="2078791" y="5152003"/>
                  <a:pt x="2081202" y="5160370"/>
                  <a:pt x="2090986" y="5156257"/>
                </a:cubicBezTo>
                <a:cubicBezTo>
                  <a:pt x="2096091" y="5147608"/>
                  <a:pt x="2141042" y="5144488"/>
                  <a:pt x="2124309" y="5136546"/>
                </a:cubicBezTo>
                <a:cubicBezTo>
                  <a:pt x="2098892" y="5146225"/>
                  <a:pt x="2100035" y="5135723"/>
                  <a:pt x="2094717" y="5129987"/>
                </a:cubicBezTo>
                <a:lnTo>
                  <a:pt x="2086292" y="5126863"/>
                </a:lnTo>
                <a:lnTo>
                  <a:pt x="2086590" y="5126763"/>
                </a:lnTo>
                <a:close/>
                <a:moveTo>
                  <a:pt x="2609975" y="5124211"/>
                </a:moveTo>
                <a:cubicBezTo>
                  <a:pt x="2589272" y="5149167"/>
                  <a:pt x="2540351" y="5121233"/>
                  <a:pt x="2524044" y="5157959"/>
                </a:cubicBezTo>
                <a:cubicBezTo>
                  <a:pt x="2547299" y="5152429"/>
                  <a:pt x="2567718" y="5151862"/>
                  <a:pt x="2579062" y="5165758"/>
                </a:cubicBezTo>
                <a:cubicBezTo>
                  <a:pt x="2570980" y="5133853"/>
                  <a:pt x="2624013" y="5162071"/>
                  <a:pt x="2609975" y="5124211"/>
                </a:cubicBezTo>
                <a:close/>
                <a:moveTo>
                  <a:pt x="2739155" y="5121588"/>
                </a:moveTo>
                <a:cubicBezTo>
                  <a:pt x="2726925" y="5123112"/>
                  <a:pt x="2714127" y="5129245"/>
                  <a:pt x="2713347" y="5134562"/>
                </a:cubicBezTo>
                <a:cubicBezTo>
                  <a:pt x="2728890" y="5139369"/>
                  <a:pt x="2745430" y="5139956"/>
                  <a:pt x="2761275" y="5136264"/>
                </a:cubicBezTo>
                <a:lnTo>
                  <a:pt x="2761559" y="5136264"/>
                </a:lnTo>
                <a:cubicBezTo>
                  <a:pt x="2763048" y="5123147"/>
                  <a:pt x="2751385" y="5120063"/>
                  <a:pt x="2739155" y="5121588"/>
                </a:cubicBezTo>
                <a:close/>
                <a:moveTo>
                  <a:pt x="4271180" y="5121449"/>
                </a:moveTo>
                <a:lnTo>
                  <a:pt x="4265057" y="5123444"/>
                </a:lnTo>
                <a:lnTo>
                  <a:pt x="4247534" y="5140336"/>
                </a:lnTo>
                <a:lnTo>
                  <a:pt x="4246915" y="5140518"/>
                </a:lnTo>
                <a:lnTo>
                  <a:pt x="4247199" y="5140659"/>
                </a:lnTo>
                <a:lnTo>
                  <a:pt x="4247534" y="5140336"/>
                </a:lnTo>
                <a:lnTo>
                  <a:pt x="4284263" y="5129573"/>
                </a:lnTo>
                <a:close/>
                <a:moveTo>
                  <a:pt x="892687" y="5116410"/>
                </a:moveTo>
                <a:lnTo>
                  <a:pt x="880245" y="5121450"/>
                </a:lnTo>
                <a:lnTo>
                  <a:pt x="900796" y="5121855"/>
                </a:lnTo>
                <a:cubicBezTo>
                  <a:pt x="909862" y="5124086"/>
                  <a:pt x="917307" y="5128500"/>
                  <a:pt x="921702" y="5135555"/>
                </a:cubicBezTo>
                <a:lnTo>
                  <a:pt x="906526" y="5137550"/>
                </a:lnTo>
                <a:lnTo>
                  <a:pt x="907522" y="5140658"/>
                </a:lnTo>
                <a:cubicBezTo>
                  <a:pt x="917874" y="5130307"/>
                  <a:pt x="927516" y="5153420"/>
                  <a:pt x="925956" y="5116552"/>
                </a:cubicBezTo>
                <a:cubicBezTo>
                  <a:pt x="913265" y="5115701"/>
                  <a:pt x="903056" y="5114248"/>
                  <a:pt x="892687" y="5116410"/>
                </a:cubicBezTo>
                <a:close/>
                <a:moveTo>
                  <a:pt x="4323531" y="5111028"/>
                </a:moveTo>
                <a:cubicBezTo>
                  <a:pt x="4314252" y="5111262"/>
                  <a:pt x="4303741" y="5112211"/>
                  <a:pt x="4293496" y="5114178"/>
                </a:cubicBezTo>
                <a:lnTo>
                  <a:pt x="4284702" y="5117044"/>
                </a:lnTo>
                <a:lnTo>
                  <a:pt x="4294682" y="5122366"/>
                </a:lnTo>
                <a:lnTo>
                  <a:pt x="4298858" y="5125394"/>
                </a:lnTo>
                <a:lnTo>
                  <a:pt x="4322547" y="5118767"/>
                </a:lnTo>
                <a:lnTo>
                  <a:pt x="4323769" y="5111040"/>
                </a:lnTo>
                <a:close/>
                <a:moveTo>
                  <a:pt x="2198471" y="5110314"/>
                </a:moveTo>
                <a:cubicBezTo>
                  <a:pt x="2172663" y="5134704"/>
                  <a:pt x="2127571" y="5092447"/>
                  <a:pt x="2121615" y="5121233"/>
                </a:cubicBezTo>
                <a:cubicBezTo>
                  <a:pt x="2145012" y="5123785"/>
                  <a:pt x="2129272" y="5126054"/>
                  <a:pt x="2149408" y="5148033"/>
                </a:cubicBezTo>
                <a:lnTo>
                  <a:pt x="2149408" y="5147466"/>
                </a:lnTo>
                <a:cubicBezTo>
                  <a:pt x="2151535" y="5121658"/>
                  <a:pt x="2201874" y="5141510"/>
                  <a:pt x="2198471" y="5110314"/>
                </a:cubicBezTo>
                <a:close/>
                <a:moveTo>
                  <a:pt x="2230031" y="5107438"/>
                </a:moveTo>
                <a:cubicBezTo>
                  <a:pt x="2220581" y="5110098"/>
                  <a:pt x="2212073" y="5116104"/>
                  <a:pt x="2206411" y="5124920"/>
                </a:cubicBezTo>
                <a:lnTo>
                  <a:pt x="2206979" y="5124920"/>
                </a:lnTo>
                <a:cubicBezTo>
                  <a:pt x="2222435" y="5118113"/>
                  <a:pt x="2255332" y="5127756"/>
                  <a:pt x="2259303" y="5110031"/>
                </a:cubicBezTo>
                <a:cubicBezTo>
                  <a:pt x="2249874" y="5105463"/>
                  <a:pt x="2239482" y="5104777"/>
                  <a:pt x="2230031" y="5107438"/>
                </a:cubicBezTo>
                <a:close/>
                <a:moveTo>
                  <a:pt x="636044" y="5105829"/>
                </a:moveTo>
                <a:cubicBezTo>
                  <a:pt x="633475" y="5106526"/>
                  <a:pt x="631118" y="5108398"/>
                  <a:pt x="629026" y="5111731"/>
                </a:cubicBezTo>
                <a:cubicBezTo>
                  <a:pt x="638527" y="5125911"/>
                  <a:pt x="651998" y="5122933"/>
                  <a:pt x="661073" y="5139382"/>
                </a:cubicBezTo>
                <a:cubicBezTo>
                  <a:pt x="659371" y="5141225"/>
                  <a:pt x="656535" y="5139382"/>
                  <a:pt x="656961" y="5147181"/>
                </a:cubicBezTo>
                <a:cubicBezTo>
                  <a:pt x="661357" y="5148741"/>
                  <a:pt x="671141" y="5177951"/>
                  <a:pt x="673693" y="5153278"/>
                </a:cubicBezTo>
                <a:cubicBezTo>
                  <a:pt x="670004" y="5149193"/>
                  <a:pt x="667246" y="5144355"/>
                  <a:pt x="665611" y="5139098"/>
                </a:cubicBezTo>
                <a:lnTo>
                  <a:pt x="674828" y="5138389"/>
                </a:lnTo>
                <a:cubicBezTo>
                  <a:pt x="674828" y="5166749"/>
                  <a:pt x="703188" y="5202766"/>
                  <a:pt x="709427" y="5165615"/>
                </a:cubicBezTo>
                <a:cubicBezTo>
                  <a:pt x="704889" y="5208155"/>
                  <a:pt x="727294" y="5184191"/>
                  <a:pt x="733817" y="5208155"/>
                </a:cubicBezTo>
                <a:cubicBezTo>
                  <a:pt x="723182" y="5212409"/>
                  <a:pt x="717793" y="5194967"/>
                  <a:pt x="713539" y="5217230"/>
                </a:cubicBezTo>
                <a:cubicBezTo>
                  <a:pt x="727719" y="5214110"/>
                  <a:pt x="732540" y="5222335"/>
                  <a:pt x="743601" y="5214819"/>
                </a:cubicBezTo>
                <a:cubicBezTo>
                  <a:pt x="743601" y="5201916"/>
                  <a:pt x="738638" y="5196102"/>
                  <a:pt x="741757" y="5192415"/>
                </a:cubicBezTo>
                <a:cubicBezTo>
                  <a:pt x="746720" y="5195251"/>
                  <a:pt x="760475" y="5209573"/>
                  <a:pt x="762602" y="5190855"/>
                </a:cubicBezTo>
                <a:cubicBezTo>
                  <a:pt x="743601" y="5197663"/>
                  <a:pt x="722473" y="5145621"/>
                  <a:pt x="719211" y="5171855"/>
                </a:cubicBezTo>
                <a:cubicBezTo>
                  <a:pt x="711554" y="5149024"/>
                  <a:pt x="689717" y="5136120"/>
                  <a:pt x="682343" y="5145196"/>
                </a:cubicBezTo>
                <a:cubicBezTo>
                  <a:pt x="687448" y="5159376"/>
                  <a:pt x="700635" y="5137255"/>
                  <a:pt x="702479" y="5166040"/>
                </a:cubicBezTo>
                <a:cubicBezTo>
                  <a:pt x="682379" y="5153633"/>
                  <a:pt x="654028" y="5100947"/>
                  <a:pt x="636044" y="5105829"/>
                </a:cubicBezTo>
                <a:close/>
                <a:moveTo>
                  <a:pt x="966676" y="5104371"/>
                </a:moveTo>
                <a:lnTo>
                  <a:pt x="967894" y="5112385"/>
                </a:lnTo>
                <a:cubicBezTo>
                  <a:pt x="968815" y="5115913"/>
                  <a:pt x="969347" y="5118252"/>
                  <a:pt x="967787" y="5119954"/>
                </a:cubicBezTo>
                <a:cubicBezTo>
                  <a:pt x="958854" y="5095990"/>
                  <a:pt x="936449" y="5103789"/>
                  <a:pt x="935599" y="5123074"/>
                </a:cubicBezTo>
                <a:cubicBezTo>
                  <a:pt x="954458" y="5136545"/>
                  <a:pt x="964809" y="5132007"/>
                  <a:pt x="981542" y="5141224"/>
                </a:cubicBezTo>
                <a:cubicBezTo>
                  <a:pt x="977783" y="5137142"/>
                  <a:pt x="974932" y="5132310"/>
                  <a:pt x="973176" y="5127044"/>
                </a:cubicBezTo>
                <a:cubicBezTo>
                  <a:pt x="976154" y="5129171"/>
                  <a:pt x="987356" y="5124492"/>
                  <a:pt x="979273" y="5119103"/>
                </a:cubicBezTo>
                <a:cubicBezTo>
                  <a:pt x="976437" y="5118111"/>
                  <a:pt x="972892" y="5120947"/>
                  <a:pt x="971616" y="5112297"/>
                </a:cubicBezTo>
                <a:cubicBezTo>
                  <a:pt x="992602" y="5115275"/>
                  <a:pt x="999976" y="5171144"/>
                  <a:pt x="1008342" y="5153561"/>
                </a:cubicBezTo>
                <a:cubicBezTo>
                  <a:pt x="1002670" y="5159233"/>
                  <a:pt x="1002387" y="5138672"/>
                  <a:pt x="999125" y="5131865"/>
                </a:cubicBezTo>
                <a:cubicBezTo>
                  <a:pt x="1008909" y="5131865"/>
                  <a:pt x="1004372" y="5127611"/>
                  <a:pt x="999976" y="5116834"/>
                </a:cubicBezTo>
                <a:lnTo>
                  <a:pt x="1006724" y="5118805"/>
                </a:lnTo>
                <a:lnTo>
                  <a:pt x="1000400" y="5109181"/>
                </a:lnTo>
                <a:cubicBezTo>
                  <a:pt x="991928" y="5112903"/>
                  <a:pt x="984599" y="5112451"/>
                  <a:pt x="977786" y="5110147"/>
                </a:cubicBezTo>
                <a:close/>
                <a:moveTo>
                  <a:pt x="4654580" y="5101627"/>
                </a:moveTo>
                <a:cubicBezTo>
                  <a:pt x="4639230" y="5100151"/>
                  <a:pt x="4617109" y="5106820"/>
                  <a:pt x="4595591" y="5109634"/>
                </a:cubicBezTo>
                <a:lnTo>
                  <a:pt x="4565866" y="5109470"/>
                </a:lnTo>
                <a:lnTo>
                  <a:pt x="4565968" y="5110148"/>
                </a:lnTo>
                <a:lnTo>
                  <a:pt x="4582259" y="5118858"/>
                </a:lnTo>
                <a:cubicBezTo>
                  <a:pt x="4602486" y="5124601"/>
                  <a:pt x="4629632" y="5120772"/>
                  <a:pt x="4654306" y="5119815"/>
                </a:cubicBezTo>
                <a:cubicBezTo>
                  <a:pt x="4631476" y="5140943"/>
                  <a:pt x="4550650" y="5148175"/>
                  <a:pt x="4553202" y="5117546"/>
                </a:cubicBezTo>
                <a:cubicBezTo>
                  <a:pt x="4501728" y="5128039"/>
                  <a:pt x="4477481" y="5114143"/>
                  <a:pt x="4452098" y="5115986"/>
                </a:cubicBezTo>
                <a:cubicBezTo>
                  <a:pt x="4453942" y="5130166"/>
                  <a:pt x="4472517" y="5119248"/>
                  <a:pt x="4476771" y="5129457"/>
                </a:cubicBezTo>
                <a:cubicBezTo>
                  <a:pt x="4465427" y="5137682"/>
                  <a:pt x="4449829" y="5134278"/>
                  <a:pt x="4423880" y="5140092"/>
                </a:cubicBezTo>
                <a:cubicBezTo>
                  <a:pt x="4452240" y="5148600"/>
                  <a:pt x="4494780" y="5154272"/>
                  <a:pt x="4512646" y="5134704"/>
                </a:cubicBezTo>
                <a:cubicBezTo>
                  <a:pt x="4516758" y="5158101"/>
                  <a:pt x="4504635" y="5163489"/>
                  <a:pt x="4484357" y="5162993"/>
                </a:cubicBezTo>
                <a:lnTo>
                  <a:pt x="4470824" y="5161605"/>
                </a:lnTo>
                <a:lnTo>
                  <a:pt x="4461892" y="5167217"/>
                </a:lnTo>
                <a:cubicBezTo>
                  <a:pt x="4455183" y="5167259"/>
                  <a:pt x="4447596" y="5164862"/>
                  <a:pt x="4441889" y="5161840"/>
                </a:cubicBezTo>
                <a:lnTo>
                  <a:pt x="4438724" y="5158531"/>
                </a:lnTo>
                <a:lnTo>
                  <a:pt x="4407147" y="5155974"/>
                </a:lnTo>
                <a:cubicBezTo>
                  <a:pt x="4423596" y="5166467"/>
                  <a:pt x="4437918" y="5179654"/>
                  <a:pt x="4455217" y="5168027"/>
                </a:cubicBezTo>
                <a:lnTo>
                  <a:pt x="4447169" y="5177488"/>
                </a:lnTo>
                <a:lnTo>
                  <a:pt x="4452542" y="5181195"/>
                </a:lnTo>
                <a:lnTo>
                  <a:pt x="4458715" y="5188123"/>
                </a:lnTo>
                <a:lnTo>
                  <a:pt x="4461316" y="5175117"/>
                </a:lnTo>
                <a:cubicBezTo>
                  <a:pt x="4489676" y="5179087"/>
                  <a:pt x="4510662" y="5185043"/>
                  <a:pt x="4510662" y="5209432"/>
                </a:cubicBezTo>
                <a:cubicBezTo>
                  <a:pt x="4529947" y="5200642"/>
                  <a:pt x="4575748" y="5222479"/>
                  <a:pt x="4574756" y="5191140"/>
                </a:cubicBezTo>
                <a:cubicBezTo>
                  <a:pt x="4586242" y="5200924"/>
                  <a:pt x="4690465" y="5191140"/>
                  <a:pt x="4643245" y="5142645"/>
                </a:cubicBezTo>
                <a:cubicBezTo>
                  <a:pt x="4655439" y="5126054"/>
                  <a:pt x="4674441" y="5151720"/>
                  <a:pt x="4671605" y="5111449"/>
                </a:cubicBezTo>
                <a:cubicBezTo>
                  <a:pt x="4668237" y="5105139"/>
                  <a:pt x="4662255" y="5102365"/>
                  <a:pt x="4654580" y="5101627"/>
                </a:cubicBezTo>
                <a:close/>
                <a:moveTo>
                  <a:pt x="917992" y="5099445"/>
                </a:moveTo>
                <a:lnTo>
                  <a:pt x="916529" y="5100302"/>
                </a:lnTo>
                <a:lnTo>
                  <a:pt x="917165" y="5102372"/>
                </a:lnTo>
                <a:close/>
                <a:moveTo>
                  <a:pt x="5706604" y="5097976"/>
                </a:moveTo>
                <a:lnTo>
                  <a:pt x="5706717" y="5098130"/>
                </a:lnTo>
                <a:lnTo>
                  <a:pt x="5706604" y="5098260"/>
                </a:lnTo>
                <a:close/>
                <a:moveTo>
                  <a:pt x="2941045" y="5096639"/>
                </a:moveTo>
                <a:cubicBezTo>
                  <a:pt x="2932772" y="5098341"/>
                  <a:pt x="2925854" y="5104828"/>
                  <a:pt x="2915135" y="5106885"/>
                </a:cubicBezTo>
                <a:lnTo>
                  <a:pt x="2895869" y="5105515"/>
                </a:lnTo>
                <a:lnTo>
                  <a:pt x="2895844" y="5105493"/>
                </a:lnTo>
                <a:lnTo>
                  <a:pt x="2895560" y="5105493"/>
                </a:lnTo>
                <a:lnTo>
                  <a:pt x="2895869" y="5105515"/>
                </a:lnTo>
                <a:lnTo>
                  <a:pt x="2908754" y="5116795"/>
                </a:lnTo>
                <a:cubicBezTo>
                  <a:pt x="2926880" y="5121693"/>
                  <a:pt x="2956073" y="5109463"/>
                  <a:pt x="2955116" y="5098828"/>
                </a:cubicBezTo>
                <a:cubicBezTo>
                  <a:pt x="2949657" y="5096134"/>
                  <a:pt x="2945182" y="5095789"/>
                  <a:pt x="2941045" y="5096639"/>
                </a:cubicBezTo>
                <a:close/>
                <a:moveTo>
                  <a:pt x="582321" y="5091081"/>
                </a:moveTo>
                <a:cubicBezTo>
                  <a:pt x="576986" y="5090851"/>
                  <a:pt x="571881" y="5093581"/>
                  <a:pt x="570463" y="5100812"/>
                </a:cubicBezTo>
                <a:cubicBezTo>
                  <a:pt x="580389" y="5099820"/>
                  <a:pt x="585777" y="5118537"/>
                  <a:pt x="593151" y="5129172"/>
                </a:cubicBezTo>
                <a:cubicBezTo>
                  <a:pt x="590173" y="5109037"/>
                  <a:pt x="596838" y="5113858"/>
                  <a:pt x="595561" y="5099111"/>
                </a:cubicBezTo>
                <a:cubicBezTo>
                  <a:pt x="593222" y="5094502"/>
                  <a:pt x="587656" y="5091312"/>
                  <a:pt x="582321" y="5091081"/>
                </a:cubicBezTo>
                <a:close/>
                <a:moveTo>
                  <a:pt x="5720784" y="5090603"/>
                </a:moveTo>
                <a:cubicBezTo>
                  <a:pt x="5718515" y="5118963"/>
                  <a:pt x="5730143" y="5102372"/>
                  <a:pt x="5728582" y="5127896"/>
                </a:cubicBezTo>
                <a:lnTo>
                  <a:pt x="5706717" y="5098130"/>
                </a:lnTo>
                <a:lnTo>
                  <a:pt x="5711354" y="5092836"/>
                </a:lnTo>
                <a:cubicBezTo>
                  <a:pt x="5713623" y="5092127"/>
                  <a:pt x="5716672" y="5091950"/>
                  <a:pt x="5720784" y="5090603"/>
                </a:cubicBezTo>
                <a:close/>
                <a:moveTo>
                  <a:pt x="786877" y="5085207"/>
                </a:moveTo>
                <a:lnTo>
                  <a:pt x="785421" y="5087440"/>
                </a:lnTo>
                <a:lnTo>
                  <a:pt x="776113" y="5091908"/>
                </a:lnTo>
                <a:lnTo>
                  <a:pt x="771819" y="5100529"/>
                </a:lnTo>
                <a:lnTo>
                  <a:pt x="769830" y="5094924"/>
                </a:lnTo>
                <a:lnTo>
                  <a:pt x="759997" y="5099644"/>
                </a:lnTo>
                <a:lnTo>
                  <a:pt x="757403" y="5099685"/>
                </a:lnTo>
                <a:lnTo>
                  <a:pt x="756824" y="5100369"/>
                </a:lnTo>
                <a:cubicBezTo>
                  <a:pt x="752543" y="5106365"/>
                  <a:pt x="748163" y="5111234"/>
                  <a:pt x="744356" y="5102256"/>
                </a:cubicBezTo>
                <a:lnTo>
                  <a:pt x="743755" y="5099901"/>
                </a:lnTo>
                <a:lnTo>
                  <a:pt x="740600" y="5099952"/>
                </a:lnTo>
                <a:lnTo>
                  <a:pt x="740576" y="5101603"/>
                </a:lnTo>
                <a:cubicBezTo>
                  <a:pt x="742989" y="5117775"/>
                  <a:pt x="751683" y="5138035"/>
                  <a:pt x="752960" y="5124635"/>
                </a:cubicBezTo>
                <a:cubicBezTo>
                  <a:pt x="747146" y="5088192"/>
                  <a:pt x="784297" y="5126194"/>
                  <a:pt x="788551" y="5106626"/>
                </a:cubicBezTo>
                <a:cubicBezTo>
                  <a:pt x="785290" y="5106626"/>
                  <a:pt x="784439" y="5087908"/>
                  <a:pt x="789544" y="5091595"/>
                </a:cubicBezTo>
                <a:cubicBezTo>
                  <a:pt x="788158" y="5099010"/>
                  <a:pt x="788596" y="5106650"/>
                  <a:pt x="790820" y="5113858"/>
                </a:cubicBezTo>
                <a:cubicBezTo>
                  <a:pt x="805000" y="5102939"/>
                  <a:pt x="821733" y="5123642"/>
                  <a:pt x="828539" y="5095566"/>
                </a:cubicBezTo>
                <a:cubicBezTo>
                  <a:pt x="819180" y="5103578"/>
                  <a:pt x="808545" y="5094396"/>
                  <a:pt x="798478" y="5088422"/>
                </a:cubicBezTo>
                <a:close/>
                <a:moveTo>
                  <a:pt x="912109" y="5084515"/>
                </a:moveTo>
                <a:lnTo>
                  <a:pt x="912889" y="5088443"/>
                </a:lnTo>
                <a:lnTo>
                  <a:pt x="914966" y="5095211"/>
                </a:lnTo>
                <a:lnTo>
                  <a:pt x="919566" y="5093872"/>
                </a:lnTo>
                <a:lnTo>
                  <a:pt x="920313" y="5091228"/>
                </a:lnTo>
                <a:lnTo>
                  <a:pt x="921417" y="5090852"/>
                </a:lnTo>
                <a:close/>
                <a:moveTo>
                  <a:pt x="879261" y="5082919"/>
                </a:moveTo>
                <a:lnTo>
                  <a:pt x="872196" y="5087625"/>
                </a:lnTo>
                <a:cubicBezTo>
                  <a:pt x="869519" y="5090638"/>
                  <a:pt x="872710" y="5091950"/>
                  <a:pt x="888237" y="5090177"/>
                </a:cubicBezTo>
                <a:cubicBezTo>
                  <a:pt x="889372" y="5099111"/>
                  <a:pt x="890506" y="5107760"/>
                  <a:pt x="894193" y="5104357"/>
                </a:cubicBezTo>
                <a:cubicBezTo>
                  <a:pt x="895895" y="5096275"/>
                  <a:pt x="913336" y="5097693"/>
                  <a:pt x="906530" y="5088050"/>
                </a:cubicBezTo>
                <a:cubicBezTo>
                  <a:pt x="900291" y="5092942"/>
                  <a:pt x="898235" y="5090035"/>
                  <a:pt x="896870" y="5085711"/>
                </a:cubicBezTo>
                <a:lnTo>
                  <a:pt x="895524" y="5083063"/>
                </a:lnTo>
                <a:lnTo>
                  <a:pt x="891799" y="5083001"/>
                </a:lnTo>
                <a:close/>
                <a:moveTo>
                  <a:pt x="4767899" y="5076941"/>
                </a:moveTo>
                <a:lnTo>
                  <a:pt x="4760527" y="5077239"/>
                </a:lnTo>
                <a:lnTo>
                  <a:pt x="4758529" y="5086916"/>
                </a:lnTo>
                <a:lnTo>
                  <a:pt x="4758955" y="5086490"/>
                </a:lnTo>
                <a:cubicBezTo>
                  <a:pt x="4764627" y="5081953"/>
                  <a:pt x="4776680" y="5095707"/>
                  <a:pt x="4778382" y="5078833"/>
                </a:cubicBezTo>
                <a:cubicBezTo>
                  <a:pt x="4775900" y="5081102"/>
                  <a:pt x="4773551" y="5080872"/>
                  <a:pt x="4771391" y="5079717"/>
                </a:cubicBezTo>
                <a:close/>
                <a:moveTo>
                  <a:pt x="4542710" y="5076389"/>
                </a:moveTo>
                <a:lnTo>
                  <a:pt x="4527649" y="5078382"/>
                </a:lnTo>
                <a:lnTo>
                  <a:pt x="4528636" y="5083976"/>
                </a:lnTo>
                <a:lnTo>
                  <a:pt x="4531731" y="5092205"/>
                </a:lnTo>
                <a:lnTo>
                  <a:pt x="4544607" y="5093936"/>
                </a:lnTo>
                <a:cubicBezTo>
                  <a:pt x="4550429" y="5094043"/>
                  <a:pt x="4556177" y="5093422"/>
                  <a:pt x="4560832" y="5091818"/>
                </a:cubicBezTo>
                <a:lnTo>
                  <a:pt x="4570276" y="5083986"/>
                </a:lnTo>
                <a:lnTo>
                  <a:pt x="4570096" y="5083739"/>
                </a:lnTo>
                <a:lnTo>
                  <a:pt x="4559336" y="5078658"/>
                </a:lnTo>
                <a:lnTo>
                  <a:pt x="4558064" y="5078484"/>
                </a:lnTo>
                <a:lnTo>
                  <a:pt x="4554761" y="5081273"/>
                </a:lnTo>
                <a:cubicBezTo>
                  <a:pt x="4553494" y="5081162"/>
                  <a:pt x="4552281" y="5080145"/>
                  <a:pt x="4551158" y="5077782"/>
                </a:cubicBezTo>
                <a:lnTo>
                  <a:pt x="4551092" y="5077533"/>
                </a:lnTo>
                <a:close/>
                <a:moveTo>
                  <a:pt x="2401826" y="5071871"/>
                </a:moveTo>
                <a:cubicBezTo>
                  <a:pt x="2389183" y="5072728"/>
                  <a:pt x="2381925" y="5078870"/>
                  <a:pt x="2368205" y="5072170"/>
                </a:cubicBezTo>
                <a:cubicBezTo>
                  <a:pt x="2368773" y="5086917"/>
                  <a:pt x="2377139" y="5088335"/>
                  <a:pt x="2378131" y="5101664"/>
                </a:cubicBezTo>
                <a:lnTo>
                  <a:pt x="2378131" y="5101097"/>
                </a:lnTo>
                <a:cubicBezTo>
                  <a:pt x="2394714" y="5098688"/>
                  <a:pt x="2409095" y="5088378"/>
                  <a:pt x="2416701" y="5073446"/>
                </a:cubicBezTo>
                <a:cubicBezTo>
                  <a:pt x="2410852" y="5071886"/>
                  <a:pt x="2406040" y="5071585"/>
                  <a:pt x="2401826" y="5071871"/>
                </a:cubicBezTo>
                <a:close/>
                <a:moveTo>
                  <a:pt x="2313896" y="5071745"/>
                </a:moveTo>
                <a:cubicBezTo>
                  <a:pt x="2313955" y="5074470"/>
                  <a:pt x="2312765" y="5077075"/>
                  <a:pt x="2310666" y="5078814"/>
                </a:cubicBezTo>
                <a:cubicBezTo>
                  <a:pt x="2308567" y="5080555"/>
                  <a:pt x="2305788" y="5081241"/>
                  <a:pt x="2303119" y="5080678"/>
                </a:cubicBezTo>
                <a:cubicBezTo>
                  <a:pt x="2307090" y="5105493"/>
                  <a:pt x="2320135" y="5118255"/>
                  <a:pt x="2304112" y="5133286"/>
                </a:cubicBezTo>
                <a:cubicBezTo>
                  <a:pt x="2294026" y="5137241"/>
                  <a:pt x="2282645" y="5136022"/>
                  <a:pt x="2273625" y="5130024"/>
                </a:cubicBezTo>
                <a:cubicBezTo>
                  <a:pt x="2272916" y="5143070"/>
                  <a:pt x="2284969" y="5147749"/>
                  <a:pt x="2276602" y="5152145"/>
                </a:cubicBezTo>
                <a:cubicBezTo>
                  <a:pt x="2256325" y="5129881"/>
                  <a:pt x="2197903" y="5143921"/>
                  <a:pt x="2193791" y="5163773"/>
                </a:cubicBezTo>
                <a:cubicBezTo>
                  <a:pt x="2240585" y="5172564"/>
                  <a:pt x="2267527" y="5165332"/>
                  <a:pt x="2309075" y="5170296"/>
                </a:cubicBezTo>
                <a:cubicBezTo>
                  <a:pt x="2301511" y="5168040"/>
                  <a:pt x="2294699" y="5163776"/>
                  <a:pt x="2289364" y="5157959"/>
                </a:cubicBezTo>
                <a:cubicBezTo>
                  <a:pt x="2296880" y="5159235"/>
                  <a:pt x="2325665" y="5151720"/>
                  <a:pt x="2306097" y="5148032"/>
                </a:cubicBezTo>
                <a:cubicBezTo>
                  <a:pt x="2299007" y="5148032"/>
                  <a:pt x="2289506" y="5151720"/>
                  <a:pt x="2287379" y="5143069"/>
                </a:cubicBezTo>
                <a:cubicBezTo>
                  <a:pt x="2340696" y="5140942"/>
                  <a:pt x="2353742" y="5196528"/>
                  <a:pt x="2376146" y="5176534"/>
                </a:cubicBezTo>
                <a:cubicBezTo>
                  <a:pt x="2360832" y="5183766"/>
                  <a:pt x="2362675" y="5162354"/>
                  <a:pt x="2355443" y="5156540"/>
                </a:cubicBezTo>
                <a:cubicBezTo>
                  <a:pt x="2380400" y="5154555"/>
                  <a:pt x="2369623" y="5151010"/>
                  <a:pt x="2359272" y="5141084"/>
                </a:cubicBezTo>
                <a:cubicBezTo>
                  <a:pt x="2397274" y="5146898"/>
                  <a:pt x="2393729" y="5137964"/>
                  <a:pt x="2419537" y="5141084"/>
                </a:cubicBezTo>
                <a:cubicBezTo>
                  <a:pt x="2414362" y="5141651"/>
                  <a:pt x="2410746" y="5143637"/>
                  <a:pt x="2408246" y="5146668"/>
                </a:cubicBezTo>
                <a:lnTo>
                  <a:pt x="2403938" y="5157796"/>
                </a:lnTo>
                <a:lnTo>
                  <a:pt x="2403655" y="5157959"/>
                </a:lnTo>
                <a:lnTo>
                  <a:pt x="2403655" y="5158526"/>
                </a:lnTo>
                <a:lnTo>
                  <a:pt x="2403938" y="5157796"/>
                </a:lnTo>
                <a:lnTo>
                  <a:pt x="2416287" y="5150663"/>
                </a:lnTo>
                <a:cubicBezTo>
                  <a:pt x="2426344" y="5140925"/>
                  <a:pt x="2431236" y="5126302"/>
                  <a:pt x="2453994" y="5128748"/>
                </a:cubicBezTo>
                <a:cubicBezTo>
                  <a:pt x="2414999" y="5090179"/>
                  <a:pt x="2345517" y="5157108"/>
                  <a:pt x="2322829" y="5093156"/>
                </a:cubicBezTo>
                <a:cubicBezTo>
                  <a:pt x="2350197" y="5116270"/>
                  <a:pt x="2337860" y="5089895"/>
                  <a:pt x="2350480" y="5074581"/>
                </a:cubicBezTo>
                <a:cubicBezTo>
                  <a:pt x="2326233" y="5074581"/>
                  <a:pt x="2325949" y="5091880"/>
                  <a:pt x="2313896" y="5071745"/>
                </a:cubicBezTo>
                <a:close/>
                <a:moveTo>
                  <a:pt x="6311871" y="5067035"/>
                </a:moveTo>
                <a:lnTo>
                  <a:pt x="6309814" y="5080954"/>
                </a:lnTo>
                <a:cubicBezTo>
                  <a:pt x="6306597" y="5091968"/>
                  <a:pt x="6300748" y="5094467"/>
                  <a:pt x="6297770" y="5104783"/>
                </a:cubicBezTo>
                <a:cubicBezTo>
                  <a:pt x="6294084" y="5104783"/>
                  <a:pt x="6295076" y="5080252"/>
                  <a:pt x="6290822" y="5082805"/>
                </a:cubicBezTo>
                <a:cubicBezTo>
                  <a:pt x="6294651" y="5076211"/>
                  <a:pt x="6300952" y="5079428"/>
                  <a:pt x="6306735" y="5074629"/>
                </a:cubicBezTo>
                <a:close/>
                <a:moveTo>
                  <a:pt x="6311950" y="5066497"/>
                </a:moveTo>
                <a:lnTo>
                  <a:pt x="6312234" y="5066497"/>
                </a:lnTo>
                <a:lnTo>
                  <a:pt x="6311871" y="5067035"/>
                </a:lnTo>
                <a:close/>
                <a:moveTo>
                  <a:pt x="640096" y="5060395"/>
                </a:moveTo>
                <a:cubicBezTo>
                  <a:pt x="633103" y="5059477"/>
                  <a:pt x="625233" y="5070963"/>
                  <a:pt x="629168" y="5081811"/>
                </a:cubicBezTo>
                <a:lnTo>
                  <a:pt x="629168" y="5082095"/>
                </a:lnTo>
                <a:cubicBezTo>
                  <a:pt x="630444" y="5070467"/>
                  <a:pt x="650013" y="5114567"/>
                  <a:pt x="654834" y="5087767"/>
                </a:cubicBezTo>
                <a:cubicBezTo>
                  <a:pt x="646751" y="5088476"/>
                  <a:pt x="639661" y="5078550"/>
                  <a:pt x="646326" y="5065929"/>
                </a:cubicBezTo>
                <a:cubicBezTo>
                  <a:pt x="644660" y="5062384"/>
                  <a:pt x="642426" y="5060700"/>
                  <a:pt x="640096" y="5060395"/>
                </a:cubicBezTo>
                <a:close/>
                <a:moveTo>
                  <a:pt x="660502" y="5059881"/>
                </a:moveTo>
                <a:cubicBezTo>
                  <a:pt x="656553" y="5061542"/>
                  <a:pt x="653310" y="5065469"/>
                  <a:pt x="651431" y="5073019"/>
                </a:cubicBezTo>
                <a:cubicBezTo>
                  <a:pt x="656819" y="5085640"/>
                  <a:pt x="668588" y="5079968"/>
                  <a:pt x="657812" y="5065078"/>
                </a:cubicBezTo>
                <a:cubicBezTo>
                  <a:pt x="666426" y="5066461"/>
                  <a:pt x="679348" y="5078532"/>
                  <a:pt x="688979" y="5076585"/>
                </a:cubicBezTo>
                <a:lnTo>
                  <a:pt x="697002" y="5069260"/>
                </a:lnTo>
                <a:lnTo>
                  <a:pt x="697232" y="5069333"/>
                </a:lnTo>
                <a:lnTo>
                  <a:pt x="697232" y="5069049"/>
                </a:lnTo>
                <a:lnTo>
                  <a:pt x="697002" y="5069260"/>
                </a:lnTo>
                <a:lnTo>
                  <a:pt x="687364" y="5066200"/>
                </a:lnTo>
                <a:cubicBezTo>
                  <a:pt x="679113" y="5062291"/>
                  <a:pt x="668398" y="5056557"/>
                  <a:pt x="660502" y="5059881"/>
                </a:cubicBezTo>
                <a:close/>
                <a:moveTo>
                  <a:pt x="509015" y="5056070"/>
                </a:moveTo>
                <a:cubicBezTo>
                  <a:pt x="507778" y="5056464"/>
                  <a:pt x="506724" y="5057670"/>
                  <a:pt x="505802" y="5060257"/>
                </a:cubicBezTo>
                <a:cubicBezTo>
                  <a:pt x="511190" y="5066638"/>
                  <a:pt x="525796" y="5089185"/>
                  <a:pt x="526363" y="5058981"/>
                </a:cubicBezTo>
                <a:cubicBezTo>
                  <a:pt x="518068" y="5061002"/>
                  <a:pt x="512724" y="5054887"/>
                  <a:pt x="509015" y="5056070"/>
                </a:cubicBezTo>
                <a:close/>
                <a:moveTo>
                  <a:pt x="2780288" y="5051919"/>
                </a:moveTo>
                <a:cubicBezTo>
                  <a:pt x="2766868" y="5052451"/>
                  <a:pt x="2755143" y="5066144"/>
                  <a:pt x="2740147" y="5056147"/>
                </a:cubicBezTo>
                <a:cubicBezTo>
                  <a:pt x="2734050" y="5083656"/>
                  <a:pt x="2760850" y="5058132"/>
                  <a:pt x="2760708" y="5076282"/>
                </a:cubicBezTo>
                <a:cubicBezTo>
                  <a:pt x="2748939" y="5110456"/>
                  <a:pt x="2760283" y="5062244"/>
                  <a:pt x="2724549" y="5080536"/>
                </a:cubicBezTo>
                <a:lnTo>
                  <a:pt x="2725116" y="5080536"/>
                </a:lnTo>
                <a:cubicBezTo>
                  <a:pt x="2727952" y="5105493"/>
                  <a:pt x="2754327" y="5092306"/>
                  <a:pt x="2764111" y="5105777"/>
                </a:cubicBezTo>
                <a:cubicBezTo>
                  <a:pt x="2767981" y="5086416"/>
                  <a:pt x="2778768" y="5069126"/>
                  <a:pt x="2794456" y="5057139"/>
                </a:cubicBezTo>
                <a:cubicBezTo>
                  <a:pt x="2789423" y="5053027"/>
                  <a:pt x="2784761" y="5051742"/>
                  <a:pt x="2780288" y="5051919"/>
                </a:cubicBezTo>
                <a:close/>
                <a:moveTo>
                  <a:pt x="599922" y="5048329"/>
                </a:moveTo>
                <a:cubicBezTo>
                  <a:pt x="597015" y="5047247"/>
                  <a:pt x="594144" y="5050473"/>
                  <a:pt x="592584" y="5054160"/>
                </a:cubicBezTo>
                <a:cubicBezTo>
                  <a:pt x="596313" y="5060033"/>
                  <a:pt x="601424" y="5064902"/>
                  <a:pt x="607473" y="5068340"/>
                </a:cubicBezTo>
                <a:cubicBezTo>
                  <a:pt x="605771" y="5054798"/>
                  <a:pt x="602829" y="5049410"/>
                  <a:pt x="599922" y="5048329"/>
                </a:cubicBezTo>
                <a:close/>
                <a:moveTo>
                  <a:pt x="2838131" y="5048081"/>
                </a:moveTo>
                <a:cubicBezTo>
                  <a:pt x="2825369" y="5048063"/>
                  <a:pt x="2810906" y="5050829"/>
                  <a:pt x="2799136" y="5049340"/>
                </a:cubicBezTo>
                <a:cubicBezTo>
                  <a:pt x="2808920" y="5074155"/>
                  <a:pt x="2843236" y="5059975"/>
                  <a:pt x="2866775" y="5063520"/>
                </a:cubicBezTo>
                <a:lnTo>
                  <a:pt x="2866916" y="5063520"/>
                </a:lnTo>
                <a:cubicBezTo>
                  <a:pt x="2861953" y="5050900"/>
                  <a:pt x="2850893" y="5048099"/>
                  <a:pt x="2838131" y="5048081"/>
                </a:cubicBezTo>
                <a:close/>
                <a:moveTo>
                  <a:pt x="2563890" y="5046788"/>
                </a:moveTo>
                <a:cubicBezTo>
                  <a:pt x="2549710" y="5074155"/>
                  <a:pt x="2484481" y="5040832"/>
                  <a:pt x="2478809" y="5087910"/>
                </a:cubicBezTo>
                <a:cubicBezTo>
                  <a:pt x="2500647" y="5068909"/>
                  <a:pt x="2509438" y="5073022"/>
                  <a:pt x="2535530" y="5065364"/>
                </a:cubicBezTo>
                <a:cubicBezTo>
                  <a:pt x="2537089" y="5089753"/>
                  <a:pt x="2560628" y="5078126"/>
                  <a:pt x="2563890" y="5099396"/>
                </a:cubicBezTo>
                <a:cubicBezTo>
                  <a:pt x="2539784" y="5119248"/>
                  <a:pt x="2507169" y="5095142"/>
                  <a:pt x="2488877" y="5124211"/>
                </a:cubicBezTo>
                <a:cubicBezTo>
                  <a:pt x="2569420" y="5121233"/>
                  <a:pt x="2599340" y="5127472"/>
                  <a:pt x="2653649" y="5095851"/>
                </a:cubicBezTo>
                <a:cubicBezTo>
                  <a:pt x="2630110" y="5079827"/>
                  <a:pt x="2594802" y="5118539"/>
                  <a:pt x="2568569" y="5091171"/>
                </a:cubicBezTo>
                <a:cubicBezTo>
                  <a:pt x="2595086" y="5093298"/>
                  <a:pt x="2561904" y="5076991"/>
                  <a:pt x="2578495" y="5074865"/>
                </a:cubicBezTo>
                <a:cubicBezTo>
                  <a:pt x="2593951" y="5088052"/>
                  <a:pt x="2621035" y="5072738"/>
                  <a:pt x="2630961" y="5060685"/>
                </a:cubicBezTo>
                <a:cubicBezTo>
                  <a:pt x="2606571" y="5058842"/>
                  <a:pt x="2569136" y="5077842"/>
                  <a:pt x="2552971" y="5062811"/>
                </a:cubicBezTo>
                <a:cubicBezTo>
                  <a:pt x="2586436" y="5056005"/>
                  <a:pt x="2580764" y="5045370"/>
                  <a:pt x="2563890" y="5048064"/>
                </a:cubicBezTo>
                <a:close/>
                <a:moveTo>
                  <a:pt x="4886637" y="5026515"/>
                </a:moveTo>
                <a:lnTo>
                  <a:pt x="4865445" y="5032262"/>
                </a:lnTo>
                <a:lnTo>
                  <a:pt x="4867801" y="5038360"/>
                </a:lnTo>
                <a:cubicBezTo>
                  <a:pt x="4870219" y="5040658"/>
                  <a:pt x="4873201" y="5041194"/>
                  <a:pt x="4876099" y="5040494"/>
                </a:cubicBezTo>
                <a:close/>
                <a:moveTo>
                  <a:pt x="2673217" y="5005382"/>
                </a:moveTo>
                <a:cubicBezTo>
                  <a:pt x="2652940" y="5021264"/>
                  <a:pt x="2598772" y="5005524"/>
                  <a:pt x="2599623" y="5042959"/>
                </a:cubicBezTo>
                <a:lnTo>
                  <a:pt x="2599623" y="5043668"/>
                </a:lnTo>
                <a:cubicBezTo>
                  <a:pt x="2615363" y="5031190"/>
                  <a:pt x="2632095" y="5060117"/>
                  <a:pt x="2635215" y="5039414"/>
                </a:cubicBezTo>
                <a:cubicBezTo>
                  <a:pt x="2623446" y="5025234"/>
                  <a:pt x="2675628" y="5031332"/>
                  <a:pt x="2674919" y="5019562"/>
                </a:cubicBezTo>
                <a:cubicBezTo>
                  <a:pt x="2667545" y="5018853"/>
                  <a:pt x="2670240" y="5011763"/>
                  <a:pt x="2673217" y="5005382"/>
                </a:cubicBezTo>
                <a:close/>
                <a:moveTo>
                  <a:pt x="2763119" y="5001553"/>
                </a:moveTo>
                <a:cubicBezTo>
                  <a:pt x="2737453" y="5002830"/>
                  <a:pt x="2688957" y="5005524"/>
                  <a:pt x="2687681" y="5024809"/>
                </a:cubicBezTo>
                <a:lnTo>
                  <a:pt x="2687681" y="5025518"/>
                </a:lnTo>
                <a:cubicBezTo>
                  <a:pt x="2694062" y="5014457"/>
                  <a:pt x="2721713" y="5008360"/>
                  <a:pt x="2724265" y="5028637"/>
                </a:cubicBezTo>
                <a:cubicBezTo>
                  <a:pt x="2709235" y="5029488"/>
                  <a:pt x="2703988" y="5016726"/>
                  <a:pt x="2701436" y="5038989"/>
                </a:cubicBezTo>
                <a:cubicBezTo>
                  <a:pt x="2741849" y="5027361"/>
                  <a:pt x="2772336" y="5056997"/>
                  <a:pt x="2795449" y="5020129"/>
                </a:cubicBezTo>
                <a:cubicBezTo>
                  <a:pt x="2781269" y="5021547"/>
                  <a:pt x="2779567" y="5034309"/>
                  <a:pt x="2760708" y="5031757"/>
                </a:cubicBezTo>
                <a:cubicBezTo>
                  <a:pt x="2748797" y="5005383"/>
                  <a:pt x="2746528" y="5020555"/>
                  <a:pt x="2763119" y="5001553"/>
                </a:cubicBezTo>
                <a:close/>
                <a:moveTo>
                  <a:pt x="384718" y="4996649"/>
                </a:moveTo>
                <a:cubicBezTo>
                  <a:pt x="389118" y="5000630"/>
                  <a:pt x="395233" y="5021581"/>
                  <a:pt x="399594" y="5006799"/>
                </a:cubicBezTo>
                <a:cubicBezTo>
                  <a:pt x="398317" y="5012471"/>
                  <a:pt x="391227" y="5030905"/>
                  <a:pt x="400728" y="5029203"/>
                </a:cubicBezTo>
                <a:cubicBezTo>
                  <a:pt x="402288" y="5053734"/>
                  <a:pt x="387257" y="5003254"/>
                  <a:pt x="381018" y="5000276"/>
                </a:cubicBezTo>
                <a:cubicBezTo>
                  <a:pt x="381975" y="4995880"/>
                  <a:pt x="383251" y="4995322"/>
                  <a:pt x="384718" y="4996649"/>
                </a:cubicBezTo>
                <a:close/>
                <a:moveTo>
                  <a:pt x="3015239" y="4994038"/>
                </a:moveTo>
                <a:cubicBezTo>
                  <a:pt x="3004604" y="5022398"/>
                  <a:pt x="2945048" y="5002971"/>
                  <a:pt x="2935406" y="5032891"/>
                </a:cubicBezTo>
                <a:cubicBezTo>
                  <a:pt x="2950720" y="5022256"/>
                  <a:pt x="3012261" y="5021264"/>
                  <a:pt x="3022896" y="5008785"/>
                </a:cubicBezTo>
                <a:lnTo>
                  <a:pt x="3022896" y="5008218"/>
                </a:lnTo>
                <a:cubicBezTo>
                  <a:pt x="3018075" y="5007085"/>
                  <a:pt x="3015381" y="5002830"/>
                  <a:pt x="3015239" y="4994038"/>
                </a:cubicBezTo>
                <a:close/>
                <a:moveTo>
                  <a:pt x="2876133" y="4986948"/>
                </a:moveTo>
                <a:cubicBezTo>
                  <a:pt x="2854013" y="4997477"/>
                  <a:pt x="2836518" y="4990777"/>
                  <a:pt x="2821197" y="4997776"/>
                </a:cubicBezTo>
                <a:lnTo>
                  <a:pt x="2807326" y="5009781"/>
                </a:lnTo>
                <a:lnTo>
                  <a:pt x="2806509" y="5009920"/>
                </a:lnTo>
                <a:lnTo>
                  <a:pt x="2806509" y="5010487"/>
                </a:lnTo>
                <a:lnTo>
                  <a:pt x="2807326" y="5009781"/>
                </a:lnTo>
                <a:lnTo>
                  <a:pt x="2830768" y="5005792"/>
                </a:lnTo>
                <a:cubicBezTo>
                  <a:pt x="2853188" y="5003858"/>
                  <a:pt x="2869646" y="5005772"/>
                  <a:pt x="2876133" y="4986948"/>
                </a:cubicBezTo>
                <a:close/>
                <a:moveTo>
                  <a:pt x="2495684" y="4980992"/>
                </a:moveTo>
                <a:lnTo>
                  <a:pt x="2494522" y="4982069"/>
                </a:lnTo>
                <a:lnTo>
                  <a:pt x="2494691" y="4981276"/>
                </a:lnTo>
                <a:close/>
                <a:moveTo>
                  <a:pt x="2349984" y="4972201"/>
                </a:moveTo>
                <a:cubicBezTo>
                  <a:pt x="2332685" y="4973477"/>
                  <a:pt x="2313754" y="4980567"/>
                  <a:pt x="2302977" y="4991344"/>
                </a:cubicBezTo>
                <a:cubicBezTo>
                  <a:pt x="2335024" y="4983828"/>
                  <a:pt x="2353600" y="4998150"/>
                  <a:pt x="2387207" y="4987941"/>
                </a:cubicBezTo>
                <a:cubicBezTo>
                  <a:pt x="2382953" y="4975462"/>
                  <a:pt x="2367284" y="4970925"/>
                  <a:pt x="2349984" y="4972201"/>
                </a:cubicBezTo>
                <a:close/>
                <a:moveTo>
                  <a:pt x="2450166" y="4964544"/>
                </a:moveTo>
                <a:lnTo>
                  <a:pt x="2414432" y="4969223"/>
                </a:lnTo>
                <a:cubicBezTo>
                  <a:pt x="2415708" y="4973902"/>
                  <a:pt x="2416276" y="4978865"/>
                  <a:pt x="2416985" y="4983828"/>
                </a:cubicBezTo>
                <a:lnTo>
                  <a:pt x="2416417" y="4984112"/>
                </a:lnTo>
                <a:cubicBezTo>
                  <a:pt x="2428045" y="4978015"/>
                  <a:pt x="2458957" y="4990635"/>
                  <a:pt x="2450166" y="4964544"/>
                </a:cubicBezTo>
                <a:close/>
                <a:moveTo>
                  <a:pt x="2080635" y="4961708"/>
                </a:moveTo>
                <a:cubicBezTo>
                  <a:pt x="2060357" y="4980425"/>
                  <a:pt x="2036677" y="4958163"/>
                  <a:pt x="2022213" y="4977447"/>
                </a:cubicBezTo>
                <a:cubicBezTo>
                  <a:pt x="2053976" y="4986523"/>
                  <a:pt x="2084747" y="4961708"/>
                  <a:pt x="2084889" y="4991627"/>
                </a:cubicBezTo>
                <a:cubicBezTo>
                  <a:pt x="2106159" y="4991344"/>
                  <a:pt x="2099352" y="4995172"/>
                  <a:pt x="2080635" y="4961708"/>
                </a:cubicBezTo>
                <a:close/>
                <a:moveTo>
                  <a:pt x="4825600" y="4958870"/>
                </a:moveTo>
                <a:lnTo>
                  <a:pt x="4826789" y="4963028"/>
                </a:lnTo>
                <a:lnTo>
                  <a:pt x="4831786" y="4967592"/>
                </a:lnTo>
                <a:lnTo>
                  <a:pt x="4836867" y="4961516"/>
                </a:lnTo>
                <a:lnTo>
                  <a:pt x="4836991" y="4961545"/>
                </a:lnTo>
                <a:lnTo>
                  <a:pt x="4839904" y="4969046"/>
                </a:lnTo>
                <a:lnTo>
                  <a:pt x="4832975" y="4975301"/>
                </a:lnTo>
                <a:lnTo>
                  <a:pt x="4836377" y="4977854"/>
                </a:lnTo>
                <a:lnTo>
                  <a:pt x="4847996" y="4980461"/>
                </a:lnTo>
                <a:lnTo>
                  <a:pt x="4852542" y="4980531"/>
                </a:lnTo>
                <a:lnTo>
                  <a:pt x="4848472" y="4967385"/>
                </a:lnTo>
                <a:cubicBezTo>
                  <a:pt x="4845557" y="4963155"/>
                  <a:pt x="4841621" y="4962169"/>
                  <a:pt x="4837522" y="4961670"/>
                </a:cubicBezTo>
                <a:lnTo>
                  <a:pt x="4836991" y="4961545"/>
                </a:lnTo>
                <a:lnTo>
                  <a:pt x="4836944" y="4961424"/>
                </a:lnTo>
                <a:lnTo>
                  <a:pt x="4836867" y="4961516"/>
                </a:lnTo>
                <a:close/>
                <a:moveTo>
                  <a:pt x="2509580" y="4956886"/>
                </a:moveTo>
                <a:cubicBezTo>
                  <a:pt x="2510856" y="4971066"/>
                  <a:pt x="2488594" y="4950789"/>
                  <a:pt x="2473988" y="4961566"/>
                </a:cubicBezTo>
                <a:cubicBezTo>
                  <a:pt x="2481929" y="5003112"/>
                  <a:pt x="2409469" y="4981985"/>
                  <a:pt x="2412447" y="4999710"/>
                </a:cubicBezTo>
                <a:cubicBezTo>
                  <a:pt x="2436057" y="5006942"/>
                  <a:pt x="2465250" y="5003087"/>
                  <a:pt x="2482738" y="4992990"/>
                </a:cubicBezTo>
                <a:lnTo>
                  <a:pt x="2494522" y="4982069"/>
                </a:lnTo>
                <a:lnTo>
                  <a:pt x="2491376" y="4996804"/>
                </a:lnTo>
                <a:cubicBezTo>
                  <a:pt x="2492027" y="5002065"/>
                  <a:pt x="2494398" y="5007113"/>
                  <a:pt x="2498378" y="5011054"/>
                </a:cubicBezTo>
                <a:cubicBezTo>
                  <a:pt x="2506744" y="5011054"/>
                  <a:pt x="2520924" y="5006375"/>
                  <a:pt x="2509296" y="5001979"/>
                </a:cubicBezTo>
                <a:cubicBezTo>
                  <a:pt x="2504475" y="5000844"/>
                  <a:pt x="2497669" y="5003397"/>
                  <a:pt x="2496534" y="4996165"/>
                </a:cubicBezTo>
                <a:cubicBezTo>
                  <a:pt x="2513976" y="4999426"/>
                  <a:pt x="2528581" y="4967805"/>
                  <a:pt x="2509580" y="4956886"/>
                </a:cubicBezTo>
                <a:close/>
                <a:moveTo>
                  <a:pt x="5877032" y="4954830"/>
                </a:moveTo>
                <a:cubicBezTo>
                  <a:pt x="5883218" y="4955610"/>
                  <a:pt x="5889812" y="4957949"/>
                  <a:pt x="5895058" y="4955468"/>
                </a:cubicBezTo>
                <a:cubicBezTo>
                  <a:pt x="5887968" y="4973476"/>
                  <a:pt x="5872086" y="4959013"/>
                  <a:pt x="5861452" y="4964118"/>
                </a:cubicBezTo>
                <a:lnTo>
                  <a:pt x="5861452" y="4963550"/>
                </a:lnTo>
                <a:cubicBezTo>
                  <a:pt x="5865067" y="4954830"/>
                  <a:pt x="5870846" y="4954050"/>
                  <a:pt x="5877032" y="4954830"/>
                </a:cubicBezTo>
                <a:close/>
                <a:moveTo>
                  <a:pt x="6071750" y="4949397"/>
                </a:moveTo>
                <a:cubicBezTo>
                  <a:pt x="6075579" y="4950886"/>
                  <a:pt x="6078051" y="4958836"/>
                  <a:pt x="6082518" y="4957453"/>
                </a:cubicBezTo>
                <a:cubicBezTo>
                  <a:pt x="6082092" y="4968372"/>
                  <a:pt x="6066353" y="4977163"/>
                  <a:pt x="6067345" y="4951214"/>
                </a:cubicBezTo>
                <a:lnTo>
                  <a:pt x="6067345" y="4950647"/>
                </a:lnTo>
                <a:cubicBezTo>
                  <a:pt x="6069047" y="4949122"/>
                  <a:pt x="6070474" y="4948901"/>
                  <a:pt x="6071750" y="4949397"/>
                </a:cubicBezTo>
                <a:close/>
                <a:moveTo>
                  <a:pt x="4710760" y="4937813"/>
                </a:moveTo>
                <a:lnTo>
                  <a:pt x="4703872" y="4939264"/>
                </a:lnTo>
                <a:lnTo>
                  <a:pt x="4704928" y="4945969"/>
                </a:lnTo>
                <a:cubicBezTo>
                  <a:pt x="4709821" y="4947423"/>
                  <a:pt x="4712710" y="4946607"/>
                  <a:pt x="4714436" y="4944474"/>
                </a:cubicBezTo>
                <a:lnTo>
                  <a:pt x="4716025" y="4938562"/>
                </a:lnTo>
                <a:close/>
                <a:moveTo>
                  <a:pt x="4729743" y="4930369"/>
                </a:moveTo>
                <a:lnTo>
                  <a:pt x="4729292" y="4930886"/>
                </a:lnTo>
                <a:lnTo>
                  <a:pt x="4729910" y="4930847"/>
                </a:lnTo>
                <a:lnTo>
                  <a:pt x="4729743" y="4930652"/>
                </a:lnTo>
                <a:close/>
                <a:moveTo>
                  <a:pt x="4823048" y="4929801"/>
                </a:moveTo>
                <a:cubicBezTo>
                  <a:pt x="4820141" y="4929801"/>
                  <a:pt x="4818368" y="4933063"/>
                  <a:pt x="4816436" y="4935651"/>
                </a:cubicBezTo>
                <a:lnTo>
                  <a:pt x="4814925" y="4936012"/>
                </a:lnTo>
                <a:lnTo>
                  <a:pt x="4815182" y="4936281"/>
                </a:lnTo>
                <a:cubicBezTo>
                  <a:pt x="4815151" y="4938869"/>
                  <a:pt x="4812430" y="4940898"/>
                  <a:pt x="4808761" y="4943096"/>
                </a:cubicBezTo>
                <a:lnTo>
                  <a:pt x="4807358" y="4944003"/>
                </a:lnTo>
                <a:lnTo>
                  <a:pt x="4814841" y="4944382"/>
                </a:lnTo>
                <a:cubicBezTo>
                  <a:pt x="4817677" y="4942581"/>
                  <a:pt x="4820389" y="4938274"/>
                  <a:pt x="4823048" y="4929801"/>
                </a:cubicBezTo>
                <a:close/>
                <a:moveTo>
                  <a:pt x="4914934" y="4928100"/>
                </a:moveTo>
                <a:cubicBezTo>
                  <a:pt x="4909688" y="4955751"/>
                  <a:pt x="4886574" y="4929660"/>
                  <a:pt x="4881186" y="4958445"/>
                </a:cubicBezTo>
                <a:cubicBezTo>
                  <a:pt x="4887850" y="4948803"/>
                  <a:pt x="4912949" y="4954616"/>
                  <a:pt x="4917628" y="4943272"/>
                </a:cubicBezTo>
                <a:lnTo>
                  <a:pt x="4917628" y="4942989"/>
                </a:lnTo>
                <a:cubicBezTo>
                  <a:pt x="4915643" y="4941429"/>
                  <a:pt x="4914651" y="4936891"/>
                  <a:pt x="4914934" y="4928100"/>
                </a:cubicBezTo>
                <a:close/>
                <a:moveTo>
                  <a:pt x="4806952" y="4926056"/>
                </a:moveTo>
                <a:lnTo>
                  <a:pt x="4805464" y="4926116"/>
                </a:lnTo>
                <a:lnTo>
                  <a:pt x="4807281" y="4928017"/>
                </a:lnTo>
                <a:close/>
                <a:moveTo>
                  <a:pt x="6273605" y="4919509"/>
                </a:moveTo>
                <a:lnTo>
                  <a:pt x="6268134" y="4940437"/>
                </a:lnTo>
                <a:cubicBezTo>
                  <a:pt x="6265405" y="4944904"/>
                  <a:pt x="6262037" y="4947243"/>
                  <a:pt x="6258634" y="4949370"/>
                </a:cubicBezTo>
                <a:cubicBezTo>
                  <a:pt x="6259165" y="4922357"/>
                  <a:pt x="6263047" y="4926851"/>
                  <a:pt x="6268245" y="4924863"/>
                </a:cubicBezTo>
                <a:close/>
                <a:moveTo>
                  <a:pt x="6273806" y="4918742"/>
                </a:moveTo>
                <a:lnTo>
                  <a:pt x="6273806" y="4919309"/>
                </a:lnTo>
                <a:lnTo>
                  <a:pt x="6273605" y="4919509"/>
                </a:lnTo>
                <a:close/>
                <a:moveTo>
                  <a:pt x="2902792" y="4910376"/>
                </a:moveTo>
                <a:cubicBezTo>
                  <a:pt x="2801405" y="4952916"/>
                  <a:pt x="2701152" y="4940296"/>
                  <a:pt x="2605012" y="4945542"/>
                </a:cubicBezTo>
                <a:cubicBezTo>
                  <a:pt x="2603594" y="4966529"/>
                  <a:pt x="2606004" y="4962700"/>
                  <a:pt x="2590832" y="4977447"/>
                </a:cubicBezTo>
                <a:cubicBezTo>
                  <a:pt x="2623020" y="4987373"/>
                  <a:pt x="2677755" y="4971350"/>
                  <a:pt x="2636208" y="5001979"/>
                </a:cubicBezTo>
                <a:cubicBezTo>
                  <a:pt x="2663451" y="5003227"/>
                  <a:pt x="2690231" y="4994619"/>
                  <a:pt x="2711645" y="4977731"/>
                </a:cubicBezTo>
                <a:cubicBezTo>
                  <a:pt x="2698741" y="4957028"/>
                  <a:pt x="2676195" y="4992904"/>
                  <a:pt x="2669105" y="4975462"/>
                </a:cubicBezTo>
                <a:cubicBezTo>
                  <a:pt x="2711645" y="4938594"/>
                  <a:pt x="2810905" y="4968514"/>
                  <a:pt x="2876559" y="4943415"/>
                </a:cubicBezTo>
                <a:cubicBezTo>
                  <a:pt x="2877835" y="4908107"/>
                  <a:pt x="2862379" y="4955185"/>
                  <a:pt x="2856990" y="4930512"/>
                </a:cubicBezTo>
                <a:cubicBezTo>
                  <a:pt x="2872305" y="4921436"/>
                  <a:pt x="2880990" y="4919274"/>
                  <a:pt x="2888470" y="4921454"/>
                </a:cubicBezTo>
                <a:lnTo>
                  <a:pt x="2911897" y="4937876"/>
                </a:lnTo>
                <a:lnTo>
                  <a:pt x="2912151" y="4938736"/>
                </a:lnTo>
                <a:lnTo>
                  <a:pt x="2912718" y="4938452"/>
                </a:lnTo>
                <a:lnTo>
                  <a:pt x="2911897" y="4937876"/>
                </a:lnTo>
                <a:lnTo>
                  <a:pt x="2907791" y="4923971"/>
                </a:lnTo>
                <a:cubicBezTo>
                  <a:pt x="2905557" y="4920231"/>
                  <a:pt x="2903218" y="4916686"/>
                  <a:pt x="2902792" y="4910376"/>
                </a:cubicBezTo>
                <a:close/>
                <a:moveTo>
                  <a:pt x="4856153" y="4907952"/>
                </a:moveTo>
                <a:lnTo>
                  <a:pt x="4849511" y="4910517"/>
                </a:lnTo>
                <a:cubicBezTo>
                  <a:pt x="4842226" y="4910357"/>
                  <a:pt x="4836058" y="4904136"/>
                  <a:pt x="4829570" y="4922002"/>
                </a:cubicBezTo>
                <a:lnTo>
                  <a:pt x="4828152" y="4922711"/>
                </a:lnTo>
                <a:cubicBezTo>
                  <a:pt x="4838787" y="4918457"/>
                  <a:pt x="4847349" y="4925609"/>
                  <a:pt x="4852819" y="4919282"/>
                </a:cubicBezTo>
                <a:lnTo>
                  <a:pt x="4856084" y="4910574"/>
                </a:lnTo>
                <a:lnTo>
                  <a:pt x="4856270" y="4908253"/>
                </a:lnTo>
                <a:close/>
                <a:moveTo>
                  <a:pt x="421484" y="4907397"/>
                </a:moveTo>
                <a:cubicBezTo>
                  <a:pt x="429797" y="4907716"/>
                  <a:pt x="437667" y="4914629"/>
                  <a:pt x="440716" y="4929801"/>
                </a:cubicBezTo>
                <a:cubicBezTo>
                  <a:pt x="424692" y="4923278"/>
                  <a:pt x="418028" y="4943981"/>
                  <a:pt x="399594" y="4924555"/>
                </a:cubicBezTo>
                <a:cubicBezTo>
                  <a:pt x="404415" y="4913352"/>
                  <a:pt x="413171" y="4907078"/>
                  <a:pt x="421484" y="4907397"/>
                </a:cubicBezTo>
                <a:close/>
                <a:moveTo>
                  <a:pt x="4793039" y="4907361"/>
                </a:moveTo>
                <a:cubicBezTo>
                  <a:pt x="4789928" y="4908106"/>
                  <a:pt x="4787061" y="4909497"/>
                  <a:pt x="4784892" y="4911908"/>
                </a:cubicBezTo>
                <a:lnTo>
                  <a:pt x="4781544" y="4920925"/>
                </a:lnTo>
                <a:lnTo>
                  <a:pt x="4779515" y="4922853"/>
                </a:lnTo>
                <a:lnTo>
                  <a:pt x="4780933" y="4922570"/>
                </a:lnTo>
                <a:lnTo>
                  <a:pt x="4781544" y="4920925"/>
                </a:lnTo>
                <a:lnTo>
                  <a:pt x="4787722" y="4915054"/>
                </a:lnTo>
                <a:cubicBezTo>
                  <a:pt x="4790895" y="4915621"/>
                  <a:pt x="4793695" y="4920017"/>
                  <a:pt x="4793695" y="4930227"/>
                </a:cubicBezTo>
                <a:cubicBezTo>
                  <a:pt x="4787598" y="4929234"/>
                  <a:pt x="4785896" y="4916047"/>
                  <a:pt x="4784053" y="4937742"/>
                </a:cubicBezTo>
                <a:lnTo>
                  <a:pt x="4795646" y="4938389"/>
                </a:lnTo>
                <a:lnTo>
                  <a:pt x="4800945" y="4926737"/>
                </a:lnTo>
                <a:lnTo>
                  <a:pt x="4806162" y="4921402"/>
                </a:lnTo>
                <a:lnTo>
                  <a:pt x="4805677" y="4918581"/>
                </a:lnTo>
                <a:cubicBezTo>
                  <a:pt x="4805748" y="4916720"/>
                  <a:pt x="4807237" y="4916189"/>
                  <a:pt x="4810995" y="4907680"/>
                </a:cubicBezTo>
                <a:cubicBezTo>
                  <a:pt x="4806457" y="4906971"/>
                  <a:pt x="4799260" y="4905872"/>
                  <a:pt x="4793039" y="4907361"/>
                </a:cubicBezTo>
                <a:close/>
                <a:moveTo>
                  <a:pt x="4774127" y="4900732"/>
                </a:moveTo>
                <a:cubicBezTo>
                  <a:pt x="4768703" y="4911474"/>
                  <a:pt x="4755383" y="4901796"/>
                  <a:pt x="4748583" y="4912079"/>
                </a:cubicBezTo>
                <a:lnTo>
                  <a:pt x="4745252" y="4927078"/>
                </a:lnTo>
                <a:lnTo>
                  <a:pt x="4748893" y="4925469"/>
                </a:lnTo>
                <a:lnTo>
                  <a:pt x="4757664" y="4927020"/>
                </a:lnTo>
                <a:lnTo>
                  <a:pt x="4758074" y="4923259"/>
                </a:lnTo>
                <a:cubicBezTo>
                  <a:pt x="4762189" y="4919477"/>
                  <a:pt x="4774021" y="4924448"/>
                  <a:pt x="4774127" y="4915621"/>
                </a:cubicBezTo>
                <a:cubicBezTo>
                  <a:pt x="4771149" y="4914062"/>
                  <a:pt x="4772425" y="4907255"/>
                  <a:pt x="4774127" y="4900732"/>
                </a:cubicBezTo>
                <a:close/>
                <a:moveTo>
                  <a:pt x="4781811" y="4886318"/>
                </a:moveTo>
                <a:cubicBezTo>
                  <a:pt x="4775917" y="4885362"/>
                  <a:pt x="4769483" y="4885349"/>
                  <a:pt x="4761932" y="4890240"/>
                </a:cubicBezTo>
                <a:lnTo>
                  <a:pt x="4761994" y="4889095"/>
                </a:lnTo>
                <a:lnTo>
                  <a:pt x="4760088" y="4892933"/>
                </a:lnTo>
                <a:cubicBezTo>
                  <a:pt x="4766643" y="4894665"/>
                  <a:pt x="4773351" y="4893956"/>
                  <a:pt x="4779161" y="4891290"/>
                </a:cubicBezTo>
                <a:lnTo>
                  <a:pt x="4784009" y="4886546"/>
                </a:lnTo>
                <a:close/>
                <a:moveTo>
                  <a:pt x="6083227" y="4883292"/>
                </a:moveTo>
                <a:cubicBezTo>
                  <a:pt x="6083227" y="4900733"/>
                  <a:pt x="6060113" y="4898464"/>
                  <a:pt x="6071316" y="4913637"/>
                </a:cubicBezTo>
                <a:cubicBezTo>
                  <a:pt x="6067771" y="4940579"/>
                  <a:pt x="6064935" y="4891941"/>
                  <a:pt x="6057986" y="4906689"/>
                </a:cubicBezTo>
                <a:cubicBezTo>
                  <a:pt x="6059404" y="4899457"/>
                  <a:pt x="6074861" y="4886269"/>
                  <a:pt x="6083227" y="4883292"/>
                </a:cubicBezTo>
                <a:close/>
                <a:moveTo>
                  <a:pt x="4705806" y="4879426"/>
                </a:moveTo>
                <a:lnTo>
                  <a:pt x="4704077" y="4881028"/>
                </a:lnTo>
                <a:lnTo>
                  <a:pt x="4704077" y="4886269"/>
                </a:lnTo>
                <a:cubicBezTo>
                  <a:pt x="4705779" y="4886269"/>
                  <a:pt x="4708083" y="4885808"/>
                  <a:pt x="4709413" y="4884620"/>
                </a:cubicBezTo>
                <a:lnTo>
                  <a:pt x="4709183" y="4881939"/>
                </a:lnTo>
                <a:close/>
                <a:moveTo>
                  <a:pt x="6122133" y="4873259"/>
                </a:moveTo>
                <a:cubicBezTo>
                  <a:pt x="6119005" y="4874731"/>
                  <a:pt x="6115961" y="4877239"/>
                  <a:pt x="6113495" y="4881151"/>
                </a:cubicBezTo>
                <a:lnTo>
                  <a:pt x="6108537" y="4896807"/>
                </a:lnTo>
                <a:lnTo>
                  <a:pt x="6107334" y="4897755"/>
                </a:lnTo>
                <a:lnTo>
                  <a:pt x="6108326" y="4897472"/>
                </a:lnTo>
                <a:lnTo>
                  <a:pt x="6108537" y="4896807"/>
                </a:lnTo>
                <a:lnTo>
                  <a:pt x="6121159" y="4886854"/>
                </a:lnTo>
                <a:cubicBezTo>
                  <a:pt x="6126690" y="4883540"/>
                  <a:pt x="6132716" y="4879888"/>
                  <a:pt x="6137963" y="4873933"/>
                </a:cubicBezTo>
                <a:cubicBezTo>
                  <a:pt x="6134984" y="4871522"/>
                  <a:pt x="6128390" y="4870317"/>
                  <a:pt x="6122133" y="4873259"/>
                </a:cubicBezTo>
                <a:close/>
                <a:moveTo>
                  <a:pt x="4860766" y="4862300"/>
                </a:moveTo>
                <a:lnTo>
                  <a:pt x="4860712" y="4862315"/>
                </a:lnTo>
                <a:lnTo>
                  <a:pt x="4860766" y="4862304"/>
                </a:lnTo>
                <a:close/>
                <a:moveTo>
                  <a:pt x="6264873" y="4859469"/>
                </a:moveTo>
                <a:cubicBezTo>
                  <a:pt x="6268418" y="4868949"/>
                  <a:pt x="6270242" y="4878985"/>
                  <a:pt x="6270261" y="4889105"/>
                </a:cubicBezTo>
                <a:cubicBezTo>
                  <a:pt x="6265440" y="4872940"/>
                  <a:pt x="6264589" y="4895912"/>
                  <a:pt x="6260619" y="4882157"/>
                </a:cubicBezTo>
                <a:cubicBezTo>
                  <a:pt x="6260052" y="4868544"/>
                  <a:pt x="6266432" y="4877903"/>
                  <a:pt x="6264873" y="4860036"/>
                </a:cubicBezTo>
                <a:close/>
                <a:moveTo>
                  <a:pt x="4874024" y="4859330"/>
                </a:moveTo>
                <a:lnTo>
                  <a:pt x="4873992" y="4859336"/>
                </a:lnTo>
                <a:lnTo>
                  <a:pt x="4874238" y="4861879"/>
                </a:lnTo>
                <a:lnTo>
                  <a:pt x="4875230" y="4861879"/>
                </a:lnTo>
                <a:close/>
                <a:moveTo>
                  <a:pt x="5602523" y="4853655"/>
                </a:moveTo>
                <a:cubicBezTo>
                  <a:pt x="5603232" y="4858901"/>
                  <a:pt x="5603799" y="4867835"/>
                  <a:pt x="5601105" y="4867976"/>
                </a:cubicBezTo>
                <a:lnTo>
                  <a:pt x="5600538" y="4867976"/>
                </a:lnTo>
                <a:cubicBezTo>
                  <a:pt x="5600538" y="4862304"/>
                  <a:pt x="5600538" y="4853796"/>
                  <a:pt x="5597844" y="4853796"/>
                </a:cubicBezTo>
                <a:cubicBezTo>
                  <a:pt x="5597844" y="4861170"/>
                  <a:pt x="5597844" y="4867976"/>
                  <a:pt x="5597844" y="4876201"/>
                </a:cubicBezTo>
                <a:cubicBezTo>
                  <a:pt x="5601105" y="4870529"/>
                  <a:pt x="5618263" y="4869962"/>
                  <a:pt x="5609755" y="4853655"/>
                </a:cubicBezTo>
                <a:cubicBezTo>
                  <a:pt x="5608904" y="4866275"/>
                  <a:pt x="5606635" y="4852095"/>
                  <a:pt x="5602523" y="4853655"/>
                </a:cubicBezTo>
                <a:close/>
                <a:moveTo>
                  <a:pt x="5711000" y="4851669"/>
                </a:moveTo>
                <a:cubicBezTo>
                  <a:pt x="5719083" y="4844012"/>
                  <a:pt x="5714970" y="4874783"/>
                  <a:pt x="5716247" y="4888963"/>
                </a:cubicBezTo>
                <a:cubicBezTo>
                  <a:pt x="5714261" y="4884992"/>
                  <a:pt x="5712276" y="4881165"/>
                  <a:pt x="5708873" y="4881447"/>
                </a:cubicBezTo>
                <a:cubicBezTo>
                  <a:pt x="5710878" y="4871706"/>
                  <a:pt x="5711593" y="4861741"/>
                  <a:pt x="5711000" y="4851811"/>
                </a:cubicBezTo>
                <a:close/>
                <a:moveTo>
                  <a:pt x="6198972" y="4846814"/>
                </a:moveTo>
                <a:cubicBezTo>
                  <a:pt x="6195321" y="4846211"/>
                  <a:pt x="6191847" y="4848551"/>
                  <a:pt x="6191138" y="4856066"/>
                </a:cubicBezTo>
                <a:cubicBezTo>
                  <a:pt x="6194965" y="4864858"/>
                  <a:pt x="6207586" y="4870671"/>
                  <a:pt x="6208862" y="4855499"/>
                </a:cubicBezTo>
                <a:lnTo>
                  <a:pt x="6207869" y="4855215"/>
                </a:lnTo>
                <a:cubicBezTo>
                  <a:pt x="6206451" y="4850961"/>
                  <a:pt x="6202623" y="4847416"/>
                  <a:pt x="6198972" y="4846814"/>
                </a:cubicBezTo>
                <a:close/>
                <a:moveTo>
                  <a:pt x="377437" y="4836834"/>
                </a:moveTo>
                <a:cubicBezTo>
                  <a:pt x="383074" y="4837277"/>
                  <a:pt x="388959" y="4839971"/>
                  <a:pt x="395056" y="4842736"/>
                </a:cubicBezTo>
                <a:cubicBezTo>
                  <a:pt x="392929" y="4871096"/>
                  <a:pt x="368681" y="4880597"/>
                  <a:pt x="361308" y="4844437"/>
                </a:cubicBezTo>
                <a:cubicBezTo>
                  <a:pt x="366413" y="4838198"/>
                  <a:pt x="371801" y="4836390"/>
                  <a:pt x="377437" y="4836834"/>
                </a:cubicBezTo>
                <a:close/>
                <a:moveTo>
                  <a:pt x="5644677" y="4825023"/>
                </a:moveTo>
                <a:lnTo>
                  <a:pt x="5640751" y="4829334"/>
                </a:lnTo>
                <a:cubicBezTo>
                  <a:pt x="5640295" y="4831669"/>
                  <a:pt x="5640951" y="4834975"/>
                  <a:pt x="5643361" y="4839619"/>
                </a:cubicBezTo>
                <a:cubicBezTo>
                  <a:pt x="5641164" y="4848836"/>
                  <a:pt x="5636307" y="4850254"/>
                  <a:pt x="5631681" y="4847772"/>
                </a:cubicBezTo>
                <a:lnTo>
                  <a:pt x="5625346" y="4838396"/>
                </a:lnTo>
                <a:lnTo>
                  <a:pt x="5623793" y="4843729"/>
                </a:lnTo>
                <a:lnTo>
                  <a:pt x="5621722" y="4833031"/>
                </a:lnTo>
                <a:lnTo>
                  <a:pt x="5621382" y="4832529"/>
                </a:lnTo>
                <a:cubicBezTo>
                  <a:pt x="5616986" y="4852097"/>
                  <a:pt x="5628047" y="4857485"/>
                  <a:pt x="5619397" y="4877196"/>
                </a:cubicBezTo>
                <a:cubicBezTo>
                  <a:pt x="5623651" y="4886838"/>
                  <a:pt x="5628898" y="4860180"/>
                  <a:pt x="5633577" y="4862023"/>
                </a:cubicBezTo>
                <a:cubicBezTo>
                  <a:pt x="5638256" y="4863866"/>
                  <a:pt x="5632726" y="4871666"/>
                  <a:pt x="5633577" y="4884569"/>
                </a:cubicBezTo>
                <a:cubicBezTo>
                  <a:pt x="5645205" y="4876203"/>
                  <a:pt x="5633577" y="4854224"/>
                  <a:pt x="5650451" y="4869397"/>
                </a:cubicBezTo>
                <a:lnTo>
                  <a:pt x="5661681" y="4829887"/>
                </a:lnTo>
                <a:lnTo>
                  <a:pt x="5659970" y="4830666"/>
                </a:lnTo>
                <a:cubicBezTo>
                  <a:pt x="5655805" y="4830507"/>
                  <a:pt x="5651019" y="4828486"/>
                  <a:pt x="5646056" y="4836214"/>
                </a:cubicBezTo>
                <a:close/>
                <a:moveTo>
                  <a:pt x="6337900" y="4803458"/>
                </a:moveTo>
                <a:cubicBezTo>
                  <a:pt x="6337900" y="4831818"/>
                  <a:pt x="6345557" y="4814801"/>
                  <a:pt x="6345841" y="4840326"/>
                </a:cubicBezTo>
                <a:cubicBezTo>
                  <a:pt x="6339176" y="4832527"/>
                  <a:pt x="6333646" y="4819340"/>
                  <a:pt x="6327123" y="4811541"/>
                </a:cubicBezTo>
                <a:lnTo>
                  <a:pt x="6327265" y="4811541"/>
                </a:lnTo>
                <a:cubicBezTo>
                  <a:pt x="6328399" y="4804451"/>
                  <a:pt x="6331519" y="4806436"/>
                  <a:pt x="6337900" y="4803458"/>
                </a:cubicBezTo>
                <a:close/>
                <a:moveTo>
                  <a:pt x="5700775" y="4745577"/>
                </a:moveTo>
                <a:lnTo>
                  <a:pt x="5699027" y="4747397"/>
                </a:lnTo>
                <a:lnTo>
                  <a:pt x="5698096" y="4749434"/>
                </a:lnTo>
                <a:lnTo>
                  <a:pt x="5697764" y="4748712"/>
                </a:lnTo>
                <a:lnTo>
                  <a:pt x="5697141" y="4749362"/>
                </a:lnTo>
                <a:cubicBezTo>
                  <a:pt x="5694588" y="4752765"/>
                  <a:pt x="5691575" y="4756310"/>
                  <a:pt x="5686896" y="4750283"/>
                </a:cubicBezTo>
                <a:lnTo>
                  <a:pt x="5686187" y="4749290"/>
                </a:lnTo>
                <a:cubicBezTo>
                  <a:pt x="5687888" y="4774531"/>
                  <a:pt x="5704621" y="4763470"/>
                  <a:pt x="5704621" y="4749290"/>
                </a:cubicBezTo>
                <a:cubicBezTo>
                  <a:pt x="5703203" y="4745993"/>
                  <a:pt x="5701971" y="4745160"/>
                  <a:pt x="5700775" y="4745577"/>
                </a:cubicBezTo>
                <a:close/>
                <a:moveTo>
                  <a:pt x="363685" y="4724939"/>
                </a:moveTo>
                <a:lnTo>
                  <a:pt x="357958" y="4735901"/>
                </a:lnTo>
                <a:cubicBezTo>
                  <a:pt x="350806" y="4744336"/>
                  <a:pt x="341420" y="4746489"/>
                  <a:pt x="339612" y="4770418"/>
                </a:cubicBezTo>
                <a:cubicBezTo>
                  <a:pt x="337911" y="4754111"/>
                  <a:pt x="341030" y="4742448"/>
                  <a:pt x="346064" y="4734986"/>
                </a:cubicBezTo>
                <a:close/>
                <a:moveTo>
                  <a:pt x="364002" y="4724333"/>
                </a:moveTo>
                <a:lnTo>
                  <a:pt x="364002" y="4724758"/>
                </a:lnTo>
                <a:lnTo>
                  <a:pt x="363685" y="4724939"/>
                </a:lnTo>
                <a:close/>
                <a:moveTo>
                  <a:pt x="5641600" y="4703465"/>
                </a:moveTo>
                <a:lnTo>
                  <a:pt x="5636713" y="4704425"/>
                </a:lnTo>
                <a:lnTo>
                  <a:pt x="5635765" y="4705059"/>
                </a:lnTo>
                <a:lnTo>
                  <a:pt x="5636348" y="4710786"/>
                </a:lnTo>
                <a:lnTo>
                  <a:pt x="5644144" y="4714101"/>
                </a:lnTo>
                <a:lnTo>
                  <a:pt x="5643718" y="4711731"/>
                </a:lnTo>
                <a:cubicBezTo>
                  <a:pt x="5643363" y="4708851"/>
                  <a:pt x="5642796" y="4705372"/>
                  <a:pt x="5641600" y="4703465"/>
                </a:cubicBezTo>
                <a:close/>
                <a:moveTo>
                  <a:pt x="5647757" y="4695973"/>
                </a:moveTo>
                <a:lnTo>
                  <a:pt x="5645694" y="4697413"/>
                </a:lnTo>
                <a:lnTo>
                  <a:pt x="5646624" y="4704481"/>
                </a:lnTo>
                <a:lnTo>
                  <a:pt x="5644903" y="4714423"/>
                </a:lnTo>
                <a:lnTo>
                  <a:pt x="5645214" y="4714556"/>
                </a:lnTo>
                <a:cubicBezTo>
                  <a:pt x="5647412" y="4716756"/>
                  <a:pt x="5648183" y="4720186"/>
                  <a:pt x="5645630" y="4725751"/>
                </a:cubicBezTo>
                <a:cubicBezTo>
                  <a:pt x="5645630" y="4721639"/>
                  <a:pt x="5643645" y="4717385"/>
                  <a:pt x="5643220" y="4725751"/>
                </a:cubicBezTo>
                <a:lnTo>
                  <a:pt x="5647502" y="4730155"/>
                </a:lnTo>
                <a:lnTo>
                  <a:pt x="5652514" y="4709977"/>
                </a:lnTo>
                <a:close/>
                <a:moveTo>
                  <a:pt x="5666058" y="4684149"/>
                </a:moveTo>
                <a:lnTo>
                  <a:pt x="5665127" y="4686756"/>
                </a:lnTo>
                <a:lnTo>
                  <a:pt x="5662339" y="4695753"/>
                </a:lnTo>
                <a:lnTo>
                  <a:pt x="5662373" y="4695912"/>
                </a:lnTo>
                <a:lnTo>
                  <a:pt x="5667384" y="4701028"/>
                </a:lnTo>
                <a:lnTo>
                  <a:pt x="5667438" y="4691983"/>
                </a:lnTo>
                <a:lnTo>
                  <a:pt x="5670141" y="4685417"/>
                </a:lnTo>
                <a:close/>
                <a:moveTo>
                  <a:pt x="5702899" y="4678694"/>
                </a:moveTo>
                <a:lnTo>
                  <a:pt x="5701359" y="4682643"/>
                </a:lnTo>
                <a:lnTo>
                  <a:pt x="5706602" y="4679999"/>
                </a:lnTo>
                <a:close/>
                <a:moveTo>
                  <a:pt x="5708386" y="4669099"/>
                </a:moveTo>
                <a:lnTo>
                  <a:pt x="5706384" y="4669753"/>
                </a:lnTo>
                <a:lnTo>
                  <a:pt x="5704494" y="4674602"/>
                </a:lnTo>
                <a:close/>
                <a:moveTo>
                  <a:pt x="5726883" y="4652725"/>
                </a:moveTo>
                <a:cubicBezTo>
                  <a:pt x="5724827" y="4666479"/>
                  <a:pt x="5719403" y="4666798"/>
                  <a:pt x="5714015" y="4667259"/>
                </a:cubicBezTo>
                <a:lnTo>
                  <a:pt x="5712525" y="4667746"/>
                </a:lnTo>
                <a:lnTo>
                  <a:pt x="5714018" y="4670493"/>
                </a:lnTo>
                <a:lnTo>
                  <a:pt x="5713092" y="4676727"/>
                </a:lnTo>
                <a:lnTo>
                  <a:pt x="5715628" y="4675448"/>
                </a:lnTo>
                <a:lnTo>
                  <a:pt x="5728678" y="4667219"/>
                </a:lnTo>
                <a:lnTo>
                  <a:pt x="5728727" y="4667613"/>
                </a:lnTo>
                <a:lnTo>
                  <a:pt x="5728727" y="4667188"/>
                </a:lnTo>
                <a:lnTo>
                  <a:pt x="5728678" y="4667219"/>
                </a:lnTo>
                <a:close/>
                <a:moveTo>
                  <a:pt x="380025" y="4648895"/>
                </a:moveTo>
                <a:lnTo>
                  <a:pt x="380025" y="4649321"/>
                </a:lnTo>
                <a:lnTo>
                  <a:pt x="379894" y="4649164"/>
                </a:lnTo>
                <a:close/>
                <a:moveTo>
                  <a:pt x="5665809" y="4638999"/>
                </a:moveTo>
                <a:lnTo>
                  <a:pt x="5663073" y="4645067"/>
                </a:lnTo>
                <a:lnTo>
                  <a:pt x="5663640" y="4645917"/>
                </a:lnTo>
                <a:lnTo>
                  <a:pt x="5670611" y="4645701"/>
                </a:lnTo>
                <a:lnTo>
                  <a:pt x="5669259" y="4643242"/>
                </a:lnTo>
                <a:close/>
                <a:moveTo>
                  <a:pt x="365329" y="4634704"/>
                </a:moveTo>
                <a:cubicBezTo>
                  <a:pt x="368303" y="4633672"/>
                  <a:pt x="372331" y="4639472"/>
                  <a:pt x="375694" y="4644147"/>
                </a:cubicBezTo>
                <a:lnTo>
                  <a:pt x="379894" y="4649164"/>
                </a:lnTo>
                <a:lnTo>
                  <a:pt x="377050" y="4654995"/>
                </a:lnTo>
                <a:cubicBezTo>
                  <a:pt x="373228" y="4654097"/>
                  <a:pt x="367192" y="4636629"/>
                  <a:pt x="361875" y="4642372"/>
                </a:cubicBezTo>
                <a:cubicBezTo>
                  <a:pt x="362619" y="4637445"/>
                  <a:pt x="363842" y="4635220"/>
                  <a:pt x="365329" y="4634704"/>
                </a:cubicBezTo>
                <a:close/>
                <a:moveTo>
                  <a:pt x="5685478" y="4631029"/>
                </a:moveTo>
                <a:cubicBezTo>
                  <a:pt x="5682997" y="4633404"/>
                  <a:pt x="5680772" y="4633980"/>
                  <a:pt x="5678727" y="4633881"/>
                </a:cubicBezTo>
                <a:lnTo>
                  <a:pt x="5677050" y="4633525"/>
                </a:lnTo>
                <a:lnTo>
                  <a:pt x="5679556" y="4644230"/>
                </a:lnTo>
                <a:lnTo>
                  <a:pt x="5682145" y="4642767"/>
                </a:lnTo>
                <a:cubicBezTo>
                  <a:pt x="5683510" y="4640662"/>
                  <a:pt x="5684627" y="4637056"/>
                  <a:pt x="5685478" y="4631029"/>
                </a:cubicBezTo>
                <a:close/>
                <a:moveTo>
                  <a:pt x="5632720" y="4594131"/>
                </a:moveTo>
                <a:lnTo>
                  <a:pt x="5629608" y="4596342"/>
                </a:lnTo>
                <a:lnTo>
                  <a:pt x="5627273" y="4598622"/>
                </a:lnTo>
                <a:lnTo>
                  <a:pt x="5626911" y="4599975"/>
                </a:lnTo>
                <a:lnTo>
                  <a:pt x="5629459" y="4611046"/>
                </a:lnTo>
                <a:lnTo>
                  <a:pt x="5636556" y="4601535"/>
                </a:lnTo>
                <a:lnTo>
                  <a:pt x="5635100" y="4597794"/>
                </a:lnTo>
                <a:close/>
                <a:moveTo>
                  <a:pt x="6237553" y="4583709"/>
                </a:moveTo>
                <a:lnTo>
                  <a:pt x="6237789" y="4585937"/>
                </a:lnTo>
                <a:lnTo>
                  <a:pt x="6237222" y="4585086"/>
                </a:lnTo>
                <a:close/>
                <a:moveTo>
                  <a:pt x="6238782" y="4571331"/>
                </a:moveTo>
                <a:cubicBezTo>
                  <a:pt x="6238427" y="4573671"/>
                  <a:pt x="6238533" y="4577039"/>
                  <a:pt x="6238480" y="4579857"/>
                </a:cubicBezTo>
                <a:lnTo>
                  <a:pt x="6237553" y="4583709"/>
                </a:lnTo>
                <a:lnTo>
                  <a:pt x="6236814" y="4576720"/>
                </a:lnTo>
                <a:cubicBezTo>
                  <a:pt x="6236477" y="4573884"/>
                  <a:pt x="6236016" y="4571757"/>
                  <a:pt x="6235095" y="4571757"/>
                </a:cubicBezTo>
                <a:lnTo>
                  <a:pt x="6236371" y="4594160"/>
                </a:lnTo>
                <a:cubicBezTo>
                  <a:pt x="6238498" y="4588489"/>
                  <a:pt x="6251260" y="4587354"/>
                  <a:pt x="6244170" y="4571331"/>
                </a:cubicBezTo>
                <a:cubicBezTo>
                  <a:pt x="6244170" y="4584093"/>
                  <a:pt x="6241759" y="4569772"/>
                  <a:pt x="6238782" y="4571331"/>
                </a:cubicBezTo>
                <a:close/>
                <a:moveTo>
                  <a:pt x="5654736" y="4569957"/>
                </a:moveTo>
                <a:lnTo>
                  <a:pt x="5654562" y="4570907"/>
                </a:lnTo>
                <a:lnTo>
                  <a:pt x="5655682" y="4569962"/>
                </a:lnTo>
                <a:close/>
                <a:moveTo>
                  <a:pt x="5679479" y="4566104"/>
                </a:moveTo>
                <a:lnTo>
                  <a:pt x="5672811" y="4570057"/>
                </a:lnTo>
                <a:lnTo>
                  <a:pt x="5662849" y="4570002"/>
                </a:lnTo>
                <a:lnTo>
                  <a:pt x="5661936" y="4574452"/>
                </a:lnTo>
                <a:cubicBezTo>
                  <a:pt x="5660802" y="4577076"/>
                  <a:pt x="5659242" y="4578494"/>
                  <a:pt x="5657115" y="4578281"/>
                </a:cubicBezTo>
                <a:cubicBezTo>
                  <a:pt x="5658462" y="4582890"/>
                  <a:pt x="5661945" y="4586337"/>
                  <a:pt x="5666062" y="4589444"/>
                </a:cubicBezTo>
                <a:lnTo>
                  <a:pt x="5666623" y="4589845"/>
                </a:lnTo>
                <a:lnTo>
                  <a:pt x="5670557" y="4591148"/>
                </a:lnTo>
                <a:lnTo>
                  <a:pt x="5681088" y="4588475"/>
                </a:lnTo>
                <a:lnTo>
                  <a:pt x="5674698" y="4585229"/>
                </a:lnTo>
                <a:close/>
                <a:moveTo>
                  <a:pt x="6317622" y="4565943"/>
                </a:moveTo>
                <a:cubicBezTo>
                  <a:pt x="6323294" y="4557860"/>
                  <a:pt x="6321876" y="4588773"/>
                  <a:pt x="6323578" y="4602953"/>
                </a:cubicBezTo>
                <a:cubicBezTo>
                  <a:pt x="6321876" y="4598982"/>
                  <a:pt x="6320175" y="4595296"/>
                  <a:pt x="6317622" y="4595721"/>
                </a:cubicBezTo>
                <a:cubicBezTo>
                  <a:pt x="6318640" y="4585821"/>
                  <a:pt x="6318640" y="4575843"/>
                  <a:pt x="6317622" y="4565943"/>
                </a:cubicBezTo>
                <a:close/>
                <a:moveTo>
                  <a:pt x="5623822" y="4561718"/>
                </a:moveTo>
                <a:lnTo>
                  <a:pt x="5626202" y="4569914"/>
                </a:lnTo>
                <a:lnTo>
                  <a:pt x="5626407" y="4562528"/>
                </a:lnTo>
                <a:close/>
                <a:moveTo>
                  <a:pt x="5696254" y="4556159"/>
                </a:moveTo>
                <a:lnTo>
                  <a:pt x="5693684" y="4557683"/>
                </a:lnTo>
                <a:lnTo>
                  <a:pt x="5692935" y="4569410"/>
                </a:lnTo>
                <a:lnTo>
                  <a:pt x="5692146" y="4569619"/>
                </a:lnTo>
                <a:lnTo>
                  <a:pt x="5697531" y="4585370"/>
                </a:lnTo>
                <a:lnTo>
                  <a:pt x="5698098" y="4585937"/>
                </a:lnTo>
                <a:cubicBezTo>
                  <a:pt x="5698098" y="4571757"/>
                  <a:pt x="5695971" y="4569488"/>
                  <a:pt x="5696254" y="4556159"/>
                </a:cubicBezTo>
                <a:close/>
                <a:moveTo>
                  <a:pt x="321835" y="4555378"/>
                </a:moveTo>
                <a:lnTo>
                  <a:pt x="316268" y="4573688"/>
                </a:lnTo>
                <a:cubicBezTo>
                  <a:pt x="314124" y="4579378"/>
                  <a:pt x="311536" y="4583880"/>
                  <a:pt x="307849" y="4585510"/>
                </a:cubicBezTo>
                <a:cubicBezTo>
                  <a:pt x="309409" y="4578066"/>
                  <a:pt x="310933" y="4570621"/>
                  <a:pt x="313078" y="4564967"/>
                </a:cubicBezTo>
                <a:close/>
                <a:moveTo>
                  <a:pt x="322029" y="4554740"/>
                </a:moveTo>
                <a:lnTo>
                  <a:pt x="322029" y="4555165"/>
                </a:lnTo>
                <a:lnTo>
                  <a:pt x="321835" y="4555378"/>
                </a:lnTo>
                <a:close/>
                <a:moveTo>
                  <a:pt x="365136" y="4537582"/>
                </a:moveTo>
                <a:cubicBezTo>
                  <a:pt x="361733" y="4539851"/>
                  <a:pt x="355777" y="4583383"/>
                  <a:pt x="354927" y="4553038"/>
                </a:cubicBezTo>
                <a:cubicBezTo>
                  <a:pt x="352091" y="4555591"/>
                  <a:pt x="354076" y="4571756"/>
                  <a:pt x="354927" y="4582958"/>
                </a:cubicBezTo>
                <a:cubicBezTo>
                  <a:pt x="352232" y="4581965"/>
                  <a:pt x="351098" y="4584801"/>
                  <a:pt x="350814" y="4590615"/>
                </a:cubicBezTo>
                <a:cubicBezTo>
                  <a:pt x="344292" y="4561404"/>
                  <a:pt x="349822" y="4530776"/>
                  <a:pt x="365136" y="4537582"/>
                </a:cubicBezTo>
                <a:close/>
                <a:moveTo>
                  <a:pt x="6325280" y="4422583"/>
                </a:moveTo>
                <a:cubicBezTo>
                  <a:pt x="6327407" y="4423859"/>
                  <a:pt x="6326698" y="4429957"/>
                  <a:pt x="6325280" y="4429957"/>
                </a:cubicBezTo>
                <a:cubicBezTo>
                  <a:pt x="6327832" y="4479870"/>
                  <a:pt x="6339460" y="4474340"/>
                  <a:pt x="6344848" y="4511066"/>
                </a:cubicBezTo>
                <a:cubicBezTo>
                  <a:pt x="6341728" y="4512201"/>
                  <a:pt x="6340452" y="4502133"/>
                  <a:pt x="6337191" y="4504118"/>
                </a:cubicBezTo>
                <a:cubicBezTo>
                  <a:pt x="6341019" y="4546658"/>
                  <a:pt x="6347684" y="4553748"/>
                  <a:pt x="6346975" y="4600684"/>
                </a:cubicBezTo>
                <a:cubicBezTo>
                  <a:pt x="6343855" y="4597564"/>
                  <a:pt x="6343855" y="4577287"/>
                  <a:pt x="6338751" y="4586504"/>
                </a:cubicBezTo>
                <a:cubicBezTo>
                  <a:pt x="6341870" y="4561831"/>
                  <a:pt x="6336056" y="4519716"/>
                  <a:pt x="6326414" y="4534889"/>
                </a:cubicBezTo>
                <a:cubicBezTo>
                  <a:pt x="6329959" y="4521701"/>
                  <a:pt x="6332370" y="4512625"/>
                  <a:pt x="6324571" y="4505111"/>
                </a:cubicBezTo>
                <a:cubicBezTo>
                  <a:pt x="6323720" y="4486677"/>
                  <a:pt x="6330526" y="4502415"/>
                  <a:pt x="6331802" y="4505111"/>
                </a:cubicBezTo>
                <a:cubicBezTo>
                  <a:pt x="6331802" y="4495184"/>
                  <a:pt x="6330526" y="4485116"/>
                  <a:pt x="6329959" y="4475332"/>
                </a:cubicBezTo>
                <a:cubicBezTo>
                  <a:pt x="6327832" y="4461152"/>
                  <a:pt x="6323862" y="4455621"/>
                  <a:pt x="6319608" y="4453494"/>
                </a:cubicBezTo>
                <a:cubicBezTo>
                  <a:pt x="6320600" y="4440166"/>
                  <a:pt x="6325563" y="4440733"/>
                  <a:pt x="6324996" y="4423150"/>
                </a:cubicBezTo>
                <a:close/>
                <a:moveTo>
                  <a:pt x="6263880" y="4412515"/>
                </a:moveTo>
                <a:cubicBezTo>
                  <a:pt x="6260335" y="4410955"/>
                  <a:pt x="6260477" y="4421023"/>
                  <a:pt x="6257216" y="4420314"/>
                </a:cubicBezTo>
                <a:cubicBezTo>
                  <a:pt x="6239349" y="4432934"/>
                  <a:pt x="6270119" y="4420314"/>
                  <a:pt x="6263738" y="4442293"/>
                </a:cubicBezTo>
                <a:cubicBezTo>
                  <a:pt x="6263738" y="4438180"/>
                  <a:pt x="6261895" y="4434069"/>
                  <a:pt x="6262037" y="4442293"/>
                </a:cubicBezTo>
                <a:cubicBezTo>
                  <a:pt x="6263313" y="4447682"/>
                  <a:pt x="6272672" y="4457891"/>
                  <a:pt x="6272388" y="4441301"/>
                </a:cubicBezTo>
                <a:lnTo>
                  <a:pt x="6272672" y="4441868"/>
                </a:lnTo>
                <a:cubicBezTo>
                  <a:pt x="6270272" y="4431932"/>
                  <a:pt x="6267337" y="4422133"/>
                  <a:pt x="6263880" y="4412515"/>
                </a:cubicBezTo>
                <a:close/>
                <a:moveTo>
                  <a:pt x="6278060" y="4381603"/>
                </a:moveTo>
                <a:cubicBezTo>
                  <a:pt x="6279053" y="4402447"/>
                  <a:pt x="6273522" y="4402306"/>
                  <a:pt x="6273239" y="4419180"/>
                </a:cubicBezTo>
                <a:cubicBezTo>
                  <a:pt x="6275650" y="4419180"/>
                  <a:pt x="6277351" y="4422441"/>
                  <a:pt x="6278911" y="4426412"/>
                </a:cubicBezTo>
                <a:cubicBezTo>
                  <a:pt x="6273097" y="4393089"/>
                  <a:pt x="6287277" y="4395783"/>
                  <a:pt x="6281747" y="4381603"/>
                </a:cubicBezTo>
                <a:cubicBezTo>
                  <a:pt x="6281747" y="4390536"/>
                  <a:pt x="6279904" y="4386140"/>
                  <a:pt x="6278060" y="4381603"/>
                </a:cubicBezTo>
                <a:close/>
                <a:moveTo>
                  <a:pt x="6307663" y="4380020"/>
                </a:moveTo>
                <a:lnTo>
                  <a:pt x="6309784" y="4384646"/>
                </a:lnTo>
                <a:cubicBezTo>
                  <a:pt x="6310222" y="4392928"/>
                  <a:pt x="6306314" y="4408189"/>
                  <a:pt x="6311100" y="4409253"/>
                </a:cubicBezTo>
                <a:cubicBezTo>
                  <a:pt x="6311100" y="4429815"/>
                  <a:pt x="6305428" y="4409253"/>
                  <a:pt x="6306562" y="4395073"/>
                </a:cubicBezTo>
                <a:cubicBezTo>
                  <a:pt x="6301245" y="4393585"/>
                  <a:pt x="6301351" y="4392450"/>
                  <a:pt x="6302910" y="4390288"/>
                </a:cubicBezTo>
                <a:close/>
                <a:moveTo>
                  <a:pt x="6307980" y="4379334"/>
                </a:moveTo>
                <a:lnTo>
                  <a:pt x="6307663" y="4380020"/>
                </a:lnTo>
                <a:lnTo>
                  <a:pt x="6307413" y="4379475"/>
                </a:lnTo>
                <a:close/>
                <a:moveTo>
                  <a:pt x="6273095" y="4353708"/>
                </a:moveTo>
                <a:cubicBezTo>
                  <a:pt x="6272441" y="4354032"/>
                  <a:pt x="6271821" y="4355583"/>
                  <a:pt x="6271254" y="4359057"/>
                </a:cubicBezTo>
                <a:lnTo>
                  <a:pt x="6270119" y="4358206"/>
                </a:lnTo>
                <a:cubicBezTo>
                  <a:pt x="6268700" y="4380894"/>
                  <a:pt x="6280471" y="4377207"/>
                  <a:pt x="6279335" y="4365154"/>
                </a:cubicBezTo>
                <a:cubicBezTo>
                  <a:pt x="6277315" y="4362814"/>
                  <a:pt x="6275055" y="4352738"/>
                  <a:pt x="6273095" y="4353708"/>
                </a:cubicBezTo>
                <a:close/>
                <a:moveTo>
                  <a:pt x="6244061" y="4305842"/>
                </a:moveTo>
                <a:cubicBezTo>
                  <a:pt x="6243222" y="4305935"/>
                  <a:pt x="6242681" y="4308292"/>
                  <a:pt x="6242752" y="4315099"/>
                </a:cubicBezTo>
                <a:lnTo>
                  <a:pt x="6246131" y="4328869"/>
                </a:lnTo>
                <a:lnTo>
                  <a:pt x="6245446" y="4329846"/>
                </a:lnTo>
                <a:lnTo>
                  <a:pt x="6246580" y="4330697"/>
                </a:lnTo>
                <a:lnTo>
                  <a:pt x="6246131" y="4328869"/>
                </a:lnTo>
                <a:lnTo>
                  <a:pt x="6252633" y="4319598"/>
                </a:lnTo>
                <a:cubicBezTo>
                  <a:pt x="6253671" y="4315548"/>
                  <a:pt x="6253282" y="4311131"/>
                  <a:pt x="6251260" y="4307158"/>
                </a:cubicBezTo>
                <a:cubicBezTo>
                  <a:pt x="6251792" y="4325662"/>
                  <a:pt x="6246580" y="4305562"/>
                  <a:pt x="6244061" y="4305842"/>
                </a:cubicBezTo>
                <a:close/>
                <a:moveTo>
                  <a:pt x="6307021" y="4305444"/>
                </a:moveTo>
                <a:lnTo>
                  <a:pt x="6310198" y="4312435"/>
                </a:lnTo>
                <a:cubicBezTo>
                  <a:pt x="6311959" y="4326646"/>
                  <a:pt x="6309434" y="4356929"/>
                  <a:pt x="6310816" y="4371819"/>
                </a:cubicBezTo>
                <a:cubicBezTo>
                  <a:pt x="6308263" y="4365508"/>
                  <a:pt x="6308370" y="4355795"/>
                  <a:pt x="6308582" y="4344114"/>
                </a:cubicBezTo>
                <a:close/>
                <a:moveTo>
                  <a:pt x="6306987" y="4304605"/>
                </a:moveTo>
                <a:lnTo>
                  <a:pt x="6307021" y="4305444"/>
                </a:lnTo>
                <a:lnTo>
                  <a:pt x="6306704" y="4304746"/>
                </a:lnTo>
                <a:close/>
                <a:moveTo>
                  <a:pt x="390448" y="4285143"/>
                </a:moveTo>
                <a:cubicBezTo>
                  <a:pt x="395162" y="4287376"/>
                  <a:pt x="400374" y="4293615"/>
                  <a:pt x="403706" y="4296522"/>
                </a:cubicBezTo>
                <a:cubicBezTo>
                  <a:pt x="399026" y="4319777"/>
                  <a:pt x="388533" y="4289574"/>
                  <a:pt x="380167" y="4297798"/>
                </a:cubicBezTo>
                <a:cubicBezTo>
                  <a:pt x="381514" y="4284682"/>
                  <a:pt x="385733" y="4282909"/>
                  <a:pt x="390448" y="4285143"/>
                </a:cubicBezTo>
                <a:close/>
                <a:moveTo>
                  <a:pt x="374920" y="4283476"/>
                </a:moveTo>
                <a:cubicBezTo>
                  <a:pt x="374920" y="4289857"/>
                  <a:pt x="376197" y="4290566"/>
                  <a:pt x="377615" y="4290850"/>
                </a:cubicBezTo>
                <a:cubicBezTo>
                  <a:pt x="374920" y="4314105"/>
                  <a:pt x="371234" y="4295246"/>
                  <a:pt x="363435" y="4299074"/>
                </a:cubicBezTo>
                <a:cubicBezTo>
                  <a:pt x="363435" y="4290991"/>
                  <a:pt x="367405" y="4293828"/>
                  <a:pt x="366838" y="4283900"/>
                </a:cubicBezTo>
                <a:cubicBezTo>
                  <a:pt x="376338" y="4304463"/>
                  <a:pt x="368681" y="4289857"/>
                  <a:pt x="374920" y="4283476"/>
                </a:cubicBezTo>
                <a:close/>
                <a:moveTo>
                  <a:pt x="6239490" y="4254975"/>
                </a:moveTo>
                <a:cubicBezTo>
                  <a:pt x="6241050" y="4276104"/>
                  <a:pt x="6233677" y="4274118"/>
                  <a:pt x="6241192" y="4284895"/>
                </a:cubicBezTo>
                <a:cubicBezTo>
                  <a:pt x="6239207" y="4245475"/>
                  <a:pt x="6249984" y="4288157"/>
                  <a:pt x="6249416" y="4255826"/>
                </a:cubicBezTo>
                <a:lnTo>
                  <a:pt x="6248282" y="4254975"/>
                </a:lnTo>
                <a:cubicBezTo>
                  <a:pt x="6243177" y="4260506"/>
                  <a:pt x="6245162" y="4260364"/>
                  <a:pt x="6239490" y="4254975"/>
                </a:cubicBezTo>
                <a:close/>
                <a:moveTo>
                  <a:pt x="707030" y="4235137"/>
                </a:moveTo>
                <a:lnTo>
                  <a:pt x="706565" y="4238808"/>
                </a:lnTo>
                <a:lnTo>
                  <a:pt x="708859" y="4236968"/>
                </a:lnTo>
                <a:close/>
                <a:moveTo>
                  <a:pt x="696969" y="4231930"/>
                </a:moveTo>
                <a:lnTo>
                  <a:pt x="698845" y="4238313"/>
                </a:lnTo>
                <a:cubicBezTo>
                  <a:pt x="699811" y="4239749"/>
                  <a:pt x="700737" y="4240333"/>
                  <a:pt x="701342" y="4239425"/>
                </a:cubicBezTo>
                <a:lnTo>
                  <a:pt x="701855" y="4232364"/>
                </a:lnTo>
                <a:lnTo>
                  <a:pt x="697922" y="4232058"/>
                </a:lnTo>
                <a:close/>
                <a:moveTo>
                  <a:pt x="709569" y="4215696"/>
                </a:moveTo>
                <a:lnTo>
                  <a:pt x="708867" y="4221008"/>
                </a:lnTo>
                <a:lnTo>
                  <a:pt x="712750" y="4220128"/>
                </a:lnTo>
                <a:lnTo>
                  <a:pt x="712272" y="4217971"/>
                </a:lnTo>
                <a:cubicBezTo>
                  <a:pt x="711590" y="4216050"/>
                  <a:pt x="710739" y="4215022"/>
                  <a:pt x="709569" y="4215696"/>
                </a:cubicBezTo>
                <a:close/>
                <a:moveTo>
                  <a:pt x="694254" y="4209882"/>
                </a:moveTo>
                <a:cubicBezTo>
                  <a:pt x="690851" y="4221651"/>
                  <a:pt x="683619" y="4217823"/>
                  <a:pt x="680642" y="4225622"/>
                </a:cubicBezTo>
                <a:cubicBezTo>
                  <a:pt x="669865" y="4220233"/>
                  <a:pt x="646042" y="4220233"/>
                  <a:pt x="666461" y="4226898"/>
                </a:cubicBezTo>
                <a:cubicBezTo>
                  <a:pt x="670397" y="4228174"/>
                  <a:pt x="678719" y="4236629"/>
                  <a:pt x="686881" y="4233000"/>
                </a:cubicBezTo>
                <a:lnTo>
                  <a:pt x="690296" y="4229400"/>
                </a:lnTo>
                <a:lnTo>
                  <a:pt x="687730" y="4225766"/>
                </a:lnTo>
                <a:lnTo>
                  <a:pt x="697583" y="4223562"/>
                </a:lnTo>
                <a:lnTo>
                  <a:pt x="694254" y="4217397"/>
                </a:lnTo>
                <a:cubicBezTo>
                  <a:pt x="695389" y="4217397"/>
                  <a:pt x="696098" y="4211016"/>
                  <a:pt x="694254" y="4209882"/>
                </a:cubicBezTo>
                <a:close/>
                <a:moveTo>
                  <a:pt x="432467" y="4205265"/>
                </a:moveTo>
                <a:cubicBezTo>
                  <a:pt x="430949" y="4205531"/>
                  <a:pt x="429691" y="4207613"/>
                  <a:pt x="428804" y="4213002"/>
                </a:cubicBezTo>
                <a:cubicBezTo>
                  <a:pt x="430648" y="4225197"/>
                  <a:pt x="436568" y="4226685"/>
                  <a:pt x="441726" y="4224186"/>
                </a:cubicBezTo>
                <a:lnTo>
                  <a:pt x="449845" y="4211792"/>
                </a:lnTo>
                <a:lnTo>
                  <a:pt x="450074" y="4211725"/>
                </a:lnTo>
                <a:lnTo>
                  <a:pt x="450074" y="4211442"/>
                </a:lnTo>
                <a:lnTo>
                  <a:pt x="449845" y="4211792"/>
                </a:lnTo>
                <a:lnTo>
                  <a:pt x="443780" y="4213560"/>
                </a:lnTo>
                <a:cubicBezTo>
                  <a:pt x="439575" y="4211468"/>
                  <a:pt x="435502" y="4204733"/>
                  <a:pt x="432467" y="4205265"/>
                </a:cubicBezTo>
                <a:close/>
                <a:moveTo>
                  <a:pt x="739240" y="4204742"/>
                </a:moveTo>
                <a:lnTo>
                  <a:pt x="737474" y="4212106"/>
                </a:lnTo>
                <a:lnTo>
                  <a:pt x="749307" y="4206675"/>
                </a:lnTo>
                <a:lnTo>
                  <a:pt x="749415" y="4204777"/>
                </a:lnTo>
                <a:cubicBezTo>
                  <a:pt x="747713" y="4204990"/>
                  <a:pt x="742785" y="4204210"/>
                  <a:pt x="739240" y="4204742"/>
                </a:cubicBezTo>
                <a:close/>
                <a:moveTo>
                  <a:pt x="725309" y="4198963"/>
                </a:moveTo>
                <a:cubicBezTo>
                  <a:pt x="719920" y="4195986"/>
                  <a:pt x="721905" y="4212576"/>
                  <a:pt x="715383" y="4207046"/>
                </a:cubicBezTo>
                <a:lnTo>
                  <a:pt x="717619" y="4219025"/>
                </a:lnTo>
                <a:lnTo>
                  <a:pt x="726910" y="4216920"/>
                </a:lnTo>
                <a:close/>
                <a:moveTo>
                  <a:pt x="574114" y="4190278"/>
                </a:moveTo>
                <a:cubicBezTo>
                  <a:pt x="571172" y="4191448"/>
                  <a:pt x="568690" y="4195702"/>
                  <a:pt x="567201" y="4203785"/>
                </a:cubicBezTo>
                <a:cubicBezTo>
                  <a:pt x="575426" y="4200523"/>
                  <a:pt x="581381" y="4220375"/>
                  <a:pt x="583792" y="4195277"/>
                </a:cubicBezTo>
                <a:cubicBezTo>
                  <a:pt x="580460" y="4191023"/>
                  <a:pt x="577056" y="4189108"/>
                  <a:pt x="574114" y="4190278"/>
                </a:cubicBezTo>
                <a:close/>
                <a:moveTo>
                  <a:pt x="6291097" y="4188457"/>
                </a:moveTo>
                <a:lnTo>
                  <a:pt x="6289122" y="4191591"/>
                </a:lnTo>
                <a:cubicBezTo>
                  <a:pt x="6290469" y="4200524"/>
                  <a:pt x="6292986" y="4201162"/>
                  <a:pt x="6295166" y="4198256"/>
                </a:cubicBezTo>
                <a:lnTo>
                  <a:pt x="6296534" y="4193291"/>
                </a:lnTo>
                <a:lnTo>
                  <a:pt x="6294453" y="4189323"/>
                </a:lnTo>
                <a:close/>
                <a:moveTo>
                  <a:pt x="408917" y="4184872"/>
                </a:moveTo>
                <a:cubicBezTo>
                  <a:pt x="403670" y="4181487"/>
                  <a:pt x="398672" y="4184004"/>
                  <a:pt x="396616" y="4199672"/>
                </a:cubicBezTo>
                <a:cubicBezTo>
                  <a:pt x="404840" y="4209031"/>
                  <a:pt x="407251" y="4206621"/>
                  <a:pt x="406825" y="4191448"/>
                </a:cubicBezTo>
                <a:cubicBezTo>
                  <a:pt x="407960" y="4206762"/>
                  <a:pt x="419587" y="4225622"/>
                  <a:pt x="421998" y="4206053"/>
                </a:cubicBezTo>
                <a:lnTo>
                  <a:pt x="422707" y="4205486"/>
                </a:lnTo>
                <a:cubicBezTo>
                  <a:pt x="419658" y="4197546"/>
                  <a:pt x="414164" y="4188258"/>
                  <a:pt x="408917" y="4184872"/>
                </a:cubicBezTo>
                <a:close/>
                <a:moveTo>
                  <a:pt x="494050" y="4175141"/>
                </a:moveTo>
                <a:cubicBezTo>
                  <a:pt x="487758" y="4173581"/>
                  <a:pt x="482263" y="4174361"/>
                  <a:pt x="477584" y="4187194"/>
                </a:cubicBezTo>
                <a:cubicBezTo>
                  <a:pt x="490346" y="4198254"/>
                  <a:pt x="502966" y="4201516"/>
                  <a:pt x="514594" y="4185067"/>
                </a:cubicBezTo>
                <a:lnTo>
                  <a:pt x="515303" y="4184500"/>
                </a:lnTo>
                <a:cubicBezTo>
                  <a:pt x="520691" y="4201799"/>
                  <a:pt x="519415" y="4183507"/>
                  <a:pt x="515303" y="4177126"/>
                </a:cubicBezTo>
                <a:cubicBezTo>
                  <a:pt x="507433" y="4180600"/>
                  <a:pt x="500343" y="4176701"/>
                  <a:pt x="494050" y="4175141"/>
                </a:cubicBezTo>
                <a:close/>
                <a:moveTo>
                  <a:pt x="823860" y="4166633"/>
                </a:moveTo>
                <a:lnTo>
                  <a:pt x="826721" y="4176138"/>
                </a:lnTo>
                <a:lnTo>
                  <a:pt x="837519" y="4174320"/>
                </a:lnTo>
                <a:lnTo>
                  <a:pt x="837061" y="4167391"/>
                </a:lnTo>
                <a:cubicBezTo>
                  <a:pt x="835044" y="4164524"/>
                  <a:pt x="830950" y="4163371"/>
                  <a:pt x="823860" y="4166633"/>
                </a:cubicBezTo>
                <a:close/>
                <a:moveTo>
                  <a:pt x="757196" y="4163372"/>
                </a:moveTo>
                <a:cubicBezTo>
                  <a:pt x="753243" y="4163620"/>
                  <a:pt x="749344" y="4168334"/>
                  <a:pt x="749556" y="4173723"/>
                </a:cubicBezTo>
                <a:cubicBezTo>
                  <a:pt x="754835" y="4175091"/>
                  <a:pt x="759861" y="4177292"/>
                  <a:pt x="764445" y="4180246"/>
                </a:cubicBezTo>
                <a:lnTo>
                  <a:pt x="765154" y="4179820"/>
                </a:lnTo>
                <a:cubicBezTo>
                  <a:pt x="765154" y="4167342"/>
                  <a:pt x="761148" y="4163124"/>
                  <a:pt x="757196" y="4163372"/>
                </a:cubicBezTo>
                <a:close/>
                <a:moveTo>
                  <a:pt x="726656" y="4159614"/>
                </a:moveTo>
                <a:cubicBezTo>
                  <a:pt x="718786" y="4159968"/>
                  <a:pt x="710774" y="4165711"/>
                  <a:pt x="704322" y="4170178"/>
                </a:cubicBezTo>
                <a:cubicBezTo>
                  <a:pt x="716375" y="4174857"/>
                  <a:pt x="714532" y="4164222"/>
                  <a:pt x="718360" y="4191732"/>
                </a:cubicBezTo>
                <a:lnTo>
                  <a:pt x="719069" y="4191306"/>
                </a:lnTo>
                <a:cubicBezTo>
                  <a:pt x="729279" y="4178686"/>
                  <a:pt x="739630" y="4177126"/>
                  <a:pt x="748138" y="4181380"/>
                </a:cubicBezTo>
                <a:cubicBezTo>
                  <a:pt x="742254" y="4164293"/>
                  <a:pt x="734525" y="4159259"/>
                  <a:pt x="726656" y="4159614"/>
                </a:cubicBezTo>
                <a:close/>
                <a:moveTo>
                  <a:pt x="807375" y="4153157"/>
                </a:moveTo>
                <a:cubicBezTo>
                  <a:pt x="815883" y="4152612"/>
                  <a:pt x="827263" y="4171171"/>
                  <a:pt x="801313" y="4161812"/>
                </a:cubicBezTo>
                <a:cubicBezTo>
                  <a:pt x="802022" y="4155643"/>
                  <a:pt x="804539" y="4153339"/>
                  <a:pt x="807375" y="4153157"/>
                </a:cubicBezTo>
                <a:close/>
                <a:moveTo>
                  <a:pt x="367405" y="4149475"/>
                </a:moveTo>
                <a:lnTo>
                  <a:pt x="367405" y="4150042"/>
                </a:lnTo>
                <a:cubicBezTo>
                  <a:pt x="368256" y="4156423"/>
                  <a:pt x="367405" y="4157132"/>
                  <a:pt x="365845" y="4157558"/>
                </a:cubicBezTo>
                <a:cubicBezTo>
                  <a:pt x="365845" y="4164790"/>
                  <a:pt x="368681" y="4163230"/>
                  <a:pt x="370383" y="4164790"/>
                </a:cubicBezTo>
                <a:cubicBezTo>
                  <a:pt x="369107" y="4191732"/>
                  <a:pt x="363576" y="4167484"/>
                  <a:pt x="358472" y="4180388"/>
                </a:cubicBezTo>
                <a:cubicBezTo>
                  <a:pt x="360599" y="4166917"/>
                  <a:pt x="361308" y="4150326"/>
                  <a:pt x="367405" y="4149475"/>
                </a:cubicBezTo>
                <a:close/>
                <a:moveTo>
                  <a:pt x="976704" y="4146310"/>
                </a:moveTo>
                <a:lnTo>
                  <a:pt x="976001" y="4146743"/>
                </a:lnTo>
                <a:lnTo>
                  <a:pt x="976329" y="4148835"/>
                </a:lnTo>
                <a:lnTo>
                  <a:pt x="977540" y="4148970"/>
                </a:lnTo>
                <a:lnTo>
                  <a:pt x="977284" y="4148600"/>
                </a:lnTo>
                <a:close/>
                <a:moveTo>
                  <a:pt x="993672" y="4146048"/>
                </a:moveTo>
                <a:lnTo>
                  <a:pt x="990024" y="4150360"/>
                </a:lnTo>
                <a:lnTo>
                  <a:pt x="992969" y="4150688"/>
                </a:lnTo>
                <a:lnTo>
                  <a:pt x="993028" y="4149901"/>
                </a:lnTo>
                <a:cubicBezTo>
                  <a:pt x="994588" y="4145363"/>
                  <a:pt x="994614" y="4144876"/>
                  <a:pt x="993672" y="4146048"/>
                </a:cubicBezTo>
                <a:close/>
                <a:moveTo>
                  <a:pt x="922502" y="4133755"/>
                </a:moveTo>
                <a:lnTo>
                  <a:pt x="921750" y="4140759"/>
                </a:lnTo>
                <a:lnTo>
                  <a:pt x="926633" y="4137279"/>
                </a:lnTo>
                <a:lnTo>
                  <a:pt x="925371" y="4135525"/>
                </a:lnTo>
                <a:cubicBezTo>
                  <a:pt x="924228" y="4133992"/>
                  <a:pt x="923205" y="4132995"/>
                  <a:pt x="922502" y="4133755"/>
                </a:cubicBezTo>
                <a:close/>
                <a:moveTo>
                  <a:pt x="809963" y="4131041"/>
                </a:moveTo>
                <a:cubicBezTo>
                  <a:pt x="803264" y="4137480"/>
                  <a:pt x="795896" y="4143185"/>
                  <a:pt x="787984" y="4148057"/>
                </a:cubicBezTo>
                <a:cubicBezTo>
                  <a:pt x="787984" y="4179680"/>
                  <a:pt x="799186" y="4148057"/>
                  <a:pt x="800746" y="4169327"/>
                </a:cubicBezTo>
                <a:cubicBezTo>
                  <a:pt x="786566" y="4175141"/>
                  <a:pt x="772386" y="4147775"/>
                  <a:pt x="767423" y="4179962"/>
                </a:cubicBezTo>
                <a:cubicBezTo>
                  <a:pt x="773521" y="4178403"/>
                  <a:pt x="781603" y="4182656"/>
                  <a:pt x="783730" y="4171029"/>
                </a:cubicBezTo>
                <a:lnTo>
                  <a:pt x="783516" y="4180043"/>
                </a:lnTo>
                <a:lnTo>
                  <a:pt x="809885" y="4178972"/>
                </a:lnTo>
                <a:lnTo>
                  <a:pt x="815998" y="4177943"/>
                </a:lnTo>
                <a:lnTo>
                  <a:pt x="818966" y="4172214"/>
                </a:lnTo>
                <a:cubicBezTo>
                  <a:pt x="820339" y="4167632"/>
                  <a:pt x="821520" y="4161244"/>
                  <a:pt x="822442" y="4152453"/>
                </a:cubicBezTo>
                <a:lnTo>
                  <a:pt x="858601" y="4148908"/>
                </a:lnTo>
                <a:lnTo>
                  <a:pt x="858601" y="4170390"/>
                </a:lnTo>
                <a:lnTo>
                  <a:pt x="875613" y="4164230"/>
                </a:lnTo>
                <a:lnTo>
                  <a:pt x="876587" y="4163598"/>
                </a:lnTo>
                <a:lnTo>
                  <a:pt x="876787" y="4163804"/>
                </a:lnTo>
                <a:lnTo>
                  <a:pt x="881512" y="4162093"/>
                </a:lnTo>
                <a:lnTo>
                  <a:pt x="881041" y="4155200"/>
                </a:lnTo>
                <a:cubicBezTo>
                  <a:pt x="880722" y="4150858"/>
                  <a:pt x="880722" y="4147419"/>
                  <a:pt x="881998" y="4146639"/>
                </a:cubicBezTo>
                <a:cubicBezTo>
                  <a:pt x="885543" y="4150184"/>
                  <a:pt x="888867" y="4153091"/>
                  <a:pt x="891889" y="4155014"/>
                </a:cubicBezTo>
                <a:lnTo>
                  <a:pt x="896861" y="4156535"/>
                </a:lnTo>
                <a:lnTo>
                  <a:pt x="902450" y="4154512"/>
                </a:lnTo>
                <a:lnTo>
                  <a:pt x="905074" y="4152642"/>
                </a:lnTo>
                <a:lnTo>
                  <a:pt x="905767" y="4151983"/>
                </a:lnTo>
                <a:cubicBezTo>
                  <a:pt x="907265" y="4148589"/>
                  <a:pt x="908302" y="4143519"/>
                  <a:pt x="908798" y="4136429"/>
                </a:cubicBezTo>
                <a:cubicBezTo>
                  <a:pt x="890364" y="4137706"/>
                  <a:pt x="879055" y="4137209"/>
                  <a:pt x="868385" y="4136642"/>
                </a:cubicBezTo>
                <a:lnTo>
                  <a:pt x="846096" y="4136512"/>
                </a:lnTo>
                <a:lnTo>
                  <a:pt x="831281" y="4142102"/>
                </a:lnTo>
                <a:lnTo>
                  <a:pt x="810983" y="4148672"/>
                </a:lnTo>
                <a:lnTo>
                  <a:pt x="809963" y="4153446"/>
                </a:lnTo>
                <a:lnTo>
                  <a:pt x="809963" y="4149002"/>
                </a:lnTo>
                <a:lnTo>
                  <a:pt x="800603" y="4152031"/>
                </a:lnTo>
                <a:lnTo>
                  <a:pt x="809963" y="4142112"/>
                </a:lnTo>
                <a:close/>
                <a:moveTo>
                  <a:pt x="6270545" y="4126079"/>
                </a:moveTo>
                <a:cubicBezTo>
                  <a:pt x="6267992" y="4127497"/>
                  <a:pt x="6264022" y="4123810"/>
                  <a:pt x="6264022" y="4133878"/>
                </a:cubicBezTo>
                <a:cubicBezTo>
                  <a:pt x="6269836" y="4135013"/>
                  <a:pt x="6270403" y="4158693"/>
                  <a:pt x="6275224" y="4157133"/>
                </a:cubicBezTo>
                <a:lnTo>
                  <a:pt x="6274090" y="4155715"/>
                </a:lnTo>
                <a:cubicBezTo>
                  <a:pt x="6274090" y="4141535"/>
                  <a:pt x="6271112" y="4139408"/>
                  <a:pt x="6270545" y="4126079"/>
                </a:cubicBezTo>
                <a:close/>
                <a:moveTo>
                  <a:pt x="893083" y="4123031"/>
                </a:moveTo>
                <a:lnTo>
                  <a:pt x="883565" y="4125076"/>
                </a:lnTo>
                <a:lnTo>
                  <a:pt x="886217" y="4126787"/>
                </a:lnTo>
                <a:cubicBezTo>
                  <a:pt x="888610" y="4127496"/>
                  <a:pt x="890781" y="4127336"/>
                  <a:pt x="892390" y="4125626"/>
                </a:cubicBezTo>
                <a:close/>
                <a:moveTo>
                  <a:pt x="915194" y="4122288"/>
                </a:moveTo>
                <a:lnTo>
                  <a:pt x="915747" y="4128063"/>
                </a:lnTo>
                <a:cubicBezTo>
                  <a:pt x="919008" y="4127141"/>
                  <a:pt x="922199" y="4126751"/>
                  <a:pt x="925017" y="4128453"/>
                </a:cubicBezTo>
                <a:lnTo>
                  <a:pt x="928928" y="4135644"/>
                </a:lnTo>
                <a:lnTo>
                  <a:pt x="936942" y="4129933"/>
                </a:lnTo>
                <a:lnTo>
                  <a:pt x="936821" y="4125865"/>
                </a:lnTo>
                <a:close/>
                <a:moveTo>
                  <a:pt x="827546" y="4114309"/>
                </a:moveTo>
                <a:cubicBezTo>
                  <a:pt x="821024" y="4111685"/>
                  <a:pt x="817904" y="4117676"/>
                  <a:pt x="815777" y="4126220"/>
                </a:cubicBezTo>
                <a:lnTo>
                  <a:pt x="813092" y="4138796"/>
                </a:lnTo>
                <a:lnTo>
                  <a:pt x="816179" y="4135524"/>
                </a:lnTo>
                <a:lnTo>
                  <a:pt x="830677" y="4130586"/>
                </a:lnTo>
                <a:close/>
                <a:moveTo>
                  <a:pt x="835877" y="4107715"/>
                </a:moveTo>
                <a:cubicBezTo>
                  <a:pt x="831659" y="4106084"/>
                  <a:pt x="829390" y="4109913"/>
                  <a:pt x="834637" y="4128489"/>
                </a:cubicBezTo>
                <a:cubicBezTo>
                  <a:pt x="834495" y="4119839"/>
                  <a:pt x="837331" y="4122250"/>
                  <a:pt x="840521" y="4124536"/>
                </a:cubicBezTo>
                <a:lnTo>
                  <a:pt x="844015" y="4125970"/>
                </a:lnTo>
                <a:lnTo>
                  <a:pt x="845825" y="4125305"/>
                </a:lnTo>
                <a:lnTo>
                  <a:pt x="848533" y="4119839"/>
                </a:lnTo>
                <a:lnTo>
                  <a:pt x="848817" y="4119697"/>
                </a:lnTo>
                <a:cubicBezTo>
                  <a:pt x="846264" y="4116436"/>
                  <a:pt x="840096" y="4109346"/>
                  <a:pt x="835877" y="4107715"/>
                </a:cubicBezTo>
                <a:close/>
                <a:moveTo>
                  <a:pt x="876286" y="4098841"/>
                </a:moveTo>
                <a:lnTo>
                  <a:pt x="872639" y="4102681"/>
                </a:lnTo>
                <a:lnTo>
                  <a:pt x="876932" y="4103759"/>
                </a:lnTo>
                <a:lnTo>
                  <a:pt x="879870" y="4099989"/>
                </a:lnTo>
                <a:close/>
                <a:moveTo>
                  <a:pt x="715383" y="4057305"/>
                </a:moveTo>
                <a:cubicBezTo>
                  <a:pt x="709002" y="4056738"/>
                  <a:pt x="702479" y="4058014"/>
                  <a:pt x="701770" y="4073470"/>
                </a:cubicBezTo>
                <a:lnTo>
                  <a:pt x="701912" y="4073470"/>
                </a:lnTo>
                <a:cubicBezTo>
                  <a:pt x="707725" y="4071627"/>
                  <a:pt x="716942" y="4078575"/>
                  <a:pt x="715383" y="4057305"/>
                </a:cubicBezTo>
                <a:close/>
                <a:moveTo>
                  <a:pt x="792238" y="4042132"/>
                </a:moveTo>
                <a:lnTo>
                  <a:pt x="792238" y="4042841"/>
                </a:lnTo>
                <a:lnTo>
                  <a:pt x="792082" y="4042153"/>
                </a:lnTo>
                <a:close/>
                <a:moveTo>
                  <a:pt x="935893" y="4032059"/>
                </a:moveTo>
                <a:lnTo>
                  <a:pt x="923386" y="4039651"/>
                </a:lnTo>
                <a:cubicBezTo>
                  <a:pt x="916908" y="4042576"/>
                  <a:pt x="911045" y="4043568"/>
                  <a:pt x="906811" y="4040364"/>
                </a:cubicBezTo>
                <a:lnTo>
                  <a:pt x="905275" y="4037836"/>
                </a:lnTo>
                <a:lnTo>
                  <a:pt x="904560" y="4039369"/>
                </a:lnTo>
                <a:cubicBezTo>
                  <a:pt x="897455" y="4044341"/>
                  <a:pt x="882991" y="4043091"/>
                  <a:pt x="887670" y="4057874"/>
                </a:cubicBezTo>
                <a:cubicBezTo>
                  <a:pt x="900610" y="4057023"/>
                  <a:pt x="911307" y="4052405"/>
                  <a:pt x="920623" y="4046009"/>
                </a:cubicBezTo>
                <a:close/>
                <a:moveTo>
                  <a:pt x="6277494" y="4027953"/>
                </a:moveTo>
                <a:lnTo>
                  <a:pt x="6277689" y="4029052"/>
                </a:lnTo>
                <a:lnTo>
                  <a:pt x="6276964" y="4029400"/>
                </a:lnTo>
                <a:close/>
                <a:moveTo>
                  <a:pt x="6280450" y="4027730"/>
                </a:moveTo>
                <a:cubicBezTo>
                  <a:pt x="6283211" y="4026376"/>
                  <a:pt x="6285825" y="4025720"/>
                  <a:pt x="6287846" y="4027953"/>
                </a:cubicBezTo>
                <a:cubicBezTo>
                  <a:pt x="6287846" y="4049223"/>
                  <a:pt x="6283219" y="4052148"/>
                  <a:pt x="6280009" y="4042111"/>
                </a:cubicBezTo>
                <a:lnTo>
                  <a:pt x="6277689" y="4029052"/>
                </a:lnTo>
                <a:close/>
                <a:moveTo>
                  <a:pt x="1260037" y="4019586"/>
                </a:moveTo>
                <a:cubicBezTo>
                  <a:pt x="1260037" y="4025258"/>
                  <a:pt x="1261881" y="4033766"/>
                  <a:pt x="1260037" y="4034617"/>
                </a:cubicBezTo>
                <a:cubicBezTo>
                  <a:pt x="1254224" y="4022848"/>
                  <a:pt x="1257485" y="4035610"/>
                  <a:pt x="1251671" y="4035610"/>
                </a:cubicBezTo>
                <a:cubicBezTo>
                  <a:pt x="1246602" y="4036709"/>
                  <a:pt x="1245335" y="4038348"/>
                  <a:pt x="1246312" y="4039990"/>
                </a:cubicBezTo>
                <a:lnTo>
                  <a:pt x="1250641" y="4042336"/>
                </a:lnTo>
                <a:lnTo>
                  <a:pt x="1250206" y="4038756"/>
                </a:lnTo>
                <a:cubicBezTo>
                  <a:pt x="1254393" y="4033273"/>
                  <a:pt x="1272659" y="4041568"/>
                  <a:pt x="1282869" y="4041568"/>
                </a:cubicBezTo>
                <a:cubicBezTo>
                  <a:pt x="1281699" y="4026146"/>
                  <a:pt x="1268006" y="4032661"/>
                  <a:pt x="1262190" y="4025396"/>
                </a:cubicBezTo>
                <a:lnTo>
                  <a:pt x="1261120" y="4019605"/>
                </a:lnTo>
                <a:close/>
                <a:moveTo>
                  <a:pt x="890263" y="4007865"/>
                </a:moveTo>
                <a:cubicBezTo>
                  <a:pt x="881156" y="4008198"/>
                  <a:pt x="873206" y="4029548"/>
                  <a:pt x="859593" y="4035184"/>
                </a:cubicBezTo>
                <a:cubicBezTo>
                  <a:pt x="837898" y="4043976"/>
                  <a:pt x="796634" y="4007675"/>
                  <a:pt x="796634" y="4041282"/>
                </a:cubicBezTo>
                <a:cubicBezTo>
                  <a:pt x="793337" y="4037453"/>
                  <a:pt x="789004" y="4026446"/>
                  <a:pt x="789675" y="4031531"/>
                </a:cubicBezTo>
                <a:lnTo>
                  <a:pt x="792082" y="4042153"/>
                </a:lnTo>
                <a:lnTo>
                  <a:pt x="753970" y="4047166"/>
                </a:lnTo>
                <a:cubicBezTo>
                  <a:pt x="741119" y="4050428"/>
                  <a:pt x="729208" y="4056738"/>
                  <a:pt x="721338" y="4070492"/>
                </a:cubicBezTo>
                <a:cubicBezTo>
                  <a:pt x="734242" y="4086658"/>
                  <a:pt x="758773" y="4038020"/>
                  <a:pt x="759199" y="4067231"/>
                </a:cubicBezTo>
                <a:cubicBezTo>
                  <a:pt x="775151" y="4051562"/>
                  <a:pt x="791990" y="4051810"/>
                  <a:pt x="807056" y="4056702"/>
                </a:cubicBezTo>
                <a:lnTo>
                  <a:pt x="812536" y="4059166"/>
                </a:lnTo>
                <a:lnTo>
                  <a:pt x="813337" y="4058589"/>
                </a:lnTo>
                <a:cubicBezTo>
                  <a:pt x="820898" y="4052762"/>
                  <a:pt x="827439" y="4046780"/>
                  <a:pt x="831090" y="4040434"/>
                </a:cubicBezTo>
                <a:cubicBezTo>
                  <a:pt x="828112" y="4047759"/>
                  <a:pt x="827371" y="4055802"/>
                  <a:pt x="828963" y="4063548"/>
                </a:cubicBezTo>
                <a:lnTo>
                  <a:pt x="846264" y="4060833"/>
                </a:lnTo>
                <a:lnTo>
                  <a:pt x="846406" y="4051633"/>
                </a:lnTo>
                <a:lnTo>
                  <a:pt x="854259" y="4059579"/>
                </a:lnTo>
                <a:lnTo>
                  <a:pt x="857581" y="4059058"/>
                </a:lnTo>
                <a:cubicBezTo>
                  <a:pt x="873676" y="4052348"/>
                  <a:pt x="884489" y="4040162"/>
                  <a:pt x="894131" y="4034233"/>
                </a:cubicBezTo>
                <a:lnTo>
                  <a:pt x="902143" y="4032679"/>
                </a:lnTo>
                <a:lnTo>
                  <a:pt x="901808" y="4032128"/>
                </a:lnTo>
                <a:cubicBezTo>
                  <a:pt x="900632" y="4028145"/>
                  <a:pt x="899989" y="4022830"/>
                  <a:pt x="900007" y="4015899"/>
                </a:cubicBezTo>
                <a:cubicBezTo>
                  <a:pt x="896462" y="4009979"/>
                  <a:pt x="893298" y="4007755"/>
                  <a:pt x="890263" y="4007865"/>
                </a:cubicBezTo>
                <a:close/>
                <a:moveTo>
                  <a:pt x="1289676" y="4006220"/>
                </a:moveTo>
                <a:lnTo>
                  <a:pt x="1289512" y="4011545"/>
                </a:lnTo>
                <a:lnTo>
                  <a:pt x="1291235" y="4011506"/>
                </a:lnTo>
                <a:close/>
                <a:moveTo>
                  <a:pt x="725610" y="3996154"/>
                </a:moveTo>
                <a:cubicBezTo>
                  <a:pt x="729492" y="3996650"/>
                  <a:pt x="734029" y="3998671"/>
                  <a:pt x="736653" y="3996189"/>
                </a:cubicBezTo>
                <a:cubicBezTo>
                  <a:pt x="733108" y="4015332"/>
                  <a:pt x="724316" y="4007817"/>
                  <a:pt x="719069" y="4004555"/>
                </a:cubicBezTo>
                <a:lnTo>
                  <a:pt x="718502" y="4005264"/>
                </a:lnTo>
                <a:cubicBezTo>
                  <a:pt x="718502" y="3996685"/>
                  <a:pt x="721728" y="3995657"/>
                  <a:pt x="725610" y="3996154"/>
                </a:cubicBezTo>
                <a:close/>
                <a:moveTo>
                  <a:pt x="934352" y="3987589"/>
                </a:moveTo>
                <a:lnTo>
                  <a:pt x="921487" y="3992098"/>
                </a:lnTo>
                <a:lnTo>
                  <a:pt x="921986" y="3999168"/>
                </a:lnTo>
                <a:cubicBezTo>
                  <a:pt x="923758" y="3992078"/>
                  <a:pt x="928083" y="3991086"/>
                  <a:pt x="932107" y="3989295"/>
                </a:cubicBezTo>
                <a:close/>
                <a:moveTo>
                  <a:pt x="947439" y="3983001"/>
                </a:moveTo>
                <a:lnTo>
                  <a:pt x="946688" y="3983264"/>
                </a:lnTo>
                <a:lnTo>
                  <a:pt x="952694" y="3991533"/>
                </a:lnTo>
                <a:cubicBezTo>
                  <a:pt x="960777" y="3997675"/>
                  <a:pt x="968824" y="3994830"/>
                  <a:pt x="977829" y="3990549"/>
                </a:cubicBezTo>
                <a:lnTo>
                  <a:pt x="980442" y="3989356"/>
                </a:lnTo>
                <a:lnTo>
                  <a:pt x="969170" y="3984066"/>
                </a:lnTo>
                <a:cubicBezTo>
                  <a:pt x="961974" y="3982356"/>
                  <a:pt x="954706" y="3982134"/>
                  <a:pt x="947439" y="3983001"/>
                </a:cubicBezTo>
                <a:close/>
                <a:moveTo>
                  <a:pt x="1106939" y="3982289"/>
                </a:moveTo>
                <a:lnTo>
                  <a:pt x="1102639" y="3982436"/>
                </a:lnTo>
                <a:lnTo>
                  <a:pt x="1109683" y="3988528"/>
                </a:lnTo>
                <a:close/>
                <a:moveTo>
                  <a:pt x="799186" y="3982151"/>
                </a:moveTo>
                <a:lnTo>
                  <a:pt x="799454" y="3982730"/>
                </a:lnTo>
                <a:lnTo>
                  <a:pt x="799186" y="3982860"/>
                </a:lnTo>
                <a:close/>
                <a:moveTo>
                  <a:pt x="1182841" y="3979697"/>
                </a:moveTo>
                <a:lnTo>
                  <a:pt x="1177410" y="3979882"/>
                </a:lnTo>
                <a:lnTo>
                  <a:pt x="1177599" y="3980981"/>
                </a:lnTo>
                <a:cubicBezTo>
                  <a:pt x="1178219" y="3986689"/>
                  <a:pt x="1178219" y="3991368"/>
                  <a:pt x="1176943" y="3992644"/>
                </a:cubicBezTo>
                <a:cubicBezTo>
                  <a:pt x="1175099" y="3991226"/>
                  <a:pt x="1172830" y="3992644"/>
                  <a:pt x="1171838" y="3985838"/>
                </a:cubicBezTo>
                <a:cubicBezTo>
                  <a:pt x="1172547" y="3984916"/>
                  <a:pt x="1173575" y="3984916"/>
                  <a:pt x="1174319" y="3984154"/>
                </a:cubicBezTo>
                <a:lnTo>
                  <a:pt x="1174841" y="3979970"/>
                </a:lnTo>
                <a:lnTo>
                  <a:pt x="1129370" y="3981523"/>
                </a:lnTo>
                <a:lnTo>
                  <a:pt x="1123767" y="3992077"/>
                </a:lnTo>
                <a:cubicBezTo>
                  <a:pt x="1130148" y="4002712"/>
                  <a:pt x="1168576" y="4003705"/>
                  <a:pt x="1154255" y="3980875"/>
                </a:cubicBezTo>
                <a:cubicBezTo>
                  <a:pt x="1161345" y="3983143"/>
                  <a:pt x="1169108" y="3993353"/>
                  <a:pt x="1175773" y="3998228"/>
                </a:cubicBezTo>
                <a:lnTo>
                  <a:pt x="1180759" y="3999147"/>
                </a:lnTo>
                <a:lnTo>
                  <a:pt x="1185070" y="3998934"/>
                </a:lnTo>
                <a:lnTo>
                  <a:pt x="1190697" y="3983569"/>
                </a:lnTo>
                <a:cubicBezTo>
                  <a:pt x="1184600" y="3974068"/>
                  <a:pt x="1185309" y="4003705"/>
                  <a:pt x="1182331" y="3984703"/>
                </a:cubicBezTo>
                <a:close/>
                <a:moveTo>
                  <a:pt x="809141" y="3978019"/>
                </a:moveTo>
                <a:cubicBezTo>
                  <a:pt x="820421" y="3979262"/>
                  <a:pt x="834991" y="3995161"/>
                  <a:pt x="846690" y="3993353"/>
                </a:cubicBezTo>
                <a:cubicBezTo>
                  <a:pt x="840624" y="4002347"/>
                  <a:pt x="829627" y="4006650"/>
                  <a:pt x="819069" y="4004160"/>
                </a:cubicBezTo>
                <a:cubicBezTo>
                  <a:pt x="813790" y="4002915"/>
                  <a:pt x="809171" y="4000102"/>
                  <a:pt x="805696" y="3996255"/>
                </a:cubicBezTo>
                <a:lnTo>
                  <a:pt x="799454" y="3982730"/>
                </a:lnTo>
                <a:close/>
                <a:moveTo>
                  <a:pt x="1210814" y="3976377"/>
                </a:moveTo>
                <a:lnTo>
                  <a:pt x="1209448" y="3976547"/>
                </a:lnTo>
                <a:lnTo>
                  <a:pt x="1211116" y="3979741"/>
                </a:lnTo>
                <a:close/>
                <a:moveTo>
                  <a:pt x="771573" y="3973477"/>
                </a:moveTo>
                <a:cubicBezTo>
                  <a:pt x="774664" y="3974281"/>
                  <a:pt x="784794" y="3986192"/>
                  <a:pt x="786708" y="3983427"/>
                </a:cubicBezTo>
                <a:cubicBezTo>
                  <a:pt x="790111" y="4003421"/>
                  <a:pt x="776357" y="3979031"/>
                  <a:pt x="779760" y="3999025"/>
                </a:cubicBezTo>
                <a:cubicBezTo>
                  <a:pt x="775080" y="4001719"/>
                  <a:pt x="775364" y="3977897"/>
                  <a:pt x="771394" y="3977330"/>
                </a:cubicBezTo>
                <a:cubicBezTo>
                  <a:pt x="770295" y="3974175"/>
                  <a:pt x="770543" y="3973209"/>
                  <a:pt x="771573" y="3973477"/>
                </a:cubicBezTo>
                <a:close/>
                <a:moveTo>
                  <a:pt x="646893" y="3973218"/>
                </a:moveTo>
                <a:cubicBezTo>
                  <a:pt x="654125" y="3967687"/>
                  <a:pt x="656252" y="3988674"/>
                  <a:pt x="662775" y="3987398"/>
                </a:cubicBezTo>
                <a:cubicBezTo>
                  <a:pt x="660199" y="3995470"/>
                  <a:pt x="653484" y="4001536"/>
                  <a:pt x="645191" y="4003279"/>
                </a:cubicBezTo>
                <a:cubicBezTo>
                  <a:pt x="642072" y="3983144"/>
                  <a:pt x="648169" y="3987965"/>
                  <a:pt x="646893" y="3973218"/>
                </a:cubicBezTo>
                <a:close/>
                <a:moveTo>
                  <a:pt x="5117532" y="3966697"/>
                </a:moveTo>
                <a:lnTo>
                  <a:pt x="5109837" y="3967712"/>
                </a:lnTo>
                <a:lnTo>
                  <a:pt x="5113773" y="3970210"/>
                </a:lnTo>
                <a:cubicBezTo>
                  <a:pt x="5115656" y="3970927"/>
                  <a:pt x="5117796" y="3972668"/>
                  <a:pt x="5119977" y="3979315"/>
                </a:cubicBezTo>
                <a:lnTo>
                  <a:pt x="5123895" y="3971973"/>
                </a:lnTo>
                <a:close/>
                <a:moveTo>
                  <a:pt x="1246692" y="3966309"/>
                </a:moveTo>
                <a:lnTo>
                  <a:pt x="1229273" y="3972065"/>
                </a:lnTo>
                <a:lnTo>
                  <a:pt x="1229267" y="3985412"/>
                </a:lnTo>
                <a:lnTo>
                  <a:pt x="1229267" y="3985412"/>
                </a:lnTo>
                <a:lnTo>
                  <a:pt x="1229267" y="3985838"/>
                </a:lnTo>
                <a:lnTo>
                  <a:pt x="1229267" y="3985412"/>
                </a:lnTo>
                <a:lnTo>
                  <a:pt x="1234739" y="3974786"/>
                </a:lnTo>
                <a:cubicBezTo>
                  <a:pt x="1240549" y="3969309"/>
                  <a:pt x="1246956" y="3976195"/>
                  <a:pt x="1250253" y="3967687"/>
                </a:cubicBezTo>
                <a:close/>
                <a:moveTo>
                  <a:pt x="660931" y="3964568"/>
                </a:moveTo>
                <a:lnTo>
                  <a:pt x="660932" y="3964575"/>
                </a:lnTo>
                <a:lnTo>
                  <a:pt x="648648" y="3964727"/>
                </a:lnTo>
                <a:cubicBezTo>
                  <a:pt x="644163" y="3964249"/>
                  <a:pt x="640229" y="3965277"/>
                  <a:pt x="639094" y="3973927"/>
                </a:cubicBezTo>
                <a:cubicBezTo>
                  <a:pt x="641788" y="3973927"/>
                  <a:pt x="644341" y="3975770"/>
                  <a:pt x="644624" y="3988107"/>
                </a:cubicBezTo>
                <a:cubicBezTo>
                  <a:pt x="625056" y="3974636"/>
                  <a:pt x="603786" y="3966269"/>
                  <a:pt x="635265" y="4003846"/>
                </a:cubicBezTo>
                <a:cubicBezTo>
                  <a:pt x="632571" y="4001719"/>
                  <a:pt x="622503" y="4005973"/>
                  <a:pt x="629593" y="4011787"/>
                </a:cubicBezTo>
                <a:cubicBezTo>
                  <a:pt x="654692" y="4004555"/>
                  <a:pt x="666745" y="4022706"/>
                  <a:pt x="680074" y="3985271"/>
                </a:cubicBezTo>
                <a:cubicBezTo>
                  <a:pt x="672842" y="3974636"/>
                  <a:pt x="664494" y="3983782"/>
                  <a:pt x="661669" y="3977414"/>
                </a:cubicBezTo>
                <a:lnTo>
                  <a:pt x="660932" y="3964575"/>
                </a:lnTo>
                <a:lnTo>
                  <a:pt x="661498" y="3964568"/>
                </a:lnTo>
                <a:close/>
                <a:moveTo>
                  <a:pt x="1234655" y="3961714"/>
                </a:moveTo>
                <a:lnTo>
                  <a:pt x="1230774" y="3964973"/>
                </a:lnTo>
                <a:lnTo>
                  <a:pt x="1242846" y="3964821"/>
                </a:lnTo>
                <a:lnTo>
                  <a:pt x="1242587" y="3964721"/>
                </a:lnTo>
                <a:cubicBezTo>
                  <a:pt x="1239831" y="3963305"/>
                  <a:pt x="1237031" y="3961882"/>
                  <a:pt x="1234655" y="3961714"/>
                </a:cubicBezTo>
                <a:close/>
                <a:moveTo>
                  <a:pt x="727613" y="3959427"/>
                </a:moveTo>
                <a:cubicBezTo>
                  <a:pt x="732789" y="3958009"/>
                  <a:pt x="738283" y="3963859"/>
                  <a:pt x="740765" y="3987681"/>
                </a:cubicBezTo>
                <a:cubicBezTo>
                  <a:pt x="734236" y="3980866"/>
                  <a:pt x="725683" y="3976339"/>
                  <a:pt x="716375" y="3974777"/>
                </a:cubicBezTo>
                <a:cubicBezTo>
                  <a:pt x="717581" y="3969531"/>
                  <a:pt x="722437" y="3960846"/>
                  <a:pt x="727613" y="3959427"/>
                </a:cubicBezTo>
                <a:close/>
                <a:moveTo>
                  <a:pt x="5076305" y="3958329"/>
                </a:moveTo>
                <a:lnTo>
                  <a:pt x="5078227" y="3966836"/>
                </a:lnTo>
                <a:lnTo>
                  <a:pt x="5084332" y="3964852"/>
                </a:lnTo>
                <a:lnTo>
                  <a:pt x="5088178" y="3962250"/>
                </a:lnTo>
                <a:close/>
                <a:moveTo>
                  <a:pt x="754094" y="3957194"/>
                </a:moveTo>
                <a:cubicBezTo>
                  <a:pt x="754094" y="3964426"/>
                  <a:pt x="751967" y="3963292"/>
                  <a:pt x="750549" y="3964993"/>
                </a:cubicBezTo>
                <a:cubicBezTo>
                  <a:pt x="751258" y="3972225"/>
                  <a:pt x="753669" y="3970523"/>
                  <a:pt x="755370" y="3972083"/>
                </a:cubicBezTo>
                <a:cubicBezTo>
                  <a:pt x="762318" y="3987256"/>
                  <a:pt x="745728" y="3970382"/>
                  <a:pt x="742892" y="3964993"/>
                </a:cubicBezTo>
                <a:lnTo>
                  <a:pt x="742183" y="3965702"/>
                </a:lnTo>
                <a:cubicBezTo>
                  <a:pt x="737503" y="3954784"/>
                  <a:pt x="749415" y="3967546"/>
                  <a:pt x="754094" y="3957194"/>
                </a:cubicBezTo>
                <a:close/>
                <a:moveTo>
                  <a:pt x="5132456" y="3952233"/>
                </a:moveTo>
                <a:lnTo>
                  <a:pt x="5133652" y="3954796"/>
                </a:lnTo>
                <a:lnTo>
                  <a:pt x="5134203" y="3953866"/>
                </a:lnTo>
                <a:close/>
                <a:moveTo>
                  <a:pt x="1110066" y="3949260"/>
                </a:moveTo>
                <a:lnTo>
                  <a:pt x="1109587" y="3956911"/>
                </a:lnTo>
                <a:cubicBezTo>
                  <a:pt x="1107159" y="3956206"/>
                  <a:pt x="1105763" y="3953667"/>
                  <a:pt x="1106468" y="3951239"/>
                </a:cubicBezTo>
                <a:close/>
                <a:moveTo>
                  <a:pt x="1112140" y="3948119"/>
                </a:moveTo>
                <a:lnTo>
                  <a:pt x="1110864" y="3948828"/>
                </a:lnTo>
                <a:lnTo>
                  <a:pt x="1110860" y="3948823"/>
                </a:lnTo>
                <a:close/>
                <a:moveTo>
                  <a:pt x="1110160" y="3947747"/>
                </a:moveTo>
                <a:lnTo>
                  <a:pt x="1110860" y="3948823"/>
                </a:lnTo>
                <a:lnTo>
                  <a:pt x="1110066" y="3949260"/>
                </a:lnTo>
                <a:close/>
                <a:moveTo>
                  <a:pt x="485897" y="3947747"/>
                </a:moveTo>
                <a:cubicBezTo>
                  <a:pt x="476999" y="3946621"/>
                  <a:pt x="468757" y="3950636"/>
                  <a:pt x="461560" y="3964426"/>
                </a:cubicBezTo>
                <a:cubicBezTo>
                  <a:pt x="498286" y="3995480"/>
                  <a:pt x="545081" y="4021997"/>
                  <a:pt x="575000" y="4001294"/>
                </a:cubicBezTo>
                <a:cubicBezTo>
                  <a:pt x="569470" y="4005123"/>
                  <a:pt x="577553" y="3980733"/>
                  <a:pt x="581240" y="4001294"/>
                </a:cubicBezTo>
                <a:cubicBezTo>
                  <a:pt x="578545" y="3977472"/>
                  <a:pt x="573866" y="3986830"/>
                  <a:pt x="573299" y="3971516"/>
                </a:cubicBezTo>
                <a:lnTo>
                  <a:pt x="573157" y="3971516"/>
                </a:lnTo>
                <a:cubicBezTo>
                  <a:pt x="545187" y="4000762"/>
                  <a:pt x="512591" y="3951123"/>
                  <a:pt x="485897" y="3947747"/>
                </a:cubicBezTo>
                <a:close/>
                <a:moveTo>
                  <a:pt x="543680" y="3945460"/>
                </a:moveTo>
                <a:cubicBezTo>
                  <a:pt x="534552" y="3943936"/>
                  <a:pt x="526221" y="3946772"/>
                  <a:pt x="525796" y="3952515"/>
                </a:cubicBezTo>
                <a:lnTo>
                  <a:pt x="525654" y="3952515"/>
                </a:lnTo>
                <a:cubicBezTo>
                  <a:pt x="543237" y="3955776"/>
                  <a:pt x="552029" y="3962441"/>
                  <a:pt x="566351" y="3964568"/>
                </a:cubicBezTo>
                <a:cubicBezTo>
                  <a:pt x="562735" y="3952869"/>
                  <a:pt x="552809" y="3946984"/>
                  <a:pt x="543680" y="3945460"/>
                </a:cubicBezTo>
                <a:close/>
                <a:moveTo>
                  <a:pt x="5140075" y="3943955"/>
                </a:moveTo>
                <a:lnTo>
                  <a:pt x="5134460" y="3948155"/>
                </a:lnTo>
                <a:lnTo>
                  <a:pt x="5136217" y="3950466"/>
                </a:lnTo>
                <a:close/>
                <a:moveTo>
                  <a:pt x="1198685" y="3941043"/>
                </a:moveTo>
                <a:lnTo>
                  <a:pt x="1195714" y="3946117"/>
                </a:lnTo>
                <a:cubicBezTo>
                  <a:pt x="1192895" y="3948900"/>
                  <a:pt x="1189350" y="3949892"/>
                  <a:pt x="1186443" y="3952941"/>
                </a:cubicBezTo>
                <a:lnTo>
                  <a:pt x="1190067" y="3961945"/>
                </a:lnTo>
                <a:lnTo>
                  <a:pt x="1207283" y="3963802"/>
                </a:lnTo>
                <a:lnTo>
                  <a:pt x="1204026" y="3958188"/>
                </a:lnTo>
                <a:cubicBezTo>
                  <a:pt x="1205515" y="3946348"/>
                  <a:pt x="1208529" y="3953721"/>
                  <a:pt x="1212251" y="3961910"/>
                </a:cubicBezTo>
                <a:lnTo>
                  <a:pt x="1213719" y="3964496"/>
                </a:lnTo>
                <a:lnTo>
                  <a:pt x="1219467" y="3965116"/>
                </a:lnTo>
                <a:lnTo>
                  <a:pt x="1220939" y="3965098"/>
                </a:lnTo>
                <a:lnTo>
                  <a:pt x="1216275" y="3958418"/>
                </a:lnTo>
                <a:cubicBezTo>
                  <a:pt x="1213527" y="3954005"/>
                  <a:pt x="1210691" y="3950247"/>
                  <a:pt x="1207288" y="3950247"/>
                </a:cubicBezTo>
                <a:lnTo>
                  <a:pt x="1209686" y="3943191"/>
                </a:lnTo>
                <a:close/>
                <a:moveTo>
                  <a:pt x="5144936" y="3940320"/>
                </a:moveTo>
                <a:lnTo>
                  <a:pt x="5145048" y="3940618"/>
                </a:lnTo>
                <a:lnTo>
                  <a:pt x="5144348" y="3940760"/>
                </a:lnTo>
                <a:close/>
                <a:moveTo>
                  <a:pt x="1057405" y="3932237"/>
                </a:moveTo>
                <a:lnTo>
                  <a:pt x="1057405" y="3932379"/>
                </a:lnTo>
                <a:cubicBezTo>
                  <a:pt x="1059674" y="3955634"/>
                  <a:pt x="1048472" y="3946559"/>
                  <a:pt x="1043225" y="3949112"/>
                </a:cubicBezTo>
                <a:cubicBezTo>
                  <a:pt x="1037837" y="3919901"/>
                  <a:pt x="1052867" y="3939044"/>
                  <a:pt x="1057405" y="3932237"/>
                </a:cubicBezTo>
                <a:close/>
                <a:moveTo>
                  <a:pt x="5126318" y="3928507"/>
                </a:moveTo>
                <a:lnTo>
                  <a:pt x="5127353" y="3933656"/>
                </a:lnTo>
                <a:lnTo>
                  <a:pt x="5121472" y="3934753"/>
                </a:lnTo>
                <a:lnTo>
                  <a:pt x="5121313" y="3940500"/>
                </a:lnTo>
                <a:lnTo>
                  <a:pt x="5124192" y="3941348"/>
                </a:lnTo>
                <a:lnTo>
                  <a:pt x="5128508" y="3940326"/>
                </a:lnTo>
                <a:lnTo>
                  <a:pt x="5130754" y="3943281"/>
                </a:lnTo>
                <a:lnTo>
                  <a:pt x="5131235" y="3943422"/>
                </a:lnTo>
                <a:lnTo>
                  <a:pt x="5144348" y="3940760"/>
                </a:lnTo>
                <a:lnTo>
                  <a:pt x="5141573" y="3942835"/>
                </a:lnTo>
                <a:lnTo>
                  <a:pt x="5143430" y="3953904"/>
                </a:lnTo>
                <a:cubicBezTo>
                  <a:pt x="5144681" y="3955719"/>
                  <a:pt x="5146396" y="3955519"/>
                  <a:pt x="5148248" y="3953986"/>
                </a:cubicBezTo>
                <a:lnTo>
                  <a:pt x="5149459" y="3952286"/>
                </a:lnTo>
                <a:lnTo>
                  <a:pt x="5145048" y="3940618"/>
                </a:lnTo>
                <a:lnTo>
                  <a:pt x="5150301" y="3939551"/>
                </a:lnTo>
                <a:lnTo>
                  <a:pt x="5137135" y="3930113"/>
                </a:lnTo>
                <a:lnTo>
                  <a:pt x="5138286" y="3928733"/>
                </a:lnTo>
                <a:close/>
                <a:moveTo>
                  <a:pt x="1327393" y="3927842"/>
                </a:moveTo>
                <a:cubicBezTo>
                  <a:pt x="1327393" y="3945141"/>
                  <a:pt x="1319877" y="3944290"/>
                  <a:pt x="1313212" y="3944858"/>
                </a:cubicBezTo>
                <a:cubicBezTo>
                  <a:pt x="1314347" y="3931103"/>
                  <a:pt x="1319877" y="3926991"/>
                  <a:pt x="1327393" y="3927842"/>
                </a:cubicBezTo>
                <a:close/>
                <a:moveTo>
                  <a:pt x="504809" y="3924155"/>
                </a:moveTo>
                <a:cubicBezTo>
                  <a:pt x="481412" y="3921602"/>
                  <a:pt x="511616" y="3949112"/>
                  <a:pt x="519982" y="3930394"/>
                </a:cubicBezTo>
                <a:cubicBezTo>
                  <a:pt x="516012" y="3937200"/>
                  <a:pt x="510481" y="3924580"/>
                  <a:pt x="504951" y="3924155"/>
                </a:cubicBezTo>
                <a:close/>
                <a:moveTo>
                  <a:pt x="6598953" y="3922595"/>
                </a:moveTo>
                <a:cubicBezTo>
                  <a:pt x="6588318" y="3949963"/>
                  <a:pt x="6632134" y="3935641"/>
                  <a:pt x="6624336" y="3960881"/>
                </a:cubicBezTo>
                <a:cubicBezTo>
                  <a:pt x="6595692" y="3951239"/>
                  <a:pt x="6573571" y="3936917"/>
                  <a:pt x="6544786" y="3927842"/>
                </a:cubicBezTo>
                <a:cubicBezTo>
                  <a:pt x="6552726" y="3921177"/>
                  <a:pt x="6567190" y="3923871"/>
                  <a:pt x="6598953" y="3922595"/>
                </a:cubicBezTo>
                <a:close/>
                <a:moveTo>
                  <a:pt x="1100938" y="3920042"/>
                </a:moveTo>
                <a:cubicBezTo>
                  <a:pt x="1106893" y="3938193"/>
                  <a:pt x="1105050" y="3924722"/>
                  <a:pt x="1111005" y="3934223"/>
                </a:cubicBezTo>
                <a:lnTo>
                  <a:pt x="1110160" y="3947747"/>
                </a:lnTo>
                <a:lnTo>
                  <a:pt x="1105041" y="3939888"/>
                </a:lnTo>
                <a:cubicBezTo>
                  <a:pt x="1100229" y="3939389"/>
                  <a:pt x="1097889" y="3959569"/>
                  <a:pt x="1092997" y="3958612"/>
                </a:cubicBezTo>
                <a:cubicBezTo>
                  <a:pt x="1090303" y="3932946"/>
                  <a:pt x="1098669" y="3933797"/>
                  <a:pt x="1100938" y="3920042"/>
                </a:cubicBezTo>
                <a:close/>
                <a:moveTo>
                  <a:pt x="751400" y="3919333"/>
                </a:moveTo>
                <a:cubicBezTo>
                  <a:pt x="752251" y="3925573"/>
                  <a:pt x="751400" y="3926424"/>
                  <a:pt x="749982" y="3926991"/>
                </a:cubicBezTo>
                <a:cubicBezTo>
                  <a:pt x="749982" y="3934081"/>
                  <a:pt x="752960" y="3932379"/>
                  <a:pt x="754803" y="3933939"/>
                </a:cubicBezTo>
                <a:cubicBezTo>
                  <a:pt x="759908" y="3951097"/>
                  <a:pt x="744877" y="3930110"/>
                  <a:pt x="743034" y="3942447"/>
                </a:cubicBezTo>
                <a:cubicBezTo>
                  <a:pt x="743830" y="3935001"/>
                  <a:pt x="743830" y="3927490"/>
                  <a:pt x="743034" y="3920042"/>
                </a:cubicBezTo>
                <a:cubicBezTo>
                  <a:pt x="748280" y="3932096"/>
                  <a:pt x="745586" y="3919192"/>
                  <a:pt x="751400" y="3919333"/>
                </a:cubicBezTo>
                <a:close/>
                <a:moveTo>
                  <a:pt x="680467" y="3883372"/>
                </a:moveTo>
                <a:cubicBezTo>
                  <a:pt x="691959" y="3876226"/>
                  <a:pt x="707619" y="3901644"/>
                  <a:pt x="721764" y="3891966"/>
                </a:cubicBezTo>
                <a:cubicBezTo>
                  <a:pt x="705315" y="3917065"/>
                  <a:pt x="693404" y="3897780"/>
                  <a:pt x="670574" y="3903877"/>
                </a:cubicBezTo>
                <a:cubicBezTo>
                  <a:pt x="673268" y="3891753"/>
                  <a:pt x="676636" y="3885753"/>
                  <a:pt x="680467" y="3883372"/>
                </a:cubicBezTo>
                <a:close/>
                <a:moveTo>
                  <a:pt x="629130" y="3882678"/>
                </a:moveTo>
                <a:cubicBezTo>
                  <a:pt x="635106" y="3886799"/>
                  <a:pt x="649197" y="3906713"/>
                  <a:pt x="654834" y="3890973"/>
                </a:cubicBezTo>
                <a:cubicBezTo>
                  <a:pt x="652990" y="3920893"/>
                  <a:pt x="630444" y="3894518"/>
                  <a:pt x="628175" y="3923020"/>
                </a:cubicBezTo>
                <a:cubicBezTo>
                  <a:pt x="620235" y="3914938"/>
                  <a:pt x="635691" y="3893668"/>
                  <a:pt x="627183" y="3885301"/>
                </a:cubicBezTo>
                <a:lnTo>
                  <a:pt x="626474" y="3885727"/>
                </a:lnTo>
                <a:cubicBezTo>
                  <a:pt x="626048" y="3881685"/>
                  <a:pt x="627139" y="3881304"/>
                  <a:pt x="629130" y="3882678"/>
                </a:cubicBezTo>
                <a:close/>
                <a:moveTo>
                  <a:pt x="486807" y="3872881"/>
                </a:moveTo>
                <a:cubicBezTo>
                  <a:pt x="485321" y="3874613"/>
                  <a:pt x="484248" y="3879133"/>
                  <a:pt x="483823" y="3888137"/>
                </a:cubicBezTo>
                <a:lnTo>
                  <a:pt x="484390" y="3888137"/>
                </a:lnTo>
                <a:cubicBezTo>
                  <a:pt x="494032" y="3873957"/>
                  <a:pt x="504242" y="3918624"/>
                  <a:pt x="505093" y="3886719"/>
                </a:cubicBezTo>
                <a:cubicBezTo>
                  <a:pt x="499456" y="3887570"/>
                  <a:pt x="491267" y="3867683"/>
                  <a:pt x="486807" y="3872881"/>
                </a:cubicBezTo>
                <a:close/>
                <a:moveTo>
                  <a:pt x="1272846" y="3857859"/>
                </a:moveTo>
                <a:lnTo>
                  <a:pt x="1268576" y="3859065"/>
                </a:lnTo>
                <a:lnTo>
                  <a:pt x="1269727" y="3859540"/>
                </a:lnTo>
                <a:lnTo>
                  <a:pt x="1277210" y="3859035"/>
                </a:lnTo>
                <a:close/>
                <a:moveTo>
                  <a:pt x="1298115" y="3854605"/>
                </a:moveTo>
                <a:lnTo>
                  <a:pt x="1297338" y="3856212"/>
                </a:lnTo>
                <a:lnTo>
                  <a:pt x="1301265" y="3855568"/>
                </a:lnTo>
                <a:lnTo>
                  <a:pt x="1301753" y="3855120"/>
                </a:lnTo>
                <a:close/>
                <a:moveTo>
                  <a:pt x="727180" y="3851447"/>
                </a:moveTo>
                <a:lnTo>
                  <a:pt x="789543" y="3856752"/>
                </a:lnTo>
                <a:lnTo>
                  <a:pt x="793320" y="3856339"/>
                </a:lnTo>
                <a:lnTo>
                  <a:pt x="794031" y="3857431"/>
                </a:lnTo>
                <a:lnTo>
                  <a:pt x="858372" y="3869982"/>
                </a:lnTo>
                <a:cubicBezTo>
                  <a:pt x="903589" y="3879809"/>
                  <a:pt x="949405" y="3890424"/>
                  <a:pt x="993168" y="3893242"/>
                </a:cubicBezTo>
                <a:cubicBezTo>
                  <a:pt x="989340" y="3908132"/>
                  <a:pt x="1047194" y="3910400"/>
                  <a:pt x="1003378" y="3915080"/>
                </a:cubicBezTo>
                <a:cubicBezTo>
                  <a:pt x="894617" y="3879630"/>
                  <a:pt x="765721" y="3910684"/>
                  <a:pt x="649586" y="3867151"/>
                </a:cubicBezTo>
                <a:cubicBezTo>
                  <a:pt x="673480" y="3856055"/>
                  <a:pt x="699606" y="3851668"/>
                  <a:pt x="727180" y="3851447"/>
                </a:cubicBezTo>
                <a:close/>
                <a:moveTo>
                  <a:pt x="1245493" y="3832952"/>
                </a:moveTo>
                <a:lnTo>
                  <a:pt x="1245573" y="3842054"/>
                </a:lnTo>
                <a:lnTo>
                  <a:pt x="1241030" y="3846011"/>
                </a:lnTo>
                <a:lnTo>
                  <a:pt x="1251298" y="3851925"/>
                </a:lnTo>
                <a:lnTo>
                  <a:pt x="1263415" y="3856932"/>
                </a:lnTo>
                <a:lnTo>
                  <a:pt x="1265608" y="3853013"/>
                </a:lnTo>
                <a:cubicBezTo>
                  <a:pt x="1268510" y="3851460"/>
                  <a:pt x="1272534" y="3850871"/>
                  <a:pt x="1276912" y="3850614"/>
                </a:cubicBezTo>
                <a:lnTo>
                  <a:pt x="1279924" y="3850292"/>
                </a:lnTo>
                <a:lnTo>
                  <a:pt x="1255959" y="3843090"/>
                </a:lnTo>
                <a:close/>
                <a:moveTo>
                  <a:pt x="1304308" y="3825615"/>
                </a:moveTo>
                <a:lnTo>
                  <a:pt x="1293607" y="3827607"/>
                </a:lnTo>
                <a:cubicBezTo>
                  <a:pt x="1290027" y="3828511"/>
                  <a:pt x="1287333" y="3830071"/>
                  <a:pt x="1287404" y="3833686"/>
                </a:cubicBezTo>
                <a:cubicBezTo>
                  <a:pt x="1291551" y="3834005"/>
                  <a:pt x="1296497" y="3836035"/>
                  <a:pt x="1301854" y="3838508"/>
                </a:cubicBezTo>
                <a:lnTo>
                  <a:pt x="1313991" y="3843872"/>
                </a:lnTo>
                <a:lnTo>
                  <a:pt x="1318744" y="3839503"/>
                </a:lnTo>
                <a:close/>
                <a:moveTo>
                  <a:pt x="1301716" y="3823121"/>
                </a:moveTo>
                <a:lnTo>
                  <a:pt x="1296777" y="3823583"/>
                </a:lnTo>
                <a:lnTo>
                  <a:pt x="1303850" y="3825175"/>
                </a:lnTo>
                <a:close/>
                <a:moveTo>
                  <a:pt x="1233661" y="3821492"/>
                </a:moveTo>
                <a:cubicBezTo>
                  <a:pt x="1219481" y="3824895"/>
                  <a:pt x="1242028" y="3834254"/>
                  <a:pt x="1225295" y="3836948"/>
                </a:cubicBezTo>
                <a:lnTo>
                  <a:pt x="1237121" y="3843759"/>
                </a:lnTo>
                <a:lnTo>
                  <a:pt x="1238144" y="3825834"/>
                </a:lnTo>
                <a:close/>
                <a:moveTo>
                  <a:pt x="1249402" y="3812134"/>
                </a:moveTo>
                <a:lnTo>
                  <a:pt x="1249152" y="3812869"/>
                </a:lnTo>
                <a:lnTo>
                  <a:pt x="1249553" y="3812959"/>
                </a:lnTo>
                <a:close/>
                <a:moveTo>
                  <a:pt x="1270247" y="3798148"/>
                </a:moveTo>
                <a:lnTo>
                  <a:pt x="1264856" y="3804457"/>
                </a:lnTo>
                <a:lnTo>
                  <a:pt x="1258456" y="3814962"/>
                </a:lnTo>
                <a:lnTo>
                  <a:pt x="1279630" y="3819726"/>
                </a:lnTo>
                <a:lnTo>
                  <a:pt x="1282069" y="3810250"/>
                </a:lnTo>
                <a:cubicBezTo>
                  <a:pt x="1283688" y="3807460"/>
                  <a:pt x="1285625" y="3806437"/>
                  <a:pt x="1287849" y="3805772"/>
                </a:cubicBezTo>
                <a:lnTo>
                  <a:pt x="1294424" y="3803737"/>
                </a:lnTo>
                <a:lnTo>
                  <a:pt x="1274320" y="3798428"/>
                </a:lnTo>
                <a:close/>
                <a:moveTo>
                  <a:pt x="688441" y="3797527"/>
                </a:moveTo>
                <a:cubicBezTo>
                  <a:pt x="667029" y="3832694"/>
                  <a:pt x="619951" y="3810713"/>
                  <a:pt x="595136" y="3820215"/>
                </a:cubicBezTo>
                <a:cubicBezTo>
                  <a:pt x="626048" y="3800221"/>
                  <a:pt x="663767" y="3809864"/>
                  <a:pt x="688441" y="3797527"/>
                </a:cubicBezTo>
                <a:close/>
                <a:moveTo>
                  <a:pt x="1216293" y="3794435"/>
                </a:moveTo>
                <a:cubicBezTo>
                  <a:pt x="1205955" y="3795458"/>
                  <a:pt x="1196102" y="3797669"/>
                  <a:pt x="1186867" y="3801356"/>
                </a:cubicBezTo>
                <a:lnTo>
                  <a:pt x="1238995" y="3810919"/>
                </a:lnTo>
                <a:lnTo>
                  <a:pt x="1239086" y="3809334"/>
                </a:lnTo>
                <a:cubicBezTo>
                  <a:pt x="1242117" y="3804123"/>
                  <a:pt x="1246397" y="3800073"/>
                  <a:pt x="1251817" y="3797786"/>
                </a:cubicBezTo>
                <a:lnTo>
                  <a:pt x="1259489" y="3797407"/>
                </a:lnTo>
                <a:close/>
                <a:moveTo>
                  <a:pt x="1009759" y="3786307"/>
                </a:moveTo>
                <a:cubicBezTo>
                  <a:pt x="988773" y="3786750"/>
                  <a:pt x="968070" y="3790154"/>
                  <a:pt x="960980" y="3797669"/>
                </a:cubicBezTo>
                <a:cubicBezTo>
                  <a:pt x="1000400" y="3795400"/>
                  <a:pt x="1017700" y="3813551"/>
                  <a:pt x="1043507" y="3823477"/>
                </a:cubicBezTo>
                <a:cubicBezTo>
                  <a:pt x="1036134" y="3803483"/>
                  <a:pt x="1060807" y="3807595"/>
                  <a:pt x="1060240" y="3792706"/>
                </a:cubicBezTo>
                <a:cubicBezTo>
                  <a:pt x="1052016" y="3788381"/>
                  <a:pt x="1030746" y="3785864"/>
                  <a:pt x="1009759" y="3786307"/>
                </a:cubicBezTo>
                <a:close/>
                <a:moveTo>
                  <a:pt x="729437" y="3761453"/>
                </a:moveTo>
                <a:cubicBezTo>
                  <a:pt x="724492" y="3762042"/>
                  <a:pt x="720096" y="3763425"/>
                  <a:pt x="715949" y="3766190"/>
                </a:cubicBezTo>
                <a:cubicBezTo>
                  <a:pt x="736226" y="3771862"/>
                  <a:pt x="788550" y="3792281"/>
                  <a:pt x="796917" y="3761652"/>
                </a:cubicBezTo>
                <a:cubicBezTo>
                  <a:pt x="764054" y="3765055"/>
                  <a:pt x="744273" y="3759685"/>
                  <a:pt x="729437" y="3761453"/>
                </a:cubicBezTo>
                <a:close/>
                <a:moveTo>
                  <a:pt x="1242201" y="3748392"/>
                </a:moveTo>
                <a:cubicBezTo>
                  <a:pt x="1214696" y="3748278"/>
                  <a:pt x="1180132" y="3761227"/>
                  <a:pt x="1194383" y="3771862"/>
                </a:cubicBezTo>
                <a:cubicBezTo>
                  <a:pt x="1198424" y="3765977"/>
                  <a:pt x="1216929" y="3773528"/>
                  <a:pt x="1237579" y="3779094"/>
                </a:cubicBezTo>
                <a:lnTo>
                  <a:pt x="1262140" y="3782996"/>
                </a:lnTo>
                <a:lnTo>
                  <a:pt x="1264894" y="3781696"/>
                </a:lnTo>
                <a:lnTo>
                  <a:pt x="1276406" y="3781035"/>
                </a:lnTo>
                <a:lnTo>
                  <a:pt x="1280557" y="3779441"/>
                </a:lnTo>
                <a:lnTo>
                  <a:pt x="1282565" y="3774088"/>
                </a:lnTo>
                <a:lnTo>
                  <a:pt x="1272742" y="3773799"/>
                </a:lnTo>
                <a:lnTo>
                  <a:pt x="1270771" y="3779200"/>
                </a:lnTo>
                <a:cubicBezTo>
                  <a:pt x="1269389" y="3781205"/>
                  <a:pt x="1267341" y="3782145"/>
                  <a:pt x="1263867" y="3780798"/>
                </a:cubicBezTo>
                <a:lnTo>
                  <a:pt x="1265221" y="3771997"/>
                </a:lnTo>
                <a:lnTo>
                  <a:pt x="1256757" y="3769664"/>
                </a:lnTo>
                <a:cubicBezTo>
                  <a:pt x="1250146" y="3765906"/>
                  <a:pt x="1251103" y="3760234"/>
                  <a:pt x="1265283" y="3753428"/>
                </a:cubicBezTo>
                <a:cubicBezTo>
                  <a:pt x="1259753" y="3749918"/>
                  <a:pt x="1251369" y="3748429"/>
                  <a:pt x="1242201" y="3748392"/>
                </a:cubicBezTo>
                <a:close/>
                <a:moveTo>
                  <a:pt x="1087944" y="3741020"/>
                </a:moveTo>
                <a:cubicBezTo>
                  <a:pt x="1076831" y="3740347"/>
                  <a:pt x="1064849" y="3744069"/>
                  <a:pt x="1057971" y="3748181"/>
                </a:cubicBezTo>
                <a:cubicBezTo>
                  <a:pt x="1075690" y="3754296"/>
                  <a:pt x="1094057" y="3758340"/>
                  <a:pt x="1112706" y="3760234"/>
                </a:cubicBezTo>
                <a:cubicBezTo>
                  <a:pt x="1109303" y="3746763"/>
                  <a:pt x="1099058" y="3741694"/>
                  <a:pt x="1087944" y="3741020"/>
                </a:cubicBezTo>
                <a:close/>
                <a:moveTo>
                  <a:pt x="250153" y="3723340"/>
                </a:moveTo>
                <a:cubicBezTo>
                  <a:pt x="267010" y="3726477"/>
                  <a:pt x="288173" y="3746444"/>
                  <a:pt x="307422" y="3730598"/>
                </a:cubicBezTo>
                <a:cubicBezTo>
                  <a:pt x="301609" y="3736695"/>
                  <a:pt x="270980" y="3756547"/>
                  <a:pt x="308840" y="3753002"/>
                </a:cubicBezTo>
                <a:cubicBezTo>
                  <a:pt x="311109" y="3777534"/>
                  <a:pt x="259352" y="3729322"/>
                  <a:pt x="234963" y="3727762"/>
                </a:cubicBezTo>
                <a:cubicBezTo>
                  <a:pt x="239394" y="3723118"/>
                  <a:pt x="244534" y="3722294"/>
                  <a:pt x="250153" y="3723340"/>
                </a:cubicBezTo>
                <a:close/>
                <a:moveTo>
                  <a:pt x="6581654" y="3682811"/>
                </a:moveTo>
                <a:cubicBezTo>
                  <a:pt x="6612282" y="3676288"/>
                  <a:pt x="6594699" y="3706492"/>
                  <a:pt x="6598102" y="3720814"/>
                </a:cubicBezTo>
                <a:cubicBezTo>
                  <a:pt x="6590309" y="3715274"/>
                  <a:pt x="6581004" y="3712255"/>
                  <a:pt x="6571444" y="3712164"/>
                </a:cubicBezTo>
                <a:cubicBezTo>
                  <a:pt x="6579040" y="3704384"/>
                  <a:pt x="6582781" y="3693627"/>
                  <a:pt x="6581654" y="3682811"/>
                </a:cubicBezTo>
                <a:close/>
                <a:moveTo>
                  <a:pt x="6247006" y="3653741"/>
                </a:moveTo>
                <a:lnTo>
                  <a:pt x="6242615" y="3666078"/>
                </a:lnTo>
                <a:lnTo>
                  <a:pt x="6242619" y="3666088"/>
                </a:lnTo>
                <a:lnTo>
                  <a:pt x="6247609" y="3676092"/>
                </a:lnTo>
                <a:cubicBezTo>
                  <a:pt x="6249470" y="3679292"/>
                  <a:pt x="6250844" y="3682478"/>
                  <a:pt x="6249678" y="3686025"/>
                </a:cubicBezTo>
                <a:lnTo>
                  <a:pt x="6238458" y="3696337"/>
                </a:lnTo>
                <a:lnTo>
                  <a:pt x="6238010" y="3698354"/>
                </a:lnTo>
                <a:lnTo>
                  <a:pt x="6248832" y="3700012"/>
                </a:lnTo>
                <a:lnTo>
                  <a:pt x="6255016" y="3697500"/>
                </a:lnTo>
                <a:lnTo>
                  <a:pt x="6258918" y="3693731"/>
                </a:lnTo>
                <a:lnTo>
                  <a:pt x="6258550" y="3696065"/>
                </a:lnTo>
                <a:lnTo>
                  <a:pt x="6262640" y="3694403"/>
                </a:lnTo>
                <a:lnTo>
                  <a:pt x="6265843" y="3692835"/>
                </a:lnTo>
                <a:lnTo>
                  <a:pt x="6264189" y="3683829"/>
                </a:lnTo>
                <a:cubicBezTo>
                  <a:pt x="6263912" y="3679032"/>
                  <a:pt x="6263872" y="3673054"/>
                  <a:pt x="6263792" y="3666842"/>
                </a:cubicBezTo>
                <a:lnTo>
                  <a:pt x="6263702" y="3664221"/>
                </a:lnTo>
                <a:lnTo>
                  <a:pt x="6260874" y="3663370"/>
                </a:lnTo>
                <a:lnTo>
                  <a:pt x="6257120" y="3660763"/>
                </a:lnTo>
                <a:lnTo>
                  <a:pt x="6256073" y="3671047"/>
                </a:lnTo>
                <a:cubicBezTo>
                  <a:pt x="6255488" y="3674862"/>
                  <a:pt x="6254700" y="3677955"/>
                  <a:pt x="6253530" y="3679692"/>
                </a:cubicBezTo>
                <a:cubicBezTo>
                  <a:pt x="6251970" y="3686782"/>
                  <a:pt x="6252785" y="3681004"/>
                  <a:pt x="6253920" y="3671645"/>
                </a:cubicBezTo>
                <a:lnTo>
                  <a:pt x="6255238" y="3659457"/>
                </a:lnTo>
                <a:close/>
                <a:moveTo>
                  <a:pt x="554592" y="3644372"/>
                </a:moveTo>
                <a:cubicBezTo>
                  <a:pt x="563134" y="3642371"/>
                  <a:pt x="574646" y="3654947"/>
                  <a:pt x="580814" y="3664093"/>
                </a:cubicBezTo>
                <a:cubicBezTo>
                  <a:pt x="575851" y="3687774"/>
                  <a:pt x="558977" y="3654876"/>
                  <a:pt x="547349" y="3651898"/>
                </a:cubicBezTo>
                <a:cubicBezTo>
                  <a:pt x="549228" y="3647325"/>
                  <a:pt x="551745" y="3645039"/>
                  <a:pt x="554592" y="3644372"/>
                </a:cubicBezTo>
                <a:close/>
                <a:moveTo>
                  <a:pt x="410192" y="3625807"/>
                </a:moveTo>
                <a:cubicBezTo>
                  <a:pt x="443196" y="3624496"/>
                  <a:pt x="473400" y="3629990"/>
                  <a:pt x="483113" y="3644950"/>
                </a:cubicBezTo>
                <a:cubicBezTo>
                  <a:pt x="420437" y="3640838"/>
                  <a:pt x="390517" y="3663952"/>
                  <a:pt x="320468" y="3647503"/>
                </a:cubicBezTo>
                <a:cubicBezTo>
                  <a:pt x="341384" y="3635237"/>
                  <a:pt x="377188" y="3627119"/>
                  <a:pt x="410192" y="3625807"/>
                </a:cubicBezTo>
                <a:close/>
                <a:moveTo>
                  <a:pt x="246431" y="3563150"/>
                </a:moveTo>
                <a:cubicBezTo>
                  <a:pt x="269207" y="3562494"/>
                  <a:pt x="292392" y="3564125"/>
                  <a:pt x="315363" y="3565684"/>
                </a:cubicBezTo>
                <a:cubicBezTo>
                  <a:pt x="302034" y="3594895"/>
                  <a:pt x="203767" y="3609217"/>
                  <a:pt x="179944" y="3574334"/>
                </a:cubicBezTo>
                <a:cubicBezTo>
                  <a:pt x="201285" y="3566748"/>
                  <a:pt x="223654" y="3563805"/>
                  <a:pt x="246431" y="3563150"/>
                </a:cubicBezTo>
                <a:close/>
                <a:moveTo>
                  <a:pt x="6668577" y="3544981"/>
                </a:moveTo>
                <a:cubicBezTo>
                  <a:pt x="6678644" y="3546825"/>
                  <a:pt x="6673256" y="3552639"/>
                  <a:pt x="6668577" y="3552497"/>
                </a:cubicBezTo>
                <a:cubicBezTo>
                  <a:pt x="6663330" y="3602127"/>
                  <a:pt x="6726290" y="3599858"/>
                  <a:pt x="6737350" y="3637577"/>
                </a:cubicBezTo>
                <a:cubicBezTo>
                  <a:pt x="6721043" y="3637577"/>
                  <a:pt x="6718632" y="3627651"/>
                  <a:pt x="6701474" y="3628785"/>
                </a:cubicBezTo>
                <a:cubicBezTo>
                  <a:pt x="6705445" y="3671325"/>
                  <a:pt x="6735648" y="3680259"/>
                  <a:pt x="6715654" y="3726344"/>
                </a:cubicBezTo>
                <a:cubicBezTo>
                  <a:pt x="6701474" y="3722515"/>
                  <a:pt x="6708848" y="3702521"/>
                  <a:pt x="6680204" y="3710037"/>
                </a:cubicBezTo>
                <a:cubicBezTo>
                  <a:pt x="6704027" y="3686498"/>
                  <a:pt x="6690414" y="3643532"/>
                  <a:pt x="6637664" y="3656011"/>
                </a:cubicBezTo>
                <a:cubicBezTo>
                  <a:pt x="6659360" y="3643958"/>
                  <a:pt x="6674958" y="3635733"/>
                  <a:pt x="6638799" y="3626233"/>
                </a:cubicBezTo>
                <a:cubicBezTo>
                  <a:pt x="6640926" y="3607799"/>
                  <a:pt x="6669428" y="3625240"/>
                  <a:pt x="6674958" y="3627651"/>
                </a:cubicBezTo>
                <a:lnTo>
                  <a:pt x="6676234" y="3597873"/>
                </a:lnTo>
                <a:cubicBezTo>
                  <a:pt x="6670562" y="3582842"/>
                  <a:pt x="6652837" y="3577028"/>
                  <a:pt x="6631850" y="3573767"/>
                </a:cubicBezTo>
                <a:cubicBezTo>
                  <a:pt x="6639934" y="3559870"/>
                  <a:pt x="6664606" y="3561714"/>
                  <a:pt x="6668577" y="3544981"/>
                </a:cubicBezTo>
                <a:close/>
                <a:moveTo>
                  <a:pt x="6361580" y="3518890"/>
                </a:moveTo>
                <a:cubicBezTo>
                  <a:pt x="6344564" y="3516480"/>
                  <a:pt x="6341444" y="3526406"/>
                  <a:pt x="6325279" y="3524846"/>
                </a:cubicBezTo>
                <a:cubicBezTo>
                  <a:pt x="6230840" y="3533212"/>
                  <a:pt x="6391074" y="3527540"/>
                  <a:pt x="6351512" y="3548243"/>
                </a:cubicBezTo>
                <a:cubicBezTo>
                  <a:pt x="6351512" y="3544131"/>
                  <a:pt x="6344564" y="3539593"/>
                  <a:pt x="6342436" y="3548243"/>
                </a:cubicBezTo>
                <a:cubicBezTo>
                  <a:pt x="6347329" y="3551540"/>
                  <a:pt x="6373119" y="3559383"/>
                  <a:pt x="6387563" y="3556159"/>
                </a:cubicBezTo>
                <a:lnTo>
                  <a:pt x="6395961" y="3549514"/>
                </a:lnTo>
                <a:lnTo>
                  <a:pt x="6396604" y="3550086"/>
                </a:lnTo>
                <a:lnTo>
                  <a:pt x="6397030" y="3548668"/>
                </a:lnTo>
                <a:lnTo>
                  <a:pt x="6395961" y="3549514"/>
                </a:lnTo>
                <a:close/>
                <a:moveTo>
                  <a:pt x="6598102" y="3496769"/>
                </a:moveTo>
                <a:cubicBezTo>
                  <a:pt x="6629724" y="3500031"/>
                  <a:pt x="6574280" y="3523570"/>
                  <a:pt x="6605902" y="3526973"/>
                </a:cubicBezTo>
                <a:cubicBezTo>
                  <a:pt x="6601222" y="3547392"/>
                  <a:pt x="6577541" y="3526973"/>
                  <a:pt x="6588460" y="3511375"/>
                </a:cubicBezTo>
                <a:cubicBezTo>
                  <a:pt x="6532590" y="3506128"/>
                  <a:pt x="6589310" y="3507546"/>
                  <a:pt x="6598102" y="3496769"/>
                </a:cubicBezTo>
                <a:close/>
                <a:moveTo>
                  <a:pt x="6462542" y="3491523"/>
                </a:moveTo>
                <a:lnTo>
                  <a:pt x="6462116" y="3493366"/>
                </a:lnTo>
                <a:cubicBezTo>
                  <a:pt x="6459847" y="3502300"/>
                  <a:pt x="6451906" y="3497478"/>
                  <a:pt x="6443966" y="3493366"/>
                </a:cubicBezTo>
                <a:cubicBezTo>
                  <a:pt x="6441554" y="3514211"/>
                  <a:pt x="6413762" y="3512509"/>
                  <a:pt x="6406529" y="3529100"/>
                </a:cubicBezTo>
                <a:cubicBezTo>
                  <a:pt x="6416122" y="3529269"/>
                  <a:pt x="6425449" y="3532280"/>
                  <a:pt x="6433330" y="3537750"/>
                </a:cubicBezTo>
                <a:cubicBezTo>
                  <a:pt x="6416598" y="3501307"/>
                  <a:pt x="6487924" y="3507121"/>
                  <a:pt x="6462542" y="3491523"/>
                </a:cubicBezTo>
                <a:close/>
                <a:moveTo>
                  <a:pt x="6429601" y="3462502"/>
                </a:moveTo>
                <a:cubicBezTo>
                  <a:pt x="6426099" y="3462604"/>
                  <a:pt x="6422412" y="3463978"/>
                  <a:pt x="6418300" y="3467275"/>
                </a:cubicBezTo>
                <a:lnTo>
                  <a:pt x="6417874" y="3469118"/>
                </a:lnTo>
                <a:cubicBezTo>
                  <a:pt x="6402986" y="3491097"/>
                  <a:pt x="6463818" y="3490530"/>
                  <a:pt x="6462683" y="3478335"/>
                </a:cubicBezTo>
                <a:cubicBezTo>
                  <a:pt x="6448964" y="3473337"/>
                  <a:pt x="6440110" y="3462197"/>
                  <a:pt x="6429601" y="3462502"/>
                </a:cubicBezTo>
                <a:close/>
                <a:moveTo>
                  <a:pt x="208446" y="3452811"/>
                </a:moveTo>
                <a:cubicBezTo>
                  <a:pt x="180086" y="3475357"/>
                  <a:pt x="117268" y="3472238"/>
                  <a:pt x="102805" y="3504427"/>
                </a:cubicBezTo>
                <a:cubicBezTo>
                  <a:pt x="93730" y="3471671"/>
                  <a:pt x="160234" y="3454229"/>
                  <a:pt x="208446" y="3452811"/>
                </a:cubicBezTo>
                <a:close/>
                <a:moveTo>
                  <a:pt x="6619230" y="3422891"/>
                </a:moveTo>
                <a:cubicBezTo>
                  <a:pt x="6656808" y="3425018"/>
                  <a:pt x="6614126" y="3469969"/>
                  <a:pt x="6616536" y="3490105"/>
                </a:cubicBezTo>
                <a:cubicBezTo>
                  <a:pt x="6593706" y="3476350"/>
                  <a:pt x="6630716" y="3451960"/>
                  <a:pt x="6619230" y="3422891"/>
                </a:cubicBezTo>
                <a:close/>
                <a:moveTo>
                  <a:pt x="6302132" y="3410865"/>
                </a:moveTo>
                <a:cubicBezTo>
                  <a:pt x="6297831" y="3410776"/>
                  <a:pt x="6294366" y="3413001"/>
                  <a:pt x="6292664" y="3419772"/>
                </a:cubicBezTo>
                <a:cubicBezTo>
                  <a:pt x="6295642" y="3420321"/>
                  <a:pt x="6298278" y="3422040"/>
                  <a:pt x="6299982" y="3424543"/>
                </a:cubicBezTo>
                <a:cubicBezTo>
                  <a:pt x="6301688" y="3427047"/>
                  <a:pt x="6302320" y="3430128"/>
                  <a:pt x="6301740" y="3433101"/>
                </a:cubicBezTo>
                <a:lnTo>
                  <a:pt x="6301314" y="3434944"/>
                </a:lnTo>
                <a:cubicBezTo>
                  <a:pt x="6315494" y="3432959"/>
                  <a:pt x="6366968" y="3427854"/>
                  <a:pt x="6338324" y="3413816"/>
                </a:cubicBezTo>
                <a:cubicBezTo>
                  <a:pt x="6335453" y="3432215"/>
                  <a:pt x="6315034" y="3411131"/>
                  <a:pt x="6302132" y="3410865"/>
                </a:cubicBezTo>
                <a:close/>
                <a:moveTo>
                  <a:pt x="285160" y="3372694"/>
                </a:moveTo>
                <a:lnTo>
                  <a:pt x="285160" y="3373261"/>
                </a:lnTo>
                <a:lnTo>
                  <a:pt x="284448" y="3373067"/>
                </a:lnTo>
                <a:close/>
                <a:moveTo>
                  <a:pt x="227292" y="3361337"/>
                </a:moveTo>
                <a:cubicBezTo>
                  <a:pt x="233403" y="3360508"/>
                  <a:pt x="240369" y="3361368"/>
                  <a:pt x="247441" y="3362945"/>
                </a:cubicBezTo>
                <a:lnTo>
                  <a:pt x="284448" y="3373067"/>
                </a:lnTo>
                <a:lnTo>
                  <a:pt x="272057" y="3379549"/>
                </a:lnTo>
                <a:cubicBezTo>
                  <a:pt x="256676" y="3379509"/>
                  <a:pt x="235034" y="3363158"/>
                  <a:pt x="212275" y="3369858"/>
                </a:cubicBezTo>
                <a:cubicBezTo>
                  <a:pt x="215926" y="3364682"/>
                  <a:pt x="221182" y="3362166"/>
                  <a:pt x="227292" y="3361337"/>
                </a:cubicBezTo>
                <a:close/>
                <a:moveTo>
                  <a:pt x="6340593" y="3359790"/>
                </a:moveTo>
                <a:lnTo>
                  <a:pt x="6338743" y="3361856"/>
                </a:lnTo>
                <a:lnTo>
                  <a:pt x="6325022" y="3364002"/>
                </a:lnTo>
                <a:cubicBezTo>
                  <a:pt x="6314785" y="3365604"/>
                  <a:pt x="6315636" y="3364753"/>
                  <a:pt x="6294790" y="3360074"/>
                </a:cubicBezTo>
                <a:cubicBezTo>
                  <a:pt x="6295784" y="3381202"/>
                  <a:pt x="6258632" y="3377657"/>
                  <a:pt x="6293798" y="3389994"/>
                </a:cubicBezTo>
                <a:cubicBezTo>
                  <a:pt x="6292523" y="3357982"/>
                  <a:pt x="6315016" y="3374945"/>
                  <a:pt x="6329692" y="3371967"/>
                </a:cubicBezTo>
                <a:lnTo>
                  <a:pt x="6338743" y="3361856"/>
                </a:lnTo>
                <a:lnTo>
                  <a:pt x="6340168" y="3361634"/>
                </a:lnTo>
                <a:close/>
                <a:moveTo>
                  <a:pt x="61541" y="3289741"/>
                </a:moveTo>
                <a:cubicBezTo>
                  <a:pt x="44100" y="3303921"/>
                  <a:pt x="29636" y="3318810"/>
                  <a:pt x="0" y="3323490"/>
                </a:cubicBezTo>
                <a:cubicBezTo>
                  <a:pt x="14173" y="3303309"/>
                  <a:pt x="36905" y="3290843"/>
                  <a:pt x="61541" y="3289741"/>
                </a:cubicBezTo>
                <a:close/>
                <a:moveTo>
                  <a:pt x="241911" y="3263792"/>
                </a:moveTo>
                <a:cubicBezTo>
                  <a:pt x="227731" y="3266911"/>
                  <a:pt x="195968" y="3312146"/>
                  <a:pt x="197527" y="3281658"/>
                </a:cubicBezTo>
                <a:cubicBezTo>
                  <a:pt x="185333" y="3284778"/>
                  <a:pt x="191146" y="3300660"/>
                  <a:pt x="190296" y="3312004"/>
                </a:cubicBezTo>
                <a:cubicBezTo>
                  <a:pt x="179661" y="3312004"/>
                  <a:pt x="174272" y="3314556"/>
                  <a:pt x="172712" y="3320512"/>
                </a:cubicBezTo>
                <a:cubicBezTo>
                  <a:pt x="152435" y="3291868"/>
                  <a:pt x="179944" y="3259679"/>
                  <a:pt x="241911" y="3263792"/>
                </a:cubicBezTo>
                <a:close/>
                <a:moveTo>
                  <a:pt x="6476544" y="3240235"/>
                </a:moveTo>
                <a:cubicBezTo>
                  <a:pt x="6469560" y="3240501"/>
                  <a:pt x="6463959" y="3242025"/>
                  <a:pt x="6462400" y="3247059"/>
                </a:cubicBezTo>
                <a:cubicBezTo>
                  <a:pt x="6480905" y="3246315"/>
                  <a:pt x="6482500" y="3259289"/>
                  <a:pt x="6492968" y="3265764"/>
                </a:cubicBezTo>
                <a:lnTo>
                  <a:pt x="6506435" y="3269095"/>
                </a:lnTo>
                <a:lnTo>
                  <a:pt x="6506925" y="3271165"/>
                </a:lnTo>
                <a:lnTo>
                  <a:pt x="6507350" y="3269322"/>
                </a:lnTo>
                <a:lnTo>
                  <a:pt x="6506435" y="3269095"/>
                </a:lnTo>
                <a:lnTo>
                  <a:pt x="6503273" y="3255744"/>
                </a:lnTo>
                <a:cubicBezTo>
                  <a:pt x="6500756" y="3251632"/>
                  <a:pt x="6498133" y="3247626"/>
                  <a:pt x="6498984" y="3240962"/>
                </a:cubicBezTo>
                <a:cubicBezTo>
                  <a:pt x="6491894" y="3240962"/>
                  <a:pt x="6483528" y="3239969"/>
                  <a:pt x="6476544" y="3240235"/>
                </a:cubicBezTo>
                <a:close/>
                <a:moveTo>
                  <a:pt x="6556555" y="3143262"/>
                </a:moveTo>
                <a:lnTo>
                  <a:pt x="6556718" y="3143525"/>
                </a:lnTo>
                <a:lnTo>
                  <a:pt x="6555391" y="3143570"/>
                </a:lnTo>
                <a:close/>
                <a:moveTo>
                  <a:pt x="6572407" y="3142993"/>
                </a:moveTo>
                <a:cubicBezTo>
                  <a:pt x="6587405" y="3142463"/>
                  <a:pt x="6601328" y="3142588"/>
                  <a:pt x="6611006" y="3145389"/>
                </a:cubicBezTo>
                <a:cubicBezTo>
                  <a:pt x="6605901" y="3166659"/>
                  <a:pt x="6579579" y="3168147"/>
                  <a:pt x="6565422" y="3157572"/>
                </a:cubicBezTo>
                <a:lnTo>
                  <a:pt x="6556718" y="3143525"/>
                </a:lnTo>
                <a:close/>
                <a:moveTo>
                  <a:pt x="6500207" y="3062159"/>
                </a:moveTo>
                <a:cubicBezTo>
                  <a:pt x="6528230" y="3056489"/>
                  <a:pt x="6568218" y="3069384"/>
                  <a:pt x="6559391" y="3099587"/>
                </a:cubicBezTo>
                <a:cubicBezTo>
                  <a:pt x="6534576" y="3073638"/>
                  <a:pt x="6532874" y="3069951"/>
                  <a:pt x="6478423" y="3074063"/>
                </a:cubicBezTo>
                <a:cubicBezTo>
                  <a:pt x="6482854" y="3068001"/>
                  <a:pt x="6490866" y="3064048"/>
                  <a:pt x="6500207" y="3062159"/>
                </a:cubicBezTo>
                <a:close/>
                <a:moveTo>
                  <a:pt x="326140" y="3004297"/>
                </a:moveTo>
                <a:cubicBezTo>
                  <a:pt x="324864" y="3010820"/>
                  <a:pt x="330110" y="3011246"/>
                  <a:pt x="335641" y="3011246"/>
                </a:cubicBezTo>
                <a:cubicBezTo>
                  <a:pt x="320752" y="3035352"/>
                  <a:pt x="308131" y="3017059"/>
                  <a:pt x="272398" y="3022731"/>
                </a:cubicBezTo>
                <a:cubicBezTo>
                  <a:pt x="274241" y="3014507"/>
                  <a:pt x="290265" y="3016634"/>
                  <a:pt x="289697" y="3006566"/>
                </a:cubicBezTo>
                <a:cubicBezTo>
                  <a:pt x="328267" y="3025284"/>
                  <a:pt x="295228" y="3012238"/>
                  <a:pt x="326140" y="3004297"/>
                </a:cubicBezTo>
                <a:close/>
                <a:moveTo>
                  <a:pt x="390198" y="3002862"/>
                </a:moveTo>
                <a:cubicBezTo>
                  <a:pt x="409448" y="3004156"/>
                  <a:pt x="430434" y="3009544"/>
                  <a:pt x="445536" y="3012096"/>
                </a:cubicBezTo>
                <a:cubicBezTo>
                  <a:pt x="421146" y="3036344"/>
                  <a:pt x="382151" y="3007984"/>
                  <a:pt x="345283" y="3018194"/>
                </a:cubicBezTo>
                <a:cubicBezTo>
                  <a:pt x="353437" y="3004368"/>
                  <a:pt x="370949" y="3001568"/>
                  <a:pt x="390198" y="3002862"/>
                </a:cubicBezTo>
                <a:close/>
                <a:moveTo>
                  <a:pt x="6600230" y="2989267"/>
                </a:moveTo>
                <a:cubicBezTo>
                  <a:pt x="6608222" y="2994710"/>
                  <a:pt x="6617644" y="2997670"/>
                  <a:pt x="6627313" y="2997775"/>
                </a:cubicBezTo>
                <a:cubicBezTo>
                  <a:pt x="6621140" y="3003450"/>
                  <a:pt x="6617511" y="3011372"/>
                  <a:pt x="6617246" y="3019754"/>
                </a:cubicBezTo>
                <a:cubicBezTo>
                  <a:pt x="6619657" y="3030105"/>
                  <a:pt x="6639792" y="3026985"/>
                  <a:pt x="6653404" y="3028687"/>
                </a:cubicBezTo>
                <a:cubicBezTo>
                  <a:pt x="6643904" y="3012805"/>
                  <a:pt x="6644188" y="3012522"/>
                  <a:pt x="6662763" y="3021597"/>
                </a:cubicBezTo>
                <a:cubicBezTo>
                  <a:pt x="6666592" y="3036344"/>
                  <a:pt x="6620082" y="3044001"/>
                  <a:pt x="6616962" y="3027269"/>
                </a:cubicBezTo>
                <a:cubicBezTo>
                  <a:pt x="6601648" y="3034217"/>
                  <a:pt x="6605760" y="3058465"/>
                  <a:pt x="6596968" y="3071227"/>
                </a:cubicBezTo>
                <a:cubicBezTo>
                  <a:pt x="6573712" y="3035210"/>
                  <a:pt x="6614551" y="3020179"/>
                  <a:pt x="6600230" y="2989267"/>
                </a:cubicBezTo>
                <a:close/>
                <a:moveTo>
                  <a:pt x="6372498" y="2953675"/>
                </a:moveTo>
                <a:cubicBezTo>
                  <a:pt x="6389798" y="2983311"/>
                  <a:pt x="6286284" y="2949421"/>
                  <a:pt x="6318047" y="2970833"/>
                </a:cubicBezTo>
                <a:lnTo>
                  <a:pt x="6317622" y="2972676"/>
                </a:lnTo>
                <a:cubicBezTo>
                  <a:pt x="6386820" y="2984162"/>
                  <a:pt x="6386536" y="3002454"/>
                  <a:pt x="6445242" y="2977497"/>
                </a:cubicBezTo>
                <a:lnTo>
                  <a:pt x="6445242" y="2963317"/>
                </a:lnTo>
                <a:cubicBezTo>
                  <a:pt x="6434464" y="2961757"/>
                  <a:pt x="6424964" y="2949137"/>
                  <a:pt x="6417874" y="2962183"/>
                </a:cubicBezTo>
                <a:cubicBezTo>
                  <a:pt x="6429786" y="2971683"/>
                  <a:pt x="6397738" y="2962183"/>
                  <a:pt x="6380864" y="2976363"/>
                </a:cubicBezTo>
                <a:cubicBezTo>
                  <a:pt x="6386678" y="2969556"/>
                  <a:pt x="6402986" y="2949704"/>
                  <a:pt x="6372498" y="2953675"/>
                </a:cubicBezTo>
                <a:close/>
                <a:moveTo>
                  <a:pt x="585912" y="2915564"/>
                </a:moveTo>
                <a:cubicBezTo>
                  <a:pt x="579316" y="2916107"/>
                  <a:pt x="573404" y="2918438"/>
                  <a:pt x="568335" y="2924039"/>
                </a:cubicBezTo>
                <a:cubicBezTo>
                  <a:pt x="576311" y="2941161"/>
                  <a:pt x="628396" y="2932919"/>
                  <a:pt x="650351" y="2924796"/>
                </a:cubicBezTo>
                <a:lnTo>
                  <a:pt x="657606" y="2919143"/>
                </a:lnTo>
                <a:lnTo>
                  <a:pt x="659512" y="2918934"/>
                </a:lnTo>
                <a:lnTo>
                  <a:pt x="659512" y="2917658"/>
                </a:lnTo>
                <a:lnTo>
                  <a:pt x="657606" y="2919143"/>
                </a:lnTo>
                <a:lnTo>
                  <a:pt x="632444" y="2921905"/>
                </a:lnTo>
                <a:cubicBezTo>
                  <a:pt x="615034" y="2920544"/>
                  <a:pt x="599103" y="2914478"/>
                  <a:pt x="585912" y="2915564"/>
                </a:cubicBezTo>
                <a:close/>
                <a:moveTo>
                  <a:pt x="1567492" y="2900182"/>
                </a:moveTo>
                <a:lnTo>
                  <a:pt x="1558083" y="2900198"/>
                </a:lnTo>
                <a:cubicBezTo>
                  <a:pt x="1537433" y="2900854"/>
                  <a:pt x="1532505" y="2902627"/>
                  <a:pt x="1573273" y="2904896"/>
                </a:cubicBezTo>
                <a:lnTo>
                  <a:pt x="1584091" y="2906015"/>
                </a:lnTo>
                <a:close/>
                <a:moveTo>
                  <a:pt x="484583" y="2897114"/>
                </a:moveTo>
                <a:cubicBezTo>
                  <a:pt x="462834" y="2894650"/>
                  <a:pt x="440997" y="2898089"/>
                  <a:pt x="429369" y="2914254"/>
                </a:cubicBezTo>
                <a:cubicBezTo>
                  <a:pt x="462693" y="2922195"/>
                  <a:pt x="473186" y="2919359"/>
                  <a:pt x="474462" y="2904187"/>
                </a:cubicBezTo>
                <a:cubicBezTo>
                  <a:pt x="480560" y="2921061"/>
                  <a:pt x="526504" y="2936801"/>
                  <a:pt x="540542" y="2916949"/>
                </a:cubicBezTo>
                <a:lnTo>
                  <a:pt x="539265" y="2915389"/>
                </a:lnTo>
                <a:cubicBezTo>
                  <a:pt x="527992" y="2907944"/>
                  <a:pt x="506332" y="2899578"/>
                  <a:pt x="484583" y="2897114"/>
                </a:cubicBezTo>
                <a:close/>
                <a:moveTo>
                  <a:pt x="1164767" y="2889925"/>
                </a:moveTo>
                <a:lnTo>
                  <a:pt x="1161343" y="2891425"/>
                </a:lnTo>
                <a:lnTo>
                  <a:pt x="1161343" y="2892701"/>
                </a:lnTo>
                <a:lnTo>
                  <a:pt x="1176457" y="2892743"/>
                </a:lnTo>
                <a:close/>
                <a:moveTo>
                  <a:pt x="2879156" y="2876381"/>
                </a:moveTo>
                <a:lnTo>
                  <a:pt x="2878684" y="2876819"/>
                </a:lnTo>
                <a:lnTo>
                  <a:pt x="2879006" y="2876799"/>
                </a:lnTo>
                <a:close/>
                <a:moveTo>
                  <a:pt x="2554277" y="2876275"/>
                </a:moveTo>
                <a:lnTo>
                  <a:pt x="2553768" y="2877138"/>
                </a:lnTo>
                <a:lnTo>
                  <a:pt x="2556121" y="2877379"/>
                </a:lnTo>
                <a:close/>
                <a:moveTo>
                  <a:pt x="1836165" y="2871933"/>
                </a:moveTo>
                <a:lnTo>
                  <a:pt x="1823965" y="2874609"/>
                </a:lnTo>
                <a:lnTo>
                  <a:pt x="1831155" y="2886498"/>
                </a:lnTo>
                <a:lnTo>
                  <a:pt x="1837903" y="2891205"/>
                </a:lnTo>
                <a:lnTo>
                  <a:pt x="1837186" y="2872318"/>
                </a:lnTo>
                <a:close/>
                <a:moveTo>
                  <a:pt x="939850" y="2871147"/>
                </a:moveTo>
                <a:cubicBezTo>
                  <a:pt x="870935" y="2880506"/>
                  <a:pt x="820312" y="2859236"/>
                  <a:pt x="775929" y="2887029"/>
                </a:cubicBezTo>
                <a:cubicBezTo>
                  <a:pt x="834635" y="2896529"/>
                  <a:pt x="887669" y="2898515"/>
                  <a:pt x="941128" y="2880080"/>
                </a:cubicBezTo>
                <a:lnTo>
                  <a:pt x="939850" y="2878521"/>
                </a:lnTo>
                <a:cubicBezTo>
                  <a:pt x="958993" y="2895253"/>
                  <a:pt x="958001" y="2876961"/>
                  <a:pt x="939850" y="2871147"/>
                </a:cubicBezTo>
                <a:close/>
                <a:moveTo>
                  <a:pt x="317916" y="2870296"/>
                </a:moveTo>
                <a:cubicBezTo>
                  <a:pt x="320043" y="2876677"/>
                  <a:pt x="314796" y="2877670"/>
                  <a:pt x="309266" y="2878379"/>
                </a:cubicBezTo>
                <a:cubicBezTo>
                  <a:pt x="309975" y="2885611"/>
                  <a:pt x="320752" y="2883484"/>
                  <a:pt x="327983" y="2884760"/>
                </a:cubicBezTo>
                <a:cubicBezTo>
                  <a:pt x="317632" y="2912127"/>
                  <a:pt x="298205" y="2888872"/>
                  <a:pt x="274099" y="2903052"/>
                </a:cubicBezTo>
                <a:cubicBezTo>
                  <a:pt x="285160" y="2889581"/>
                  <a:pt x="291115" y="2872565"/>
                  <a:pt x="317916" y="2870296"/>
                </a:cubicBezTo>
                <a:close/>
                <a:moveTo>
                  <a:pt x="2593482" y="2869705"/>
                </a:moveTo>
                <a:lnTo>
                  <a:pt x="2589506" y="2869954"/>
                </a:lnTo>
                <a:lnTo>
                  <a:pt x="2597939" y="2875703"/>
                </a:lnTo>
                <a:lnTo>
                  <a:pt x="2598590" y="2876178"/>
                </a:lnTo>
                <a:lnTo>
                  <a:pt x="2616454" y="2873117"/>
                </a:lnTo>
                <a:lnTo>
                  <a:pt x="2614967" y="2870113"/>
                </a:lnTo>
                <a:close/>
                <a:moveTo>
                  <a:pt x="2056377" y="2863465"/>
                </a:moveTo>
                <a:cubicBezTo>
                  <a:pt x="2038776" y="2861201"/>
                  <a:pt x="2014475" y="2864157"/>
                  <a:pt x="2006942" y="2869372"/>
                </a:cubicBezTo>
                <a:lnTo>
                  <a:pt x="2007752" y="2871132"/>
                </a:lnTo>
                <a:lnTo>
                  <a:pt x="2011892" y="2870525"/>
                </a:lnTo>
                <a:cubicBezTo>
                  <a:pt x="2028995" y="2869685"/>
                  <a:pt x="2045170" y="2870514"/>
                  <a:pt x="2059595" y="2868788"/>
                </a:cubicBezTo>
                <a:lnTo>
                  <a:pt x="2065580" y="2867299"/>
                </a:lnTo>
                <a:close/>
                <a:moveTo>
                  <a:pt x="3089771" y="2862382"/>
                </a:moveTo>
                <a:lnTo>
                  <a:pt x="3084977" y="2865132"/>
                </a:lnTo>
                <a:lnTo>
                  <a:pt x="3091243" y="2865618"/>
                </a:lnTo>
                <a:close/>
                <a:moveTo>
                  <a:pt x="6639468" y="2859112"/>
                </a:moveTo>
                <a:cubicBezTo>
                  <a:pt x="6668488" y="2861292"/>
                  <a:pt x="6704807" y="2878946"/>
                  <a:pt x="6722461" y="2889581"/>
                </a:cubicBezTo>
                <a:cubicBezTo>
                  <a:pt x="6695519" y="2902769"/>
                  <a:pt x="6645889" y="2870722"/>
                  <a:pt x="6614410" y="2862923"/>
                </a:cubicBezTo>
                <a:lnTo>
                  <a:pt x="6613842" y="2862923"/>
                </a:lnTo>
                <a:cubicBezTo>
                  <a:pt x="6620932" y="2859378"/>
                  <a:pt x="6629794" y="2858385"/>
                  <a:pt x="6639468" y="2859112"/>
                </a:cubicBezTo>
                <a:close/>
                <a:moveTo>
                  <a:pt x="1824685" y="2857110"/>
                </a:moveTo>
                <a:lnTo>
                  <a:pt x="1823664" y="2861658"/>
                </a:lnTo>
                <a:lnTo>
                  <a:pt x="1827122" y="2861003"/>
                </a:lnTo>
                <a:close/>
                <a:moveTo>
                  <a:pt x="3083187" y="2852149"/>
                </a:moveTo>
                <a:lnTo>
                  <a:pt x="3054071" y="2862737"/>
                </a:lnTo>
                <a:lnTo>
                  <a:pt x="3084022" y="2865058"/>
                </a:lnTo>
                <a:lnTo>
                  <a:pt x="3070114" y="2857960"/>
                </a:lnTo>
                <a:cubicBezTo>
                  <a:pt x="3073659" y="2857109"/>
                  <a:pt x="3078126" y="2857109"/>
                  <a:pt x="3081742" y="2856364"/>
                </a:cubicBezTo>
                <a:lnTo>
                  <a:pt x="3085461" y="2852907"/>
                </a:lnTo>
                <a:lnTo>
                  <a:pt x="3085253" y="2852448"/>
                </a:lnTo>
                <a:close/>
                <a:moveTo>
                  <a:pt x="2096799" y="2851722"/>
                </a:moveTo>
                <a:lnTo>
                  <a:pt x="2087223" y="2852963"/>
                </a:lnTo>
                <a:lnTo>
                  <a:pt x="2087227" y="2854113"/>
                </a:lnTo>
                <a:lnTo>
                  <a:pt x="2087417" y="2858371"/>
                </a:lnTo>
                <a:close/>
                <a:moveTo>
                  <a:pt x="2010084" y="2849981"/>
                </a:moveTo>
                <a:lnTo>
                  <a:pt x="2010159" y="2850161"/>
                </a:lnTo>
                <a:lnTo>
                  <a:pt x="2010159" y="2849992"/>
                </a:lnTo>
                <a:close/>
                <a:moveTo>
                  <a:pt x="1992604" y="2847387"/>
                </a:moveTo>
                <a:lnTo>
                  <a:pt x="1994373" y="2847581"/>
                </a:lnTo>
                <a:lnTo>
                  <a:pt x="1993150" y="2847394"/>
                </a:lnTo>
                <a:close/>
                <a:moveTo>
                  <a:pt x="2915411" y="2845766"/>
                </a:moveTo>
                <a:lnTo>
                  <a:pt x="2898433" y="2854336"/>
                </a:lnTo>
                <a:lnTo>
                  <a:pt x="2913022" y="2856839"/>
                </a:lnTo>
                <a:cubicBezTo>
                  <a:pt x="2913899" y="2859471"/>
                  <a:pt x="2898062" y="2863503"/>
                  <a:pt x="2887595" y="2868546"/>
                </a:cubicBezTo>
                <a:lnTo>
                  <a:pt x="2885623" y="2870377"/>
                </a:lnTo>
                <a:lnTo>
                  <a:pt x="2898076" y="2868028"/>
                </a:lnTo>
                <a:cubicBezTo>
                  <a:pt x="2910519" y="2866859"/>
                  <a:pt x="2922147" y="2864909"/>
                  <a:pt x="2915411" y="2845766"/>
                </a:cubicBezTo>
                <a:close/>
                <a:moveTo>
                  <a:pt x="2250115" y="2832885"/>
                </a:moveTo>
                <a:lnTo>
                  <a:pt x="2233318" y="2837453"/>
                </a:lnTo>
                <a:cubicBezTo>
                  <a:pt x="2228851" y="2839163"/>
                  <a:pt x="2229002" y="2840249"/>
                  <a:pt x="2236295" y="2840428"/>
                </a:cubicBezTo>
                <a:lnTo>
                  <a:pt x="2240122" y="2840326"/>
                </a:lnTo>
                <a:lnTo>
                  <a:pt x="2243743" y="2838858"/>
                </a:lnTo>
                <a:close/>
                <a:moveTo>
                  <a:pt x="2701276" y="2830157"/>
                </a:moveTo>
                <a:lnTo>
                  <a:pt x="2695052" y="2836122"/>
                </a:lnTo>
                <a:lnTo>
                  <a:pt x="2724817" y="2839134"/>
                </a:lnTo>
                <a:lnTo>
                  <a:pt x="2713500" y="2832318"/>
                </a:lnTo>
                <a:close/>
                <a:moveTo>
                  <a:pt x="2301486" y="2829907"/>
                </a:moveTo>
                <a:cubicBezTo>
                  <a:pt x="2292309" y="2829746"/>
                  <a:pt x="2280110" y="2830380"/>
                  <a:pt x="2264264" y="2832152"/>
                </a:cubicBezTo>
                <a:lnTo>
                  <a:pt x="2270235" y="2838788"/>
                </a:lnTo>
                <a:lnTo>
                  <a:pt x="2282132" y="2837967"/>
                </a:lnTo>
                <a:lnTo>
                  <a:pt x="2285223" y="2847338"/>
                </a:lnTo>
                <a:lnTo>
                  <a:pt x="2290585" y="2848942"/>
                </a:lnTo>
                <a:cubicBezTo>
                  <a:pt x="2306857" y="2850411"/>
                  <a:pt x="2324046" y="2843555"/>
                  <a:pt x="2325282" y="2837661"/>
                </a:cubicBezTo>
                <a:lnTo>
                  <a:pt x="2324136" y="2836387"/>
                </a:lnTo>
                <a:lnTo>
                  <a:pt x="2318666" y="2837207"/>
                </a:lnTo>
                <a:cubicBezTo>
                  <a:pt x="2314440" y="2836704"/>
                  <a:pt x="2312309" y="2834962"/>
                  <a:pt x="2310758" y="2832844"/>
                </a:cubicBezTo>
                <a:lnTo>
                  <a:pt x="2309504" y="2830967"/>
                </a:lnTo>
                <a:close/>
                <a:moveTo>
                  <a:pt x="2855158" y="2821908"/>
                </a:moveTo>
                <a:lnTo>
                  <a:pt x="2840512" y="2826417"/>
                </a:lnTo>
                <a:cubicBezTo>
                  <a:pt x="2824555" y="2827706"/>
                  <a:pt x="2808129" y="2824059"/>
                  <a:pt x="2793625" y="2827724"/>
                </a:cubicBezTo>
                <a:lnTo>
                  <a:pt x="2777461" y="2837829"/>
                </a:lnTo>
                <a:lnTo>
                  <a:pt x="2784316" y="2837221"/>
                </a:lnTo>
                <a:cubicBezTo>
                  <a:pt x="2811258" y="2833464"/>
                  <a:pt x="2837349" y="2828678"/>
                  <a:pt x="2868474" y="2832152"/>
                </a:cubicBezTo>
                <a:close/>
                <a:moveTo>
                  <a:pt x="2937780" y="2817072"/>
                </a:moveTo>
                <a:lnTo>
                  <a:pt x="2926747" y="2818967"/>
                </a:lnTo>
                <a:lnTo>
                  <a:pt x="2926783" y="2819129"/>
                </a:lnTo>
                <a:cubicBezTo>
                  <a:pt x="2918724" y="2827936"/>
                  <a:pt x="2890793" y="2824585"/>
                  <a:pt x="2907555" y="2832270"/>
                </a:cubicBezTo>
                <a:lnTo>
                  <a:pt x="2918634" y="2836525"/>
                </a:lnTo>
                <a:lnTo>
                  <a:pt x="2924223" y="2835749"/>
                </a:lnTo>
                <a:cubicBezTo>
                  <a:pt x="2938232" y="2832419"/>
                  <a:pt x="2952776" y="2827473"/>
                  <a:pt x="2969295" y="2820242"/>
                </a:cubicBezTo>
                <a:lnTo>
                  <a:pt x="2961526" y="2818624"/>
                </a:lnTo>
                <a:lnTo>
                  <a:pt x="2943654" y="2819459"/>
                </a:lnTo>
                <a:close/>
                <a:moveTo>
                  <a:pt x="2430739" y="2812301"/>
                </a:moveTo>
                <a:lnTo>
                  <a:pt x="2418885" y="2816350"/>
                </a:lnTo>
                <a:lnTo>
                  <a:pt x="2413778" y="2829968"/>
                </a:lnTo>
                <a:lnTo>
                  <a:pt x="2425946" y="2824932"/>
                </a:lnTo>
                <a:cubicBezTo>
                  <a:pt x="2429134" y="2822163"/>
                  <a:pt x="2430978" y="2818177"/>
                  <a:pt x="2430739" y="2812301"/>
                </a:cubicBezTo>
                <a:close/>
                <a:moveTo>
                  <a:pt x="2467873" y="2810936"/>
                </a:moveTo>
                <a:lnTo>
                  <a:pt x="2440868" y="2826094"/>
                </a:lnTo>
                <a:lnTo>
                  <a:pt x="2438679" y="2826197"/>
                </a:lnTo>
                <a:lnTo>
                  <a:pt x="2439672" y="2826765"/>
                </a:lnTo>
                <a:lnTo>
                  <a:pt x="2440868" y="2826094"/>
                </a:lnTo>
                <a:lnTo>
                  <a:pt x="2474980" y="2824478"/>
                </a:lnTo>
                <a:cubicBezTo>
                  <a:pt x="2487600" y="2824389"/>
                  <a:pt x="2498661" y="2822865"/>
                  <a:pt x="2501922" y="2814144"/>
                </a:cubicBezTo>
                <a:cubicBezTo>
                  <a:pt x="2491713" y="2810316"/>
                  <a:pt x="2479305" y="2809040"/>
                  <a:pt x="2467873" y="2810936"/>
                </a:cubicBezTo>
                <a:close/>
                <a:moveTo>
                  <a:pt x="2352312" y="2809390"/>
                </a:moveTo>
                <a:lnTo>
                  <a:pt x="2344512" y="2814929"/>
                </a:lnTo>
                <a:lnTo>
                  <a:pt x="2377083" y="2813981"/>
                </a:lnTo>
                <a:lnTo>
                  <a:pt x="2369398" y="2812052"/>
                </a:lnTo>
                <a:cubicBezTo>
                  <a:pt x="2363044" y="2810451"/>
                  <a:pt x="2357223" y="2809253"/>
                  <a:pt x="2352312" y="2809390"/>
                </a:cubicBezTo>
                <a:close/>
                <a:moveTo>
                  <a:pt x="2869394" y="2803186"/>
                </a:moveTo>
                <a:lnTo>
                  <a:pt x="2853886" y="2806026"/>
                </a:lnTo>
                <a:lnTo>
                  <a:pt x="2858135" y="2808249"/>
                </a:lnTo>
                <a:lnTo>
                  <a:pt x="2863144" y="2817982"/>
                </a:lnTo>
                <a:lnTo>
                  <a:pt x="2884184" y="2817997"/>
                </a:lnTo>
                <a:lnTo>
                  <a:pt x="2870035" y="2811450"/>
                </a:lnTo>
                <a:cubicBezTo>
                  <a:pt x="2877799" y="2812301"/>
                  <a:pt x="2881264" y="2811840"/>
                  <a:pt x="2882403" y="2810644"/>
                </a:cubicBezTo>
                <a:lnTo>
                  <a:pt x="2881553" y="2807856"/>
                </a:lnTo>
                <a:close/>
                <a:moveTo>
                  <a:pt x="2605830" y="2799896"/>
                </a:moveTo>
                <a:lnTo>
                  <a:pt x="2560530" y="2800189"/>
                </a:lnTo>
                <a:lnTo>
                  <a:pt x="2564651" y="2818452"/>
                </a:lnTo>
                <a:lnTo>
                  <a:pt x="2564643" y="2818567"/>
                </a:lnTo>
                <a:lnTo>
                  <a:pt x="2590824" y="2820537"/>
                </a:lnTo>
                <a:lnTo>
                  <a:pt x="2590551" y="2820374"/>
                </a:lnTo>
                <a:cubicBezTo>
                  <a:pt x="2586019" y="2815808"/>
                  <a:pt x="2582305" y="2809678"/>
                  <a:pt x="2579629" y="2801524"/>
                </a:cubicBezTo>
                <a:cubicBezTo>
                  <a:pt x="2594802" y="2813648"/>
                  <a:pt x="2599304" y="2812975"/>
                  <a:pt x="2602033" y="2807427"/>
                </a:cubicBezTo>
                <a:close/>
                <a:moveTo>
                  <a:pt x="2840539" y="2795569"/>
                </a:moveTo>
                <a:lnTo>
                  <a:pt x="2837594" y="2796259"/>
                </a:lnTo>
                <a:lnTo>
                  <a:pt x="2837774" y="2796776"/>
                </a:lnTo>
                <a:lnTo>
                  <a:pt x="2839577" y="2797868"/>
                </a:lnTo>
                <a:close/>
                <a:moveTo>
                  <a:pt x="2945757" y="2784225"/>
                </a:moveTo>
                <a:cubicBezTo>
                  <a:pt x="2931577" y="2782665"/>
                  <a:pt x="2913072" y="2786210"/>
                  <a:pt x="2895914" y="2788160"/>
                </a:cubicBezTo>
                <a:lnTo>
                  <a:pt x="2892270" y="2788295"/>
                </a:lnTo>
                <a:lnTo>
                  <a:pt x="2891235" y="2793138"/>
                </a:lnTo>
                <a:lnTo>
                  <a:pt x="2902979" y="2800861"/>
                </a:lnTo>
                <a:lnTo>
                  <a:pt x="2915908" y="2799468"/>
                </a:lnTo>
                <a:cubicBezTo>
                  <a:pt x="2927819" y="2796278"/>
                  <a:pt x="2939234" y="2789897"/>
                  <a:pt x="2945757" y="2784225"/>
                </a:cubicBezTo>
                <a:close/>
                <a:moveTo>
                  <a:pt x="2675870" y="2783936"/>
                </a:moveTo>
                <a:lnTo>
                  <a:pt x="2675768" y="2791881"/>
                </a:lnTo>
                <a:lnTo>
                  <a:pt x="2685218" y="2791979"/>
                </a:lnTo>
                <a:lnTo>
                  <a:pt x="2692076" y="2786068"/>
                </a:lnTo>
                <a:close/>
                <a:moveTo>
                  <a:pt x="2571262" y="2779687"/>
                </a:moveTo>
                <a:cubicBezTo>
                  <a:pt x="2570270" y="2785643"/>
                  <a:pt x="2566016" y="2788762"/>
                  <a:pt x="2557791" y="2788053"/>
                </a:cubicBezTo>
                <a:lnTo>
                  <a:pt x="2558229" y="2789991"/>
                </a:lnTo>
                <a:lnTo>
                  <a:pt x="2576612" y="2789242"/>
                </a:lnTo>
                <a:lnTo>
                  <a:pt x="2578377" y="2788113"/>
                </a:lnTo>
                <a:close/>
                <a:moveTo>
                  <a:pt x="2867483" y="2766783"/>
                </a:moveTo>
                <a:lnTo>
                  <a:pt x="2848109" y="2775685"/>
                </a:lnTo>
                <a:lnTo>
                  <a:pt x="2874649" y="2777789"/>
                </a:lnTo>
                <a:lnTo>
                  <a:pt x="2875929" y="2777494"/>
                </a:lnTo>
                <a:cubicBezTo>
                  <a:pt x="2890180" y="2772056"/>
                  <a:pt x="2883294" y="2766181"/>
                  <a:pt x="2868192" y="2766925"/>
                </a:cubicBezTo>
                <a:close/>
                <a:moveTo>
                  <a:pt x="6316486" y="2745938"/>
                </a:moveTo>
                <a:cubicBezTo>
                  <a:pt x="6297025" y="2744980"/>
                  <a:pt x="6279238" y="2744661"/>
                  <a:pt x="6272697" y="2754432"/>
                </a:cubicBezTo>
                <a:lnTo>
                  <a:pt x="6270478" y="2766711"/>
                </a:lnTo>
                <a:lnTo>
                  <a:pt x="6269976" y="2766782"/>
                </a:lnTo>
                <a:lnTo>
                  <a:pt x="6270260" y="2767917"/>
                </a:lnTo>
                <a:lnTo>
                  <a:pt x="6270478" y="2766711"/>
                </a:lnTo>
                <a:lnTo>
                  <a:pt x="6300250" y="2762475"/>
                </a:lnTo>
                <a:cubicBezTo>
                  <a:pt x="6310176" y="2760897"/>
                  <a:pt x="6317762" y="2757282"/>
                  <a:pt x="6316486" y="2745938"/>
                </a:cubicBezTo>
                <a:close/>
                <a:moveTo>
                  <a:pt x="2939941" y="2741116"/>
                </a:moveTo>
                <a:lnTo>
                  <a:pt x="2940226" y="2742251"/>
                </a:lnTo>
                <a:lnTo>
                  <a:pt x="2938738" y="2741543"/>
                </a:lnTo>
                <a:close/>
                <a:moveTo>
                  <a:pt x="2955313" y="2737847"/>
                </a:moveTo>
                <a:lnTo>
                  <a:pt x="2946484" y="2738565"/>
                </a:lnTo>
                <a:lnTo>
                  <a:pt x="2937463" y="2740937"/>
                </a:lnTo>
                <a:lnTo>
                  <a:pt x="2938738" y="2741543"/>
                </a:lnTo>
                <a:lnTo>
                  <a:pt x="2923563" y="2746930"/>
                </a:lnTo>
                <a:lnTo>
                  <a:pt x="2922221" y="2762137"/>
                </a:lnTo>
                <a:lnTo>
                  <a:pt x="2924392" y="2761756"/>
                </a:lnTo>
                <a:lnTo>
                  <a:pt x="2925841" y="2762281"/>
                </a:lnTo>
                <a:lnTo>
                  <a:pt x="2945104" y="2754492"/>
                </a:lnTo>
                <a:close/>
                <a:moveTo>
                  <a:pt x="5932496" y="2706020"/>
                </a:moveTo>
                <a:lnTo>
                  <a:pt x="5933077" y="2706660"/>
                </a:lnTo>
                <a:cubicBezTo>
                  <a:pt x="5935071" y="2708025"/>
                  <a:pt x="5937105" y="2709319"/>
                  <a:pt x="5938419" y="2711858"/>
                </a:cubicBezTo>
                <a:lnTo>
                  <a:pt x="5938828" y="2716930"/>
                </a:lnTo>
                <a:lnTo>
                  <a:pt x="5949460" y="2716986"/>
                </a:lnTo>
                <a:cubicBezTo>
                  <a:pt x="5960516" y="2715477"/>
                  <a:pt x="5968368" y="2712118"/>
                  <a:pt x="5969786" y="2706092"/>
                </a:cubicBezTo>
                <a:close/>
                <a:moveTo>
                  <a:pt x="5850674" y="2702689"/>
                </a:moveTo>
                <a:cubicBezTo>
                  <a:pt x="5853085" y="2707155"/>
                  <a:pt x="5881445" y="2714032"/>
                  <a:pt x="5909911" y="2716780"/>
                </a:cubicBezTo>
                <a:lnTo>
                  <a:pt x="5930472" y="2716887"/>
                </a:lnTo>
                <a:lnTo>
                  <a:pt x="5921130" y="2708929"/>
                </a:lnTo>
                <a:lnTo>
                  <a:pt x="5917461" y="2705990"/>
                </a:lnTo>
                <a:lnTo>
                  <a:pt x="5914838" y="2705985"/>
                </a:lnTo>
                <a:cubicBezTo>
                  <a:pt x="5898106" y="2704461"/>
                  <a:pt x="5879885" y="2702405"/>
                  <a:pt x="5850958" y="2702689"/>
                </a:cubicBezTo>
                <a:close/>
                <a:moveTo>
                  <a:pt x="2786358" y="2700126"/>
                </a:moveTo>
                <a:lnTo>
                  <a:pt x="2745587" y="2705489"/>
                </a:lnTo>
                <a:cubicBezTo>
                  <a:pt x="2730959" y="2706934"/>
                  <a:pt x="2717208" y="2707893"/>
                  <a:pt x="2704999" y="2708084"/>
                </a:cubicBezTo>
                <a:lnTo>
                  <a:pt x="2701399" y="2707853"/>
                </a:lnTo>
                <a:lnTo>
                  <a:pt x="2695479" y="2711339"/>
                </a:lnTo>
                <a:cubicBezTo>
                  <a:pt x="2712850" y="2716940"/>
                  <a:pt x="2733801" y="2717827"/>
                  <a:pt x="2752182" y="2715079"/>
                </a:cubicBezTo>
                <a:close/>
                <a:moveTo>
                  <a:pt x="5805405" y="2697975"/>
                </a:moveTo>
                <a:lnTo>
                  <a:pt x="5798635" y="2702657"/>
                </a:lnTo>
                <a:lnTo>
                  <a:pt x="5800749" y="2702361"/>
                </a:lnTo>
                <a:cubicBezTo>
                  <a:pt x="5805120" y="2702777"/>
                  <a:pt x="5809516" y="2704603"/>
                  <a:pt x="5814373" y="2708928"/>
                </a:cubicBezTo>
                <a:lnTo>
                  <a:pt x="5816275" y="2707651"/>
                </a:lnTo>
                <a:lnTo>
                  <a:pt x="5815136" y="2701431"/>
                </a:lnTo>
                <a:cubicBezTo>
                  <a:pt x="5812876" y="2698994"/>
                  <a:pt x="5809340" y="2697869"/>
                  <a:pt x="5805405" y="2697975"/>
                </a:cubicBezTo>
                <a:close/>
                <a:moveTo>
                  <a:pt x="2907192" y="2696341"/>
                </a:moveTo>
                <a:lnTo>
                  <a:pt x="2906053" y="2697301"/>
                </a:lnTo>
                <a:lnTo>
                  <a:pt x="2908381" y="2697676"/>
                </a:lnTo>
                <a:close/>
                <a:moveTo>
                  <a:pt x="2820427" y="2695645"/>
                </a:moveTo>
                <a:lnTo>
                  <a:pt x="2792122" y="2699368"/>
                </a:lnTo>
                <a:lnTo>
                  <a:pt x="2787833" y="2712379"/>
                </a:lnTo>
                <a:lnTo>
                  <a:pt x="2794867" y="2726908"/>
                </a:lnTo>
                <a:lnTo>
                  <a:pt x="2794953" y="2726926"/>
                </a:lnTo>
                <a:lnTo>
                  <a:pt x="2810426" y="2724544"/>
                </a:lnTo>
                <a:cubicBezTo>
                  <a:pt x="2814308" y="2723038"/>
                  <a:pt x="2815371" y="2720911"/>
                  <a:pt x="2809061" y="2718429"/>
                </a:cubicBezTo>
                <a:cubicBezTo>
                  <a:pt x="2803531" y="2717153"/>
                  <a:pt x="2794881" y="2719280"/>
                  <a:pt x="2794881" y="2711907"/>
                </a:cubicBezTo>
                <a:cubicBezTo>
                  <a:pt x="2805020" y="2714034"/>
                  <a:pt x="2815052" y="2707227"/>
                  <a:pt x="2819874" y="2698471"/>
                </a:cubicBezTo>
                <a:close/>
                <a:moveTo>
                  <a:pt x="3009565" y="2694697"/>
                </a:moveTo>
                <a:lnTo>
                  <a:pt x="2999062" y="2695610"/>
                </a:lnTo>
                <a:lnTo>
                  <a:pt x="2972936" y="2708035"/>
                </a:lnTo>
                <a:lnTo>
                  <a:pt x="2975845" y="2709365"/>
                </a:lnTo>
                <a:lnTo>
                  <a:pt x="2973915" y="2710868"/>
                </a:lnTo>
                <a:lnTo>
                  <a:pt x="2984191" y="2710802"/>
                </a:lnTo>
                <a:cubicBezTo>
                  <a:pt x="2996760" y="2709433"/>
                  <a:pt x="2997903" y="2704993"/>
                  <a:pt x="3012686" y="2703823"/>
                </a:cubicBezTo>
                <a:lnTo>
                  <a:pt x="3012402" y="2702689"/>
                </a:lnTo>
                <a:cubicBezTo>
                  <a:pt x="3023888" y="2701767"/>
                  <a:pt x="3032241" y="2700723"/>
                  <a:pt x="3038009" y="2699663"/>
                </a:cubicBezTo>
                <a:lnTo>
                  <a:pt x="3039746" y="2699125"/>
                </a:lnTo>
                <a:lnTo>
                  <a:pt x="3034907" y="2696291"/>
                </a:lnTo>
                <a:cubicBezTo>
                  <a:pt x="3020742" y="2696158"/>
                  <a:pt x="3003008" y="2712296"/>
                  <a:pt x="2997797" y="2699003"/>
                </a:cubicBezTo>
                <a:close/>
                <a:moveTo>
                  <a:pt x="2622754" y="2681313"/>
                </a:moveTo>
                <a:cubicBezTo>
                  <a:pt x="2602317" y="2681774"/>
                  <a:pt x="2579416" y="2687800"/>
                  <a:pt x="2565732" y="2698010"/>
                </a:cubicBezTo>
                <a:cubicBezTo>
                  <a:pt x="2594447" y="2693437"/>
                  <a:pt x="2613351" y="2700749"/>
                  <a:pt x="2637937" y="2700921"/>
                </a:cubicBezTo>
                <a:lnTo>
                  <a:pt x="2657840" y="2698780"/>
                </a:lnTo>
                <a:lnTo>
                  <a:pt x="2655597" y="2697747"/>
                </a:lnTo>
                <a:lnTo>
                  <a:pt x="2655181" y="2689418"/>
                </a:lnTo>
                <a:lnTo>
                  <a:pt x="2650101" y="2684969"/>
                </a:lnTo>
                <a:cubicBezTo>
                  <a:pt x="2642575" y="2682244"/>
                  <a:pt x="2632972" y="2681083"/>
                  <a:pt x="2622754" y="2681313"/>
                </a:cubicBezTo>
                <a:close/>
                <a:moveTo>
                  <a:pt x="6187661" y="2676916"/>
                </a:moveTo>
                <a:cubicBezTo>
                  <a:pt x="6166746" y="2677944"/>
                  <a:pt x="6149730" y="2682411"/>
                  <a:pt x="6144058" y="2696591"/>
                </a:cubicBezTo>
                <a:cubicBezTo>
                  <a:pt x="6175680" y="2677590"/>
                  <a:pt x="6234243" y="2706943"/>
                  <a:pt x="6254520" y="2692762"/>
                </a:cubicBezTo>
                <a:lnTo>
                  <a:pt x="6254237" y="2692762"/>
                </a:lnTo>
                <a:cubicBezTo>
                  <a:pt x="6243459" y="2691203"/>
                  <a:pt x="6228146" y="2692762"/>
                  <a:pt x="6227010" y="2684396"/>
                </a:cubicBezTo>
                <a:cubicBezTo>
                  <a:pt x="6237788" y="2683545"/>
                  <a:pt x="6252960" y="2686523"/>
                  <a:pt x="6254662" y="2677873"/>
                </a:cubicBezTo>
                <a:cubicBezTo>
                  <a:pt x="6233392" y="2678299"/>
                  <a:pt x="6208577" y="2675888"/>
                  <a:pt x="6187661" y="2676916"/>
                </a:cubicBezTo>
                <a:close/>
                <a:moveTo>
                  <a:pt x="852077" y="2676173"/>
                </a:moveTo>
                <a:lnTo>
                  <a:pt x="850190" y="2677389"/>
                </a:lnTo>
                <a:lnTo>
                  <a:pt x="854922" y="2678067"/>
                </a:lnTo>
                <a:close/>
                <a:moveTo>
                  <a:pt x="6295182" y="2674647"/>
                </a:moveTo>
                <a:cubicBezTo>
                  <a:pt x="6287808" y="2675037"/>
                  <a:pt x="6280869" y="2676429"/>
                  <a:pt x="6275294" y="2679327"/>
                </a:cubicBezTo>
                <a:lnTo>
                  <a:pt x="6263789" y="2692820"/>
                </a:lnTo>
                <a:lnTo>
                  <a:pt x="6263312" y="2692762"/>
                </a:lnTo>
                <a:lnTo>
                  <a:pt x="6263596" y="2693046"/>
                </a:lnTo>
                <a:lnTo>
                  <a:pt x="6263789" y="2692820"/>
                </a:lnTo>
                <a:lnTo>
                  <a:pt x="6280926" y="2694905"/>
                </a:lnTo>
                <a:cubicBezTo>
                  <a:pt x="6295297" y="2694048"/>
                  <a:pt x="6301173" y="2685353"/>
                  <a:pt x="6309681" y="2679291"/>
                </a:cubicBezTo>
                <a:cubicBezTo>
                  <a:pt x="6300604" y="2705241"/>
                  <a:pt x="6339459" y="2693471"/>
                  <a:pt x="6337190" y="2680284"/>
                </a:cubicBezTo>
                <a:cubicBezTo>
                  <a:pt x="6326413" y="2677094"/>
                  <a:pt x="6309929" y="2673868"/>
                  <a:pt x="6295182" y="2674647"/>
                </a:cubicBezTo>
                <a:close/>
                <a:moveTo>
                  <a:pt x="844278" y="2669225"/>
                </a:moveTo>
                <a:cubicBezTo>
                  <a:pt x="834778" y="2669225"/>
                  <a:pt x="828725" y="2670616"/>
                  <a:pt x="824429" y="2672539"/>
                </a:cubicBezTo>
                <a:lnTo>
                  <a:pt x="823058" y="2673497"/>
                </a:lnTo>
                <a:lnTo>
                  <a:pt x="841565" y="2676152"/>
                </a:lnTo>
                <a:close/>
                <a:moveTo>
                  <a:pt x="3059282" y="2669001"/>
                </a:moveTo>
                <a:lnTo>
                  <a:pt x="3057637" y="2673194"/>
                </a:lnTo>
                <a:lnTo>
                  <a:pt x="3078191" y="2669410"/>
                </a:lnTo>
                <a:close/>
                <a:moveTo>
                  <a:pt x="5897006" y="2664686"/>
                </a:moveTo>
                <a:lnTo>
                  <a:pt x="5893596" y="2665000"/>
                </a:lnTo>
                <a:lnTo>
                  <a:pt x="5900588" y="2669225"/>
                </a:lnTo>
                <a:cubicBezTo>
                  <a:pt x="5886018" y="2687517"/>
                  <a:pt x="5859165" y="2677254"/>
                  <a:pt x="5837078" y="2690183"/>
                </a:cubicBezTo>
                <a:lnTo>
                  <a:pt x="5829537" y="2698751"/>
                </a:lnTo>
                <a:lnTo>
                  <a:pt x="5843019" y="2689703"/>
                </a:lnTo>
                <a:cubicBezTo>
                  <a:pt x="5877324" y="2676030"/>
                  <a:pt x="5925686" y="2677094"/>
                  <a:pt x="5961845" y="2675605"/>
                </a:cubicBezTo>
                <a:cubicBezTo>
                  <a:pt x="5949366" y="2668515"/>
                  <a:pt x="5923842" y="2664473"/>
                  <a:pt x="5897006" y="2664686"/>
                </a:cubicBezTo>
                <a:close/>
                <a:moveTo>
                  <a:pt x="2250134" y="2662737"/>
                </a:moveTo>
                <a:cubicBezTo>
                  <a:pt x="2244617" y="2663420"/>
                  <a:pt x="2239415" y="2665432"/>
                  <a:pt x="2234629" y="2670076"/>
                </a:cubicBezTo>
                <a:cubicBezTo>
                  <a:pt x="2262174" y="2678052"/>
                  <a:pt x="2290915" y="2666965"/>
                  <a:pt x="2302427" y="2673426"/>
                </a:cubicBezTo>
                <a:lnTo>
                  <a:pt x="2304049" y="2677782"/>
                </a:lnTo>
                <a:lnTo>
                  <a:pt x="2319026" y="2678980"/>
                </a:lnTo>
                <a:lnTo>
                  <a:pt x="2317445" y="2676563"/>
                </a:lnTo>
                <a:lnTo>
                  <a:pt x="2312162" y="2668028"/>
                </a:lnTo>
                <a:lnTo>
                  <a:pt x="2268672" y="2664243"/>
                </a:lnTo>
                <a:lnTo>
                  <a:pt x="2266638" y="2663343"/>
                </a:lnTo>
                <a:close/>
                <a:moveTo>
                  <a:pt x="793502" y="2656521"/>
                </a:moveTo>
                <a:lnTo>
                  <a:pt x="764586" y="2665111"/>
                </a:lnTo>
                <a:lnTo>
                  <a:pt x="775225" y="2666637"/>
                </a:lnTo>
                <a:lnTo>
                  <a:pt x="778767" y="2666814"/>
                </a:lnTo>
                <a:lnTo>
                  <a:pt x="778481" y="2667104"/>
                </a:lnTo>
                <a:lnTo>
                  <a:pt x="787511" y="2668399"/>
                </a:lnTo>
                <a:lnTo>
                  <a:pt x="791015" y="2668002"/>
                </a:lnTo>
                <a:lnTo>
                  <a:pt x="793380" y="2669241"/>
                </a:lnTo>
                <a:lnTo>
                  <a:pt x="807815" y="2671311"/>
                </a:lnTo>
                <a:close/>
                <a:moveTo>
                  <a:pt x="3275867" y="2646962"/>
                </a:moveTo>
                <a:lnTo>
                  <a:pt x="3208045" y="2660717"/>
                </a:lnTo>
                <a:lnTo>
                  <a:pt x="3232962" y="2660366"/>
                </a:lnTo>
                <a:lnTo>
                  <a:pt x="3242737" y="2657294"/>
                </a:lnTo>
                <a:cubicBezTo>
                  <a:pt x="3248637" y="2656352"/>
                  <a:pt x="3253312" y="2656702"/>
                  <a:pt x="3257557" y="2658076"/>
                </a:cubicBezTo>
                <a:lnTo>
                  <a:pt x="3260321" y="2659980"/>
                </a:lnTo>
                <a:lnTo>
                  <a:pt x="3279797" y="2659705"/>
                </a:lnTo>
                <a:close/>
                <a:moveTo>
                  <a:pt x="5846456" y="2635830"/>
                </a:moveTo>
                <a:lnTo>
                  <a:pt x="5837524" y="2636352"/>
                </a:lnTo>
                <a:lnTo>
                  <a:pt x="5839313" y="2636522"/>
                </a:lnTo>
                <a:cubicBezTo>
                  <a:pt x="5845428" y="2636930"/>
                  <a:pt x="5851880" y="2638100"/>
                  <a:pt x="5858899" y="2646537"/>
                </a:cubicBezTo>
                <a:cubicBezTo>
                  <a:pt x="5858048" y="2667949"/>
                  <a:pt x="5830539" y="2639731"/>
                  <a:pt x="5829688" y="2660717"/>
                </a:cubicBezTo>
                <a:lnTo>
                  <a:pt x="5836900" y="2662141"/>
                </a:lnTo>
                <a:lnTo>
                  <a:pt x="5844091" y="2654922"/>
                </a:lnTo>
                <a:cubicBezTo>
                  <a:pt x="5856062" y="2651525"/>
                  <a:pt x="5871802" y="2664261"/>
                  <a:pt x="5879884" y="2651073"/>
                </a:cubicBezTo>
                <a:cubicBezTo>
                  <a:pt x="5874638" y="2644905"/>
                  <a:pt x="5860317" y="2637957"/>
                  <a:pt x="5846456" y="2635830"/>
                </a:cubicBezTo>
                <a:close/>
                <a:moveTo>
                  <a:pt x="6093046" y="2612723"/>
                </a:moveTo>
                <a:lnTo>
                  <a:pt x="6092585" y="2613354"/>
                </a:lnTo>
                <a:lnTo>
                  <a:pt x="6092018" y="2612929"/>
                </a:lnTo>
                <a:close/>
                <a:moveTo>
                  <a:pt x="5817777" y="2601870"/>
                </a:moveTo>
                <a:lnTo>
                  <a:pt x="5817777" y="2616901"/>
                </a:lnTo>
                <a:cubicBezTo>
                  <a:pt x="5818770" y="2626260"/>
                  <a:pt x="5826001" y="2624558"/>
                  <a:pt x="5826143" y="2616901"/>
                </a:cubicBezTo>
                <a:lnTo>
                  <a:pt x="5827094" y="2621407"/>
                </a:lnTo>
                <a:lnTo>
                  <a:pt x="5828046" y="2620163"/>
                </a:lnTo>
                <a:lnTo>
                  <a:pt x="5835965" y="2612821"/>
                </a:lnTo>
                <a:lnTo>
                  <a:pt x="5831195" y="2604050"/>
                </a:lnTo>
                <a:cubicBezTo>
                  <a:pt x="5828341" y="2600523"/>
                  <a:pt x="5824441" y="2598821"/>
                  <a:pt x="5817777" y="2601870"/>
                </a:cubicBezTo>
                <a:close/>
                <a:moveTo>
                  <a:pt x="6185748" y="2570814"/>
                </a:moveTo>
                <a:cubicBezTo>
                  <a:pt x="6216234" y="2574359"/>
                  <a:pt x="6225735" y="2593786"/>
                  <a:pt x="6267850" y="2588398"/>
                </a:cubicBezTo>
                <a:cubicBezTo>
                  <a:pt x="6225947" y="2599139"/>
                  <a:pt x="6184444" y="2597437"/>
                  <a:pt x="6138973" y="2603513"/>
                </a:cubicBezTo>
                <a:lnTo>
                  <a:pt x="6093046" y="2612723"/>
                </a:lnTo>
                <a:lnTo>
                  <a:pt x="6108278" y="2591852"/>
                </a:lnTo>
                <a:cubicBezTo>
                  <a:pt x="6135178" y="2580253"/>
                  <a:pt x="6187024" y="2592084"/>
                  <a:pt x="6185748" y="2570814"/>
                </a:cubicBezTo>
                <a:close/>
                <a:moveTo>
                  <a:pt x="691418" y="2553374"/>
                </a:moveTo>
                <a:lnTo>
                  <a:pt x="691418" y="2553516"/>
                </a:lnTo>
                <a:lnTo>
                  <a:pt x="691065" y="2553598"/>
                </a:lnTo>
                <a:close/>
                <a:moveTo>
                  <a:pt x="5891246" y="2509167"/>
                </a:moveTo>
                <a:lnTo>
                  <a:pt x="5890237" y="2522887"/>
                </a:lnTo>
                <a:cubicBezTo>
                  <a:pt x="5890450" y="2527283"/>
                  <a:pt x="5891699" y="2529773"/>
                  <a:pt x="5893494" y="2530963"/>
                </a:cubicBezTo>
                <a:lnTo>
                  <a:pt x="5896725" y="2531098"/>
                </a:lnTo>
                <a:lnTo>
                  <a:pt x="5897986" y="2523777"/>
                </a:lnTo>
                <a:close/>
                <a:moveTo>
                  <a:pt x="749981" y="2474250"/>
                </a:moveTo>
                <a:lnTo>
                  <a:pt x="749981" y="2474391"/>
                </a:lnTo>
                <a:lnTo>
                  <a:pt x="749842" y="2474342"/>
                </a:lnTo>
                <a:close/>
                <a:moveTo>
                  <a:pt x="704257" y="2462407"/>
                </a:moveTo>
                <a:cubicBezTo>
                  <a:pt x="709085" y="2461545"/>
                  <a:pt x="714593" y="2462400"/>
                  <a:pt x="720186" y="2463987"/>
                </a:cubicBezTo>
                <a:lnTo>
                  <a:pt x="749842" y="2474342"/>
                </a:lnTo>
                <a:lnTo>
                  <a:pt x="739789" y="2481020"/>
                </a:lnTo>
                <a:cubicBezTo>
                  <a:pt x="727586" y="2480914"/>
                  <a:pt x="709958" y="2464536"/>
                  <a:pt x="692410" y="2471130"/>
                </a:cubicBezTo>
                <a:cubicBezTo>
                  <a:pt x="695282" y="2465848"/>
                  <a:pt x="699430" y="2463269"/>
                  <a:pt x="704257" y="2462407"/>
                </a:cubicBezTo>
                <a:close/>
                <a:moveTo>
                  <a:pt x="5905994" y="2462321"/>
                </a:moveTo>
                <a:lnTo>
                  <a:pt x="5900844" y="2462371"/>
                </a:lnTo>
                <a:lnTo>
                  <a:pt x="5899524" y="2463473"/>
                </a:lnTo>
                <a:cubicBezTo>
                  <a:pt x="5897468" y="2464767"/>
                  <a:pt x="5895411" y="2466061"/>
                  <a:pt x="5893825" y="2468228"/>
                </a:cubicBezTo>
                <a:lnTo>
                  <a:pt x="5893484" y="2469409"/>
                </a:lnTo>
                <a:lnTo>
                  <a:pt x="5897723" y="2477107"/>
                </a:lnTo>
                <a:lnTo>
                  <a:pt x="5897813" y="2477092"/>
                </a:lnTo>
                <a:cubicBezTo>
                  <a:pt x="5903796" y="2470439"/>
                  <a:pt x="5907465" y="2452519"/>
                  <a:pt x="5911932" y="2471130"/>
                </a:cubicBezTo>
                <a:lnTo>
                  <a:pt x="5908331" y="2480952"/>
                </a:lnTo>
                <a:lnTo>
                  <a:pt x="5911932" y="2480771"/>
                </a:lnTo>
                <a:lnTo>
                  <a:pt x="5919443" y="2480469"/>
                </a:lnTo>
                <a:lnTo>
                  <a:pt x="5914484" y="2477369"/>
                </a:lnTo>
                <a:lnTo>
                  <a:pt x="5916843" y="2462426"/>
                </a:lnTo>
                <a:close/>
                <a:moveTo>
                  <a:pt x="5727022" y="2451099"/>
                </a:moveTo>
                <a:lnTo>
                  <a:pt x="5727022" y="2467585"/>
                </a:lnTo>
                <a:cubicBezTo>
                  <a:pt x="5729202" y="2465564"/>
                  <a:pt x="5734713" y="2464262"/>
                  <a:pt x="5740001" y="2462555"/>
                </a:cubicBezTo>
                <a:lnTo>
                  <a:pt x="5745314" y="2459155"/>
                </a:lnTo>
                <a:lnTo>
                  <a:pt x="5745458" y="2459219"/>
                </a:lnTo>
                <a:lnTo>
                  <a:pt x="5745781" y="2458857"/>
                </a:lnTo>
                <a:lnTo>
                  <a:pt x="5751649" y="2455102"/>
                </a:lnTo>
                <a:lnTo>
                  <a:pt x="5750923" y="2453100"/>
                </a:lnTo>
                <a:lnTo>
                  <a:pt x="5745781" y="2458857"/>
                </a:lnTo>
                <a:lnTo>
                  <a:pt x="5745314" y="2459155"/>
                </a:lnTo>
                <a:lnTo>
                  <a:pt x="5734357" y="2454330"/>
                </a:lnTo>
                <a:lnTo>
                  <a:pt x="5734273" y="2454894"/>
                </a:lnTo>
                <a:cubicBezTo>
                  <a:pt x="5733759" y="2457836"/>
                  <a:pt x="5732908" y="2460070"/>
                  <a:pt x="5730852" y="2460070"/>
                </a:cubicBezTo>
                <a:lnTo>
                  <a:pt x="5730993" y="2459503"/>
                </a:lnTo>
                <a:lnTo>
                  <a:pt x="5730380" y="2452578"/>
                </a:lnTo>
                <a:close/>
                <a:moveTo>
                  <a:pt x="5806380" y="2424088"/>
                </a:moveTo>
                <a:cubicBezTo>
                  <a:pt x="5799272" y="2425400"/>
                  <a:pt x="5795231" y="2429157"/>
                  <a:pt x="5802888" y="2438516"/>
                </a:cubicBezTo>
                <a:cubicBezTo>
                  <a:pt x="5798846" y="2447591"/>
                  <a:pt x="5790515" y="2448868"/>
                  <a:pt x="5782663" y="2446262"/>
                </a:cubicBezTo>
                <a:lnTo>
                  <a:pt x="5774824" y="2439240"/>
                </a:lnTo>
                <a:lnTo>
                  <a:pt x="5773818" y="2445039"/>
                </a:lnTo>
                <a:lnTo>
                  <a:pt x="5765589" y="2446712"/>
                </a:lnTo>
                <a:lnTo>
                  <a:pt x="5765701" y="2453104"/>
                </a:lnTo>
                <a:cubicBezTo>
                  <a:pt x="5767473" y="2459396"/>
                  <a:pt x="5768360" y="2465671"/>
                  <a:pt x="5760773" y="2475384"/>
                </a:cubicBezTo>
                <a:cubicBezTo>
                  <a:pt x="5767720" y="2485168"/>
                  <a:pt x="5777504" y="2458652"/>
                  <a:pt x="5785871" y="2461204"/>
                </a:cubicBezTo>
                <a:cubicBezTo>
                  <a:pt x="5792110" y="2464607"/>
                  <a:pt x="5784169" y="2470847"/>
                  <a:pt x="5785871" y="2483750"/>
                </a:cubicBezTo>
                <a:cubicBezTo>
                  <a:pt x="5806008" y="2475668"/>
                  <a:pt x="5787857" y="2453405"/>
                  <a:pt x="5815223" y="2469570"/>
                </a:cubicBezTo>
                <a:cubicBezTo>
                  <a:pt x="5824121" y="2454681"/>
                  <a:pt x="5830697" y="2441139"/>
                  <a:pt x="5836485" y="2429233"/>
                </a:cubicBezTo>
                <a:lnTo>
                  <a:pt x="5836898" y="2428469"/>
                </a:lnTo>
                <a:lnTo>
                  <a:pt x="5815933" y="2427881"/>
                </a:lnTo>
                <a:lnTo>
                  <a:pt x="5818765" y="2424228"/>
                </a:lnTo>
                <a:close/>
                <a:moveTo>
                  <a:pt x="571361" y="2390537"/>
                </a:moveTo>
                <a:lnTo>
                  <a:pt x="551496" y="2410191"/>
                </a:lnTo>
                <a:cubicBezTo>
                  <a:pt x="544158" y="2416253"/>
                  <a:pt x="535579" y="2421287"/>
                  <a:pt x="523952" y="2423910"/>
                </a:cubicBezTo>
                <a:cubicBezTo>
                  <a:pt x="529198" y="2415970"/>
                  <a:pt x="534587" y="2408100"/>
                  <a:pt x="541925" y="2401967"/>
                </a:cubicBezTo>
                <a:close/>
                <a:moveTo>
                  <a:pt x="571597" y="2390304"/>
                </a:moveTo>
                <a:lnTo>
                  <a:pt x="571597" y="2390446"/>
                </a:lnTo>
                <a:lnTo>
                  <a:pt x="571361" y="2390537"/>
                </a:lnTo>
                <a:close/>
                <a:moveTo>
                  <a:pt x="713113" y="2364922"/>
                </a:moveTo>
                <a:cubicBezTo>
                  <a:pt x="702053" y="2367899"/>
                  <a:pt x="678089" y="2412992"/>
                  <a:pt x="678656" y="2382505"/>
                </a:cubicBezTo>
                <a:cubicBezTo>
                  <a:pt x="669013" y="2385624"/>
                  <a:pt x="673976" y="2401506"/>
                  <a:pt x="673693" y="2412850"/>
                </a:cubicBezTo>
                <a:cubicBezTo>
                  <a:pt x="665326" y="2412850"/>
                  <a:pt x="661072" y="2415261"/>
                  <a:pt x="659513" y="2421216"/>
                </a:cubicBezTo>
                <a:cubicBezTo>
                  <a:pt x="643206" y="2392431"/>
                  <a:pt x="664192" y="2360526"/>
                  <a:pt x="713113" y="2364922"/>
                </a:cubicBezTo>
                <a:close/>
                <a:moveTo>
                  <a:pt x="5959434" y="2306500"/>
                </a:moveTo>
                <a:cubicBezTo>
                  <a:pt x="5964114" y="2308060"/>
                  <a:pt x="5961561" y="2314016"/>
                  <a:pt x="5959434" y="2314016"/>
                </a:cubicBezTo>
                <a:cubicBezTo>
                  <a:pt x="5957024" y="2363788"/>
                  <a:pt x="5986376" y="2359534"/>
                  <a:pt x="5991481" y="2396543"/>
                </a:cubicBezTo>
                <a:cubicBezTo>
                  <a:pt x="5983966" y="2397394"/>
                  <a:pt x="5982832" y="2387326"/>
                  <a:pt x="5974890" y="2388886"/>
                </a:cubicBezTo>
                <a:cubicBezTo>
                  <a:pt x="5976734" y="2431426"/>
                  <a:pt x="5990772" y="2439367"/>
                  <a:pt x="5981413" y="2486019"/>
                </a:cubicBezTo>
                <a:cubicBezTo>
                  <a:pt x="5974890" y="2482616"/>
                  <a:pt x="5978294" y="2462339"/>
                  <a:pt x="5964964" y="2470847"/>
                </a:cubicBezTo>
                <a:cubicBezTo>
                  <a:pt x="5976025" y="2446599"/>
                  <a:pt x="5969644" y="2404059"/>
                  <a:pt x="5944970" y="2418239"/>
                </a:cubicBezTo>
                <a:cubicBezTo>
                  <a:pt x="5955038" y="2405477"/>
                  <a:pt x="5962270" y="2396685"/>
                  <a:pt x="5944970" y="2388461"/>
                </a:cubicBezTo>
                <a:cubicBezTo>
                  <a:pt x="5945963" y="2369885"/>
                  <a:pt x="5959150" y="2386334"/>
                  <a:pt x="5961703" y="2388461"/>
                </a:cubicBezTo>
                <a:cubicBezTo>
                  <a:pt x="5961703" y="2378393"/>
                  <a:pt x="5961703" y="2368467"/>
                  <a:pt x="5961703" y="2358541"/>
                </a:cubicBezTo>
                <a:cubicBezTo>
                  <a:pt x="5960604" y="2347271"/>
                  <a:pt x="5952250" y="2338051"/>
                  <a:pt x="5941142" y="2335853"/>
                </a:cubicBezTo>
                <a:cubicBezTo>
                  <a:pt x="5946105" y="2323091"/>
                  <a:pt x="5957732" y="2324084"/>
                  <a:pt x="5959434" y="2306500"/>
                </a:cubicBezTo>
                <a:close/>
                <a:moveTo>
                  <a:pt x="5816783" y="2288917"/>
                </a:moveTo>
                <a:cubicBezTo>
                  <a:pt x="5808842" y="2287074"/>
                  <a:pt x="5807423" y="2297142"/>
                  <a:pt x="5799908" y="2296007"/>
                </a:cubicBezTo>
                <a:cubicBezTo>
                  <a:pt x="5755950" y="2307209"/>
                  <a:pt x="5830538" y="2296007"/>
                  <a:pt x="5812244" y="2318553"/>
                </a:cubicBezTo>
                <a:cubicBezTo>
                  <a:pt x="5812244" y="2314441"/>
                  <a:pt x="5808842" y="2310187"/>
                  <a:pt x="5807992" y="2318553"/>
                </a:cubicBezTo>
                <a:cubicBezTo>
                  <a:pt x="5810686" y="2325502"/>
                  <a:pt x="5831105" y="2336137"/>
                  <a:pt x="5833090" y="2319546"/>
                </a:cubicBezTo>
                <a:lnTo>
                  <a:pt x="5833232" y="2318979"/>
                </a:lnTo>
                <a:cubicBezTo>
                  <a:pt x="5828762" y="2308436"/>
                  <a:pt x="5823251" y="2298365"/>
                  <a:pt x="5816783" y="2288917"/>
                </a:cubicBezTo>
                <a:close/>
                <a:moveTo>
                  <a:pt x="5927246" y="2261266"/>
                </a:moveTo>
                <a:cubicBezTo>
                  <a:pt x="5941426" y="2263535"/>
                  <a:pt x="5916185" y="2288917"/>
                  <a:pt x="5930932" y="2291186"/>
                </a:cubicBezTo>
                <a:cubicBezTo>
                  <a:pt x="5928805" y="2311747"/>
                  <a:pt x="5917745" y="2291186"/>
                  <a:pt x="5922708" y="2276155"/>
                </a:cubicBezTo>
                <a:cubicBezTo>
                  <a:pt x="5896050" y="2272752"/>
                  <a:pt x="5922424" y="2272326"/>
                  <a:pt x="5927246" y="2261266"/>
                </a:cubicBezTo>
                <a:close/>
                <a:moveTo>
                  <a:pt x="5855069" y="2259848"/>
                </a:moveTo>
                <a:cubicBezTo>
                  <a:pt x="5853935" y="2280693"/>
                  <a:pt x="5840889" y="2279984"/>
                  <a:pt x="5837770" y="2296716"/>
                </a:cubicBezTo>
                <a:cubicBezTo>
                  <a:pt x="5842912" y="2297130"/>
                  <a:pt x="5847548" y="2299975"/>
                  <a:pt x="5850248" y="2304373"/>
                </a:cubicBezTo>
                <a:cubicBezTo>
                  <a:pt x="5842165" y="2271617"/>
                  <a:pt x="5875205" y="2275162"/>
                  <a:pt x="5863294" y="2260415"/>
                </a:cubicBezTo>
                <a:lnTo>
                  <a:pt x="5863435" y="2259848"/>
                </a:lnTo>
                <a:cubicBezTo>
                  <a:pt x="5862443" y="2268781"/>
                  <a:pt x="5858756" y="2264244"/>
                  <a:pt x="5855069" y="2259848"/>
                </a:cubicBezTo>
                <a:close/>
                <a:moveTo>
                  <a:pt x="5847687" y="2232334"/>
                </a:moveTo>
                <a:lnTo>
                  <a:pt x="5842734" y="2236917"/>
                </a:lnTo>
                <a:lnTo>
                  <a:pt x="5842732" y="2236876"/>
                </a:lnTo>
                <a:lnTo>
                  <a:pt x="5842165" y="2237444"/>
                </a:lnTo>
                <a:lnTo>
                  <a:pt x="5842734" y="2236917"/>
                </a:lnTo>
                <a:lnTo>
                  <a:pt x="5843220" y="2249324"/>
                </a:lnTo>
                <a:cubicBezTo>
                  <a:pt x="5848298" y="2257553"/>
                  <a:pt x="5864144" y="2253857"/>
                  <a:pt x="5863719" y="2244817"/>
                </a:cubicBezTo>
                <a:cubicBezTo>
                  <a:pt x="5857019" y="2242052"/>
                  <a:pt x="5852792" y="2231630"/>
                  <a:pt x="5847687" y="2232334"/>
                </a:cubicBezTo>
                <a:close/>
                <a:moveTo>
                  <a:pt x="5936179" y="2186821"/>
                </a:moveTo>
                <a:lnTo>
                  <a:pt x="5936888" y="2186821"/>
                </a:lnTo>
                <a:cubicBezTo>
                  <a:pt x="5954471" y="2187672"/>
                  <a:pt x="5934619" y="2234040"/>
                  <a:pt x="5935754" y="2254034"/>
                </a:cubicBezTo>
                <a:cubicBezTo>
                  <a:pt x="5924268" y="2240421"/>
                  <a:pt x="5941426" y="2215465"/>
                  <a:pt x="5936179" y="2186821"/>
                </a:cubicBezTo>
                <a:close/>
                <a:moveTo>
                  <a:pt x="5788510" y="2182354"/>
                </a:moveTo>
                <a:cubicBezTo>
                  <a:pt x="5786509" y="2182381"/>
                  <a:pt x="5784913" y="2184694"/>
                  <a:pt x="5784169" y="2191500"/>
                </a:cubicBezTo>
                <a:cubicBezTo>
                  <a:pt x="5785729" y="2192635"/>
                  <a:pt x="5786899" y="2194230"/>
                  <a:pt x="5787590" y="2196694"/>
                </a:cubicBezTo>
                <a:lnTo>
                  <a:pt x="5787728" y="2199297"/>
                </a:lnTo>
                <a:lnTo>
                  <a:pt x="5790285" y="2198271"/>
                </a:lnTo>
                <a:lnTo>
                  <a:pt x="5802121" y="2200320"/>
                </a:lnTo>
                <a:lnTo>
                  <a:pt x="5804198" y="2199388"/>
                </a:lnTo>
                <a:cubicBezTo>
                  <a:pt x="5809374" y="2195754"/>
                  <a:pt x="5812104" y="2190791"/>
                  <a:pt x="5805439" y="2184269"/>
                </a:cubicBezTo>
                <a:cubicBezTo>
                  <a:pt x="5804163" y="2202773"/>
                  <a:pt x="5794512" y="2182274"/>
                  <a:pt x="5788510" y="2182354"/>
                </a:cubicBezTo>
                <a:close/>
                <a:moveTo>
                  <a:pt x="5784878" y="2131944"/>
                </a:moveTo>
                <a:cubicBezTo>
                  <a:pt x="5784878" y="2153073"/>
                  <a:pt x="5768004" y="2150520"/>
                  <a:pt x="5784878" y="2161864"/>
                </a:cubicBezTo>
                <a:cubicBezTo>
                  <a:pt x="5783176" y="2121451"/>
                  <a:pt x="5802320" y="2164700"/>
                  <a:pt x="5805864" y="2132512"/>
                </a:cubicBezTo>
                <a:lnTo>
                  <a:pt x="5806006" y="2131944"/>
                </a:lnTo>
                <a:cubicBezTo>
                  <a:pt x="5792819" y="2137049"/>
                  <a:pt x="5797782" y="2137191"/>
                  <a:pt x="5784878" y="2131944"/>
                </a:cubicBezTo>
                <a:close/>
                <a:moveTo>
                  <a:pt x="866541" y="2114077"/>
                </a:moveTo>
                <a:lnTo>
                  <a:pt x="866541" y="2114219"/>
                </a:lnTo>
                <a:lnTo>
                  <a:pt x="866369" y="2114182"/>
                </a:lnTo>
                <a:close/>
                <a:moveTo>
                  <a:pt x="772669" y="2106136"/>
                </a:moveTo>
                <a:cubicBezTo>
                  <a:pt x="771818" y="2112659"/>
                  <a:pt x="775931" y="2113084"/>
                  <a:pt x="780326" y="2113084"/>
                </a:cubicBezTo>
                <a:cubicBezTo>
                  <a:pt x="769266" y="2137049"/>
                  <a:pt x="758773" y="2118756"/>
                  <a:pt x="730980" y="2124287"/>
                </a:cubicBezTo>
                <a:cubicBezTo>
                  <a:pt x="732114" y="2116062"/>
                  <a:pt x="745160" y="2118189"/>
                  <a:pt x="744167" y="2108263"/>
                </a:cubicBezTo>
                <a:cubicBezTo>
                  <a:pt x="774796" y="2126981"/>
                  <a:pt x="748705" y="2113935"/>
                  <a:pt x="772669" y="2106136"/>
                </a:cubicBezTo>
                <a:close/>
                <a:moveTo>
                  <a:pt x="822902" y="2104984"/>
                </a:moveTo>
                <a:lnTo>
                  <a:pt x="866369" y="2114182"/>
                </a:lnTo>
                <a:lnTo>
                  <a:pt x="850537" y="2123879"/>
                </a:lnTo>
                <a:cubicBezTo>
                  <a:pt x="832598" y="2126617"/>
                  <a:pt x="809573" y="2112446"/>
                  <a:pt x="787984" y="2119891"/>
                </a:cubicBezTo>
                <a:cubicBezTo>
                  <a:pt x="794081" y="2106278"/>
                  <a:pt x="807765" y="2103619"/>
                  <a:pt x="822902" y="2104984"/>
                </a:cubicBezTo>
                <a:close/>
                <a:moveTo>
                  <a:pt x="974195" y="2015395"/>
                </a:moveTo>
                <a:cubicBezTo>
                  <a:pt x="969099" y="2015951"/>
                  <a:pt x="964667" y="2018291"/>
                  <a:pt x="961122" y="2023892"/>
                </a:cubicBezTo>
                <a:cubicBezTo>
                  <a:pt x="969346" y="2048849"/>
                  <a:pt x="1038403" y="2026445"/>
                  <a:pt x="1031597" y="2019496"/>
                </a:cubicBezTo>
                <a:lnTo>
                  <a:pt x="1032022" y="2018646"/>
                </a:lnTo>
                <a:cubicBezTo>
                  <a:pt x="1010752" y="2028111"/>
                  <a:pt x="989482" y="2013727"/>
                  <a:pt x="974195" y="2015395"/>
                </a:cubicBezTo>
                <a:close/>
                <a:moveTo>
                  <a:pt x="5879884" y="2006309"/>
                </a:moveTo>
                <a:cubicBezTo>
                  <a:pt x="5873503" y="2007586"/>
                  <a:pt x="5864144" y="2003473"/>
                  <a:pt x="5862726" y="2013541"/>
                </a:cubicBezTo>
                <a:cubicBezTo>
                  <a:pt x="5873928" y="2014250"/>
                  <a:pt x="5871518" y="2037789"/>
                  <a:pt x="5883571" y="2036796"/>
                </a:cubicBezTo>
                <a:lnTo>
                  <a:pt x="5883713" y="2036229"/>
                </a:lnTo>
                <a:cubicBezTo>
                  <a:pt x="5884847" y="2022049"/>
                  <a:pt x="5879175" y="2019639"/>
                  <a:pt x="5879884" y="2006309"/>
                </a:cubicBezTo>
                <a:close/>
                <a:moveTo>
                  <a:pt x="894919" y="2000406"/>
                </a:moveTo>
                <a:cubicBezTo>
                  <a:pt x="877814" y="1997872"/>
                  <a:pt x="860798" y="2001133"/>
                  <a:pt x="852077" y="2017228"/>
                </a:cubicBezTo>
                <a:cubicBezTo>
                  <a:pt x="878594" y="2025168"/>
                  <a:pt x="886677" y="2022332"/>
                  <a:pt x="887244" y="2007160"/>
                </a:cubicBezTo>
                <a:cubicBezTo>
                  <a:pt x="891356" y="2022474"/>
                  <a:pt x="927799" y="2038781"/>
                  <a:pt x="938292" y="2019071"/>
                </a:cubicBezTo>
                <a:lnTo>
                  <a:pt x="938292" y="2018362"/>
                </a:lnTo>
                <a:cubicBezTo>
                  <a:pt x="929217" y="2011272"/>
                  <a:pt x="912024" y="2002941"/>
                  <a:pt x="894919" y="2000406"/>
                </a:cubicBezTo>
                <a:close/>
                <a:moveTo>
                  <a:pt x="1444615" y="1988928"/>
                </a:moveTo>
                <a:lnTo>
                  <a:pt x="1444436" y="1989196"/>
                </a:lnTo>
                <a:lnTo>
                  <a:pt x="1444587" y="1989212"/>
                </a:lnTo>
                <a:close/>
                <a:moveTo>
                  <a:pt x="1450161" y="1974354"/>
                </a:moveTo>
                <a:lnTo>
                  <a:pt x="1425121" y="1989281"/>
                </a:lnTo>
                <a:lnTo>
                  <a:pt x="1424099" y="1989293"/>
                </a:lnTo>
                <a:lnTo>
                  <a:pt x="1423674" y="1990144"/>
                </a:lnTo>
                <a:lnTo>
                  <a:pt x="1425121" y="1989281"/>
                </a:lnTo>
                <a:lnTo>
                  <a:pt x="1443271" y="1989071"/>
                </a:lnTo>
                <a:lnTo>
                  <a:pt x="1443705" y="1989118"/>
                </a:lnTo>
                <a:lnTo>
                  <a:pt x="1448789" y="1979305"/>
                </a:lnTo>
                <a:lnTo>
                  <a:pt x="1453405" y="1974705"/>
                </a:lnTo>
                <a:close/>
                <a:moveTo>
                  <a:pt x="1250252" y="1972561"/>
                </a:moveTo>
                <a:cubicBezTo>
                  <a:pt x="1196652" y="1982487"/>
                  <a:pt x="1156381" y="1961926"/>
                  <a:pt x="1122632" y="1989577"/>
                </a:cubicBezTo>
                <a:cubicBezTo>
                  <a:pt x="1168150" y="1998226"/>
                  <a:pt x="1209698" y="1999361"/>
                  <a:pt x="1250961" y="1980643"/>
                </a:cubicBezTo>
                <a:lnTo>
                  <a:pt x="1250252" y="1979934"/>
                </a:lnTo>
                <a:cubicBezTo>
                  <a:pt x="1265709" y="1996525"/>
                  <a:pt x="1264433" y="1978233"/>
                  <a:pt x="1250252" y="1972561"/>
                </a:cubicBezTo>
                <a:close/>
                <a:moveTo>
                  <a:pt x="762601" y="1972277"/>
                </a:moveTo>
                <a:cubicBezTo>
                  <a:pt x="764445" y="1978516"/>
                  <a:pt x="760474" y="1979509"/>
                  <a:pt x="756079" y="1980218"/>
                </a:cubicBezTo>
                <a:cubicBezTo>
                  <a:pt x="756079" y="1987450"/>
                  <a:pt x="765296" y="1985464"/>
                  <a:pt x="770259" y="1986599"/>
                </a:cubicBezTo>
                <a:cubicBezTo>
                  <a:pt x="762885" y="2013966"/>
                  <a:pt x="747003" y="1990711"/>
                  <a:pt x="728569" y="2004749"/>
                </a:cubicBezTo>
                <a:cubicBezTo>
                  <a:pt x="737361" y="1991278"/>
                  <a:pt x="741757" y="1974404"/>
                  <a:pt x="762601" y="1972277"/>
                </a:cubicBezTo>
                <a:close/>
                <a:moveTo>
                  <a:pt x="5907212" y="1863804"/>
                </a:moveTo>
                <a:lnTo>
                  <a:pt x="5908102" y="1865644"/>
                </a:lnTo>
                <a:lnTo>
                  <a:pt x="5907394" y="1865644"/>
                </a:lnTo>
                <a:close/>
                <a:moveTo>
                  <a:pt x="5893621" y="1829591"/>
                </a:moveTo>
                <a:cubicBezTo>
                  <a:pt x="5898186" y="1831470"/>
                  <a:pt x="5902338" y="1835396"/>
                  <a:pt x="5904994" y="1841396"/>
                </a:cubicBezTo>
                <a:lnTo>
                  <a:pt x="5907212" y="1863804"/>
                </a:lnTo>
                <a:lnTo>
                  <a:pt x="5900846" y="1850648"/>
                </a:lnTo>
                <a:cubicBezTo>
                  <a:pt x="5894498" y="1839375"/>
                  <a:pt x="5889207" y="1838631"/>
                  <a:pt x="5869958" y="1842672"/>
                </a:cubicBezTo>
                <a:cubicBezTo>
                  <a:pt x="5873716" y="1830265"/>
                  <a:pt x="5884493" y="1825833"/>
                  <a:pt x="5893621" y="1829591"/>
                </a:cubicBezTo>
                <a:close/>
                <a:moveTo>
                  <a:pt x="5951837" y="1791390"/>
                </a:moveTo>
                <a:lnTo>
                  <a:pt x="5951919" y="1791766"/>
                </a:lnTo>
                <a:lnTo>
                  <a:pt x="5951601" y="1791751"/>
                </a:lnTo>
                <a:close/>
                <a:moveTo>
                  <a:pt x="1340011" y="1779996"/>
                </a:moveTo>
                <a:lnTo>
                  <a:pt x="1340867" y="1793288"/>
                </a:lnTo>
                <a:lnTo>
                  <a:pt x="1351347" y="1793676"/>
                </a:lnTo>
                <a:lnTo>
                  <a:pt x="1346355" y="1787161"/>
                </a:lnTo>
                <a:cubicBezTo>
                  <a:pt x="1344460" y="1784294"/>
                  <a:pt x="1342386" y="1781378"/>
                  <a:pt x="1340011" y="1779996"/>
                </a:cubicBezTo>
                <a:close/>
                <a:moveTo>
                  <a:pt x="5949171" y="1779163"/>
                </a:moveTo>
                <a:cubicBezTo>
                  <a:pt x="5949756" y="1778224"/>
                  <a:pt x="5951990" y="1780280"/>
                  <a:pt x="5956314" y="1784534"/>
                </a:cubicBezTo>
                <a:lnTo>
                  <a:pt x="5951837" y="1791390"/>
                </a:lnTo>
                <a:close/>
                <a:moveTo>
                  <a:pt x="1451197" y="1776731"/>
                </a:moveTo>
                <a:cubicBezTo>
                  <a:pt x="1449469" y="1778093"/>
                  <a:pt x="1448556" y="1780836"/>
                  <a:pt x="1447741" y="1783734"/>
                </a:cubicBezTo>
                <a:lnTo>
                  <a:pt x="1445820" y="1789042"/>
                </a:lnTo>
                <a:lnTo>
                  <a:pt x="1455951" y="1787667"/>
                </a:lnTo>
                <a:lnTo>
                  <a:pt x="1459546" y="1778009"/>
                </a:lnTo>
                <a:cubicBezTo>
                  <a:pt x="1455469" y="1775386"/>
                  <a:pt x="1452926" y="1775368"/>
                  <a:pt x="1451197" y="1776731"/>
                </a:cubicBezTo>
                <a:close/>
                <a:moveTo>
                  <a:pt x="1352963" y="1763927"/>
                </a:moveTo>
                <a:lnTo>
                  <a:pt x="1352117" y="1764681"/>
                </a:lnTo>
                <a:cubicBezTo>
                  <a:pt x="1350504" y="1764787"/>
                  <a:pt x="1348661" y="1764398"/>
                  <a:pt x="1345967" y="1765957"/>
                </a:cubicBezTo>
                <a:cubicBezTo>
                  <a:pt x="1348945" y="1777018"/>
                  <a:pt x="1355184" y="1786093"/>
                  <a:pt x="1361848" y="1768935"/>
                </a:cubicBezTo>
                <a:cubicBezTo>
                  <a:pt x="1359934" y="1780598"/>
                  <a:pt x="1358206" y="1787467"/>
                  <a:pt x="1356542" y="1791122"/>
                </a:cubicBezTo>
                <a:lnTo>
                  <a:pt x="1352175" y="1793706"/>
                </a:lnTo>
                <a:lnTo>
                  <a:pt x="1381383" y="1794785"/>
                </a:lnTo>
                <a:lnTo>
                  <a:pt x="1382268" y="1787936"/>
                </a:lnTo>
                <a:cubicBezTo>
                  <a:pt x="1386203" y="1776450"/>
                  <a:pt x="1386229" y="1788654"/>
                  <a:pt x="1389048" y="1778664"/>
                </a:cubicBezTo>
                <a:lnTo>
                  <a:pt x="1391745" y="1765780"/>
                </a:lnTo>
                <a:lnTo>
                  <a:pt x="1386341" y="1765862"/>
                </a:lnTo>
                <a:lnTo>
                  <a:pt x="1388507" y="1766383"/>
                </a:lnTo>
                <a:cubicBezTo>
                  <a:pt x="1382551" y="1780527"/>
                  <a:pt x="1372687" y="1784063"/>
                  <a:pt x="1370760" y="1772504"/>
                </a:cubicBezTo>
                <a:lnTo>
                  <a:pt x="1371202" y="1766094"/>
                </a:lnTo>
                <a:lnTo>
                  <a:pt x="1371050" y="1766096"/>
                </a:lnTo>
                <a:close/>
                <a:moveTo>
                  <a:pt x="1343775" y="1762825"/>
                </a:moveTo>
                <a:lnTo>
                  <a:pt x="1343840" y="1766383"/>
                </a:lnTo>
                <a:lnTo>
                  <a:pt x="1344852" y="1762954"/>
                </a:lnTo>
                <a:close/>
                <a:moveTo>
                  <a:pt x="1447843" y="1761970"/>
                </a:moveTo>
                <a:lnTo>
                  <a:pt x="1433864" y="1765136"/>
                </a:lnTo>
                <a:lnTo>
                  <a:pt x="1408287" y="1765527"/>
                </a:lnTo>
                <a:lnTo>
                  <a:pt x="1407508" y="1772338"/>
                </a:lnTo>
                <a:cubicBezTo>
                  <a:pt x="1408146" y="1760002"/>
                  <a:pt x="1405275" y="1769361"/>
                  <a:pt x="1404098" y="1768889"/>
                </a:cubicBezTo>
                <a:lnTo>
                  <a:pt x="1403818" y="1765595"/>
                </a:lnTo>
                <a:lnTo>
                  <a:pt x="1396481" y="1765707"/>
                </a:lnTo>
                <a:lnTo>
                  <a:pt x="1394746" y="1775033"/>
                </a:lnTo>
                <a:cubicBezTo>
                  <a:pt x="1392902" y="1772551"/>
                  <a:pt x="1390137" y="1779960"/>
                  <a:pt x="1386876" y="1792385"/>
                </a:cubicBezTo>
                <a:lnTo>
                  <a:pt x="1386259" y="1794965"/>
                </a:lnTo>
                <a:lnTo>
                  <a:pt x="1398775" y="1795428"/>
                </a:lnTo>
                <a:lnTo>
                  <a:pt x="1438765" y="1790000"/>
                </a:lnTo>
                <a:lnTo>
                  <a:pt x="1440562" y="1778310"/>
                </a:lnTo>
                <a:cubicBezTo>
                  <a:pt x="1441573" y="1774677"/>
                  <a:pt x="1441821" y="1772266"/>
                  <a:pt x="1438276" y="1770777"/>
                </a:cubicBezTo>
                <a:close/>
                <a:moveTo>
                  <a:pt x="5926820" y="1754189"/>
                </a:moveTo>
                <a:cubicBezTo>
                  <a:pt x="5929541" y="1758700"/>
                  <a:pt x="5934321" y="1761568"/>
                  <a:pt x="5939582" y="1761846"/>
                </a:cubicBezTo>
                <a:cubicBezTo>
                  <a:pt x="5936434" y="1768842"/>
                  <a:pt x="5934838" y="1776437"/>
                  <a:pt x="5934903" y="1784109"/>
                </a:cubicBezTo>
                <a:cubicBezTo>
                  <a:pt x="5935470" y="1789213"/>
                  <a:pt x="5938129" y="1790809"/>
                  <a:pt x="5941443" y="1791287"/>
                </a:cubicBezTo>
                <a:lnTo>
                  <a:pt x="5951601" y="1791751"/>
                </a:lnTo>
                <a:lnTo>
                  <a:pt x="5946441" y="1799654"/>
                </a:lnTo>
                <a:cubicBezTo>
                  <a:pt x="5943703" y="1800655"/>
                  <a:pt x="5940871" y="1800686"/>
                  <a:pt x="5938627" y="1799430"/>
                </a:cubicBezTo>
                <a:lnTo>
                  <a:pt x="5934639" y="1792044"/>
                </a:lnTo>
                <a:lnTo>
                  <a:pt x="5934761" y="1791624"/>
                </a:lnTo>
                <a:lnTo>
                  <a:pt x="5934336" y="1791482"/>
                </a:lnTo>
                <a:lnTo>
                  <a:pt x="5934639" y="1792044"/>
                </a:lnTo>
                <a:lnTo>
                  <a:pt x="5928911" y="1811813"/>
                </a:lnTo>
                <a:cubicBezTo>
                  <a:pt x="5927990" y="1820410"/>
                  <a:pt x="5927458" y="1829697"/>
                  <a:pt x="5925402" y="1836149"/>
                </a:cubicBezTo>
                <a:cubicBezTo>
                  <a:pt x="5914484" y="1800983"/>
                  <a:pt x="5933626" y="1784676"/>
                  <a:pt x="5926820" y="1754189"/>
                </a:cubicBezTo>
                <a:close/>
                <a:moveTo>
                  <a:pt x="1190555" y="1745687"/>
                </a:moveTo>
                <a:cubicBezTo>
                  <a:pt x="1160440" y="1746185"/>
                  <a:pt x="1131743" y="1751778"/>
                  <a:pt x="1105049" y="1767092"/>
                </a:cubicBezTo>
                <a:cubicBezTo>
                  <a:pt x="1150355" y="1776291"/>
                  <a:pt x="1200306" y="1784573"/>
                  <a:pt x="1250671" y="1789957"/>
                </a:cubicBezTo>
                <a:lnTo>
                  <a:pt x="1313821" y="1792289"/>
                </a:lnTo>
                <a:lnTo>
                  <a:pt x="1314607" y="1791546"/>
                </a:lnTo>
                <a:cubicBezTo>
                  <a:pt x="1320523" y="1789718"/>
                  <a:pt x="1326079" y="1796763"/>
                  <a:pt x="1332354" y="1786660"/>
                </a:cubicBezTo>
                <a:lnTo>
                  <a:pt x="1339770" y="1762345"/>
                </a:lnTo>
                <a:lnTo>
                  <a:pt x="1329573" y="1761122"/>
                </a:lnTo>
                <a:lnTo>
                  <a:pt x="1323624" y="1766595"/>
                </a:lnTo>
                <a:cubicBezTo>
                  <a:pt x="1320106" y="1767712"/>
                  <a:pt x="1316260" y="1766170"/>
                  <a:pt x="1311793" y="1759718"/>
                </a:cubicBezTo>
                <a:lnTo>
                  <a:pt x="1311980" y="1759013"/>
                </a:lnTo>
                <a:lnTo>
                  <a:pt x="1308990" y="1758654"/>
                </a:lnTo>
                <a:lnTo>
                  <a:pt x="1292096" y="1756122"/>
                </a:lnTo>
                <a:lnTo>
                  <a:pt x="1291759" y="1756576"/>
                </a:lnTo>
                <a:cubicBezTo>
                  <a:pt x="1291002" y="1758690"/>
                  <a:pt x="1290842" y="1761491"/>
                  <a:pt x="1291657" y="1765674"/>
                </a:cubicBezTo>
                <a:cubicBezTo>
                  <a:pt x="1284142" y="1791481"/>
                  <a:pt x="1292508" y="1743553"/>
                  <a:pt x="1285560" y="1756882"/>
                </a:cubicBezTo>
                <a:lnTo>
                  <a:pt x="1287035" y="1755363"/>
                </a:lnTo>
                <a:lnTo>
                  <a:pt x="1248539" y="1749591"/>
                </a:lnTo>
                <a:cubicBezTo>
                  <a:pt x="1228752" y="1747053"/>
                  <a:pt x="1209377" y="1745375"/>
                  <a:pt x="1190555" y="1745687"/>
                </a:cubicBezTo>
                <a:close/>
                <a:moveTo>
                  <a:pt x="6307579" y="1731829"/>
                </a:moveTo>
                <a:lnTo>
                  <a:pt x="6297716" y="1746926"/>
                </a:lnTo>
                <a:cubicBezTo>
                  <a:pt x="6283519" y="1759621"/>
                  <a:pt x="6259590" y="1764859"/>
                  <a:pt x="6244594" y="1776876"/>
                </a:cubicBezTo>
                <a:cubicBezTo>
                  <a:pt x="6230414" y="1777869"/>
                  <a:pt x="6236370" y="1753054"/>
                  <a:pt x="6219212" y="1757592"/>
                </a:cubicBezTo>
                <a:cubicBezTo>
                  <a:pt x="6235590" y="1749403"/>
                  <a:pt x="6260981" y="1749908"/>
                  <a:pt x="6284917" y="1742417"/>
                </a:cubicBezTo>
                <a:close/>
                <a:moveTo>
                  <a:pt x="6307979" y="1731217"/>
                </a:moveTo>
                <a:lnTo>
                  <a:pt x="6307979" y="1731642"/>
                </a:lnTo>
                <a:lnTo>
                  <a:pt x="6307579" y="1731829"/>
                </a:lnTo>
                <a:close/>
                <a:moveTo>
                  <a:pt x="5819336" y="1722426"/>
                </a:moveTo>
                <a:cubicBezTo>
                  <a:pt x="5827134" y="1754898"/>
                  <a:pt x="5778214" y="1724411"/>
                  <a:pt x="5793244" y="1744121"/>
                </a:cubicBezTo>
                <a:lnTo>
                  <a:pt x="5793386" y="1743979"/>
                </a:lnTo>
                <a:cubicBezTo>
                  <a:pt x="5826142" y="1753338"/>
                  <a:pt x="5826000" y="1771489"/>
                  <a:pt x="5853651" y="1744830"/>
                </a:cubicBezTo>
                <a:lnTo>
                  <a:pt x="5853651" y="1730650"/>
                </a:lnTo>
                <a:cubicBezTo>
                  <a:pt x="5848546" y="1729516"/>
                  <a:pt x="5844009" y="1716470"/>
                  <a:pt x="5840747" y="1730650"/>
                </a:cubicBezTo>
                <a:cubicBezTo>
                  <a:pt x="5846419" y="1739725"/>
                  <a:pt x="5831247" y="1731501"/>
                  <a:pt x="5823306" y="1744830"/>
                </a:cubicBezTo>
                <a:cubicBezTo>
                  <a:pt x="5826142" y="1737882"/>
                  <a:pt x="5833657" y="1717463"/>
                  <a:pt x="5819336" y="1722426"/>
                </a:cubicBezTo>
                <a:close/>
                <a:moveTo>
                  <a:pt x="1256090" y="1718520"/>
                </a:moveTo>
                <a:lnTo>
                  <a:pt x="1237137" y="1719791"/>
                </a:lnTo>
                <a:cubicBezTo>
                  <a:pt x="1232257" y="1720523"/>
                  <a:pt x="1229687" y="1721452"/>
                  <a:pt x="1228947" y="1722456"/>
                </a:cubicBezTo>
                <a:lnTo>
                  <a:pt x="1238122" y="1726429"/>
                </a:lnTo>
                <a:close/>
                <a:moveTo>
                  <a:pt x="1552850" y="1680309"/>
                </a:moveTo>
                <a:lnTo>
                  <a:pt x="1553257" y="1680609"/>
                </a:lnTo>
                <a:lnTo>
                  <a:pt x="1553930" y="1680716"/>
                </a:lnTo>
                <a:close/>
                <a:moveTo>
                  <a:pt x="1255021" y="1678961"/>
                </a:moveTo>
                <a:lnTo>
                  <a:pt x="1252308" y="1681604"/>
                </a:lnTo>
                <a:cubicBezTo>
                  <a:pt x="1250110" y="1684032"/>
                  <a:pt x="1248266" y="1684848"/>
                  <a:pt x="1246848" y="1679318"/>
                </a:cubicBezTo>
                <a:lnTo>
                  <a:pt x="1246848" y="1691102"/>
                </a:lnTo>
                <a:lnTo>
                  <a:pt x="1253756" y="1692688"/>
                </a:lnTo>
                <a:lnTo>
                  <a:pt x="1254400" y="1691317"/>
                </a:lnTo>
                <a:cubicBezTo>
                  <a:pt x="1255268" y="1689802"/>
                  <a:pt x="1256145" y="1688043"/>
                  <a:pt x="1257054" y="1685404"/>
                </a:cubicBezTo>
                <a:lnTo>
                  <a:pt x="1258514" y="1679651"/>
                </a:lnTo>
                <a:close/>
                <a:moveTo>
                  <a:pt x="1219406" y="1669186"/>
                </a:moveTo>
                <a:lnTo>
                  <a:pt x="1207034" y="1669761"/>
                </a:lnTo>
                <a:lnTo>
                  <a:pt x="1206642" y="1670021"/>
                </a:lnTo>
                <a:lnTo>
                  <a:pt x="1205931" y="1669919"/>
                </a:lnTo>
                <a:lnTo>
                  <a:pt x="1193107" y="1685841"/>
                </a:lnTo>
                <a:lnTo>
                  <a:pt x="1193107" y="1686124"/>
                </a:lnTo>
                <a:cubicBezTo>
                  <a:pt x="1202041" y="1681941"/>
                  <a:pt x="1210469" y="1681542"/>
                  <a:pt x="1218204" y="1682790"/>
                </a:cubicBezTo>
                <a:lnTo>
                  <a:pt x="1234561" y="1687902"/>
                </a:lnTo>
                <a:lnTo>
                  <a:pt x="1239758" y="1685699"/>
                </a:lnTo>
                <a:lnTo>
                  <a:pt x="1236538" y="1674634"/>
                </a:lnTo>
                <a:lnTo>
                  <a:pt x="1232412" y="1673322"/>
                </a:lnTo>
                <a:lnTo>
                  <a:pt x="1228911" y="1673238"/>
                </a:lnTo>
                <a:cubicBezTo>
                  <a:pt x="1226447" y="1673619"/>
                  <a:pt x="1224231" y="1673650"/>
                  <a:pt x="1223128" y="1670962"/>
                </a:cubicBezTo>
                <a:lnTo>
                  <a:pt x="1223059" y="1670348"/>
                </a:lnTo>
                <a:close/>
                <a:moveTo>
                  <a:pt x="1224019" y="1652375"/>
                </a:moveTo>
                <a:lnTo>
                  <a:pt x="1221639" y="1655570"/>
                </a:lnTo>
                <a:lnTo>
                  <a:pt x="1223455" y="1656674"/>
                </a:lnTo>
                <a:close/>
                <a:moveTo>
                  <a:pt x="905394" y="1640748"/>
                </a:moveTo>
                <a:cubicBezTo>
                  <a:pt x="909506" y="1642308"/>
                  <a:pt x="910641" y="1654361"/>
                  <a:pt x="914753" y="1649539"/>
                </a:cubicBezTo>
                <a:lnTo>
                  <a:pt x="914611" y="1650107"/>
                </a:lnTo>
                <a:cubicBezTo>
                  <a:pt x="905678" y="1675773"/>
                  <a:pt x="884549" y="1629120"/>
                  <a:pt x="905394" y="1640748"/>
                </a:cubicBezTo>
                <a:close/>
                <a:moveTo>
                  <a:pt x="1521554" y="1635301"/>
                </a:moveTo>
                <a:lnTo>
                  <a:pt x="1519452" y="1635732"/>
                </a:lnTo>
                <a:lnTo>
                  <a:pt x="1517234" y="1639523"/>
                </a:lnTo>
                <a:lnTo>
                  <a:pt x="1528181" y="1641174"/>
                </a:lnTo>
                <a:lnTo>
                  <a:pt x="1515023" y="1643301"/>
                </a:lnTo>
                <a:lnTo>
                  <a:pt x="1512866" y="1646987"/>
                </a:lnTo>
                <a:cubicBezTo>
                  <a:pt x="1506982" y="1648724"/>
                  <a:pt x="1502347" y="1648937"/>
                  <a:pt x="1498647" y="1648000"/>
                </a:cubicBezTo>
                <a:lnTo>
                  <a:pt x="1496221" y="1646342"/>
                </a:lnTo>
                <a:lnTo>
                  <a:pt x="1491843" y="1647050"/>
                </a:lnTo>
                <a:cubicBezTo>
                  <a:pt x="1478263" y="1647519"/>
                  <a:pt x="1463831" y="1646385"/>
                  <a:pt x="1450386" y="1643301"/>
                </a:cubicBezTo>
                <a:lnTo>
                  <a:pt x="1446374" y="1641557"/>
                </a:lnTo>
                <a:lnTo>
                  <a:pt x="1447398" y="1645327"/>
                </a:lnTo>
                <a:cubicBezTo>
                  <a:pt x="1449259" y="1647634"/>
                  <a:pt x="1452317" y="1644576"/>
                  <a:pt x="1452742" y="1656913"/>
                </a:cubicBezTo>
                <a:cubicBezTo>
                  <a:pt x="1449764" y="1672653"/>
                  <a:pt x="1447903" y="1660476"/>
                  <a:pt x="1445424" y="1662257"/>
                </a:cubicBezTo>
                <a:lnTo>
                  <a:pt x="1443642" y="1667432"/>
                </a:lnTo>
                <a:lnTo>
                  <a:pt x="1454450" y="1667530"/>
                </a:lnTo>
                <a:lnTo>
                  <a:pt x="1508770" y="1674276"/>
                </a:lnTo>
                <a:lnTo>
                  <a:pt x="1513004" y="1672900"/>
                </a:lnTo>
                <a:cubicBezTo>
                  <a:pt x="1532396" y="1667511"/>
                  <a:pt x="1550865" y="1666058"/>
                  <a:pt x="1565612" y="1680309"/>
                </a:cubicBezTo>
                <a:lnTo>
                  <a:pt x="1564778" y="1682448"/>
                </a:lnTo>
                <a:lnTo>
                  <a:pt x="1599497" y="1687989"/>
                </a:lnTo>
                <a:lnTo>
                  <a:pt x="1607507" y="1685214"/>
                </a:lnTo>
                <a:cubicBezTo>
                  <a:pt x="1614152" y="1683739"/>
                  <a:pt x="1621375" y="1683606"/>
                  <a:pt x="1629564" y="1686832"/>
                </a:cubicBezTo>
                <a:cubicBezTo>
                  <a:pt x="1612973" y="1666129"/>
                  <a:pt x="1587024" y="1662017"/>
                  <a:pt x="1561075" y="1658472"/>
                </a:cubicBezTo>
                <a:lnTo>
                  <a:pt x="1581830" y="1647178"/>
                </a:lnTo>
                <a:close/>
                <a:moveTo>
                  <a:pt x="5944884" y="1623035"/>
                </a:moveTo>
                <a:cubicBezTo>
                  <a:pt x="5958637" y="1624424"/>
                  <a:pt x="5975919" y="1640430"/>
                  <a:pt x="5984107" y="1650533"/>
                </a:cubicBezTo>
                <a:cubicBezTo>
                  <a:pt x="5971204" y="1664429"/>
                  <a:pt x="5947665" y="1634226"/>
                  <a:pt x="5932776" y="1627278"/>
                </a:cubicBezTo>
                <a:cubicBezTo>
                  <a:pt x="5936108" y="1623733"/>
                  <a:pt x="5940300" y="1622572"/>
                  <a:pt x="5944884" y="1623035"/>
                </a:cubicBezTo>
                <a:close/>
                <a:moveTo>
                  <a:pt x="954882" y="1603880"/>
                </a:moveTo>
                <a:lnTo>
                  <a:pt x="955164" y="1603892"/>
                </a:lnTo>
                <a:lnTo>
                  <a:pt x="954740" y="1604447"/>
                </a:lnTo>
                <a:close/>
                <a:moveTo>
                  <a:pt x="6168306" y="1598917"/>
                </a:moveTo>
                <a:cubicBezTo>
                  <a:pt x="6159656" y="1621180"/>
                  <a:pt x="6132430" y="1629404"/>
                  <a:pt x="6104212" y="1636778"/>
                </a:cubicBezTo>
                <a:cubicBezTo>
                  <a:pt x="6111586" y="1599059"/>
                  <a:pt x="6135976" y="1616501"/>
                  <a:pt x="6168306" y="1598917"/>
                </a:cubicBezTo>
                <a:close/>
                <a:moveTo>
                  <a:pt x="961370" y="1595762"/>
                </a:moveTo>
                <a:cubicBezTo>
                  <a:pt x="963567" y="1596116"/>
                  <a:pt x="964737" y="1600831"/>
                  <a:pt x="961830" y="1613239"/>
                </a:cubicBezTo>
                <a:cubicBezTo>
                  <a:pt x="958321" y="1616216"/>
                  <a:pt x="958959" y="1606911"/>
                  <a:pt x="957404" y="1603986"/>
                </a:cubicBezTo>
                <a:lnTo>
                  <a:pt x="955164" y="1603892"/>
                </a:lnTo>
                <a:close/>
                <a:moveTo>
                  <a:pt x="1052964" y="1594138"/>
                </a:moveTo>
                <a:lnTo>
                  <a:pt x="1052552" y="1595512"/>
                </a:lnTo>
                <a:lnTo>
                  <a:pt x="1054421" y="1595104"/>
                </a:lnTo>
                <a:close/>
                <a:moveTo>
                  <a:pt x="1030887" y="1578639"/>
                </a:moveTo>
                <a:cubicBezTo>
                  <a:pt x="1026846" y="1587927"/>
                  <a:pt x="1026846" y="1592217"/>
                  <a:pt x="1027254" y="1596648"/>
                </a:cubicBezTo>
                <a:lnTo>
                  <a:pt x="1027653" y="1603020"/>
                </a:lnTo>
                <a:lnTo>
                  <a:pt x="1035171" y="1599309"/>
                </a:lnTo>
                <a:lnTo>
                  <a:pt x="1047449" y="1596627"/>
                </a:lnTo>
                <a:lnTo>
                  <a:pt x="1048754" y="1581901"/>
                </a:lnTo>
                <a:cubicBezTo>
                  <a:pt x="1043082" y="1583319"/>
                  <a:pt x="1032021" y="1593387"/>
                  <a:pt x="1030887" y="1578639"/>
                </a:cubicBezTo>
                <a:close/>
                <a:moveTo>
                  <a:pt x="1014073" y="1574575"/>
                </a:moveTo>
                <a:cubicBezTo>
                  <a:pt x="1013473" y="1573700"/>
                  <a:pt x="1012797" y="1573644"/>
                  <a:pt x="1011966" y="1575117"/>
                </a:cubicBezTo>
                <a:cubicBezTo>
                  <a:pt x="1010858" y="1577080"/>
                  <a:pt x="1009475" y="1581759"/>
                  <a:pt x="1007632" y="1590834"/>
                </a:cubicBezTo>
                <a:cubicBezTo>
                  <a:pt x="1013304" y="1587006"/>
                  <a:pt x="1012169" y="1612671"/>
                  <a:pt x="1019543" y="1585446"/>
                </a:cubicBezTo>
                <a:cubicBezTo>
                  <a:pt x="1016991" y="1587200"/>
                  <a:pt x="1015874" y="1577200"/>
                  <a:pt x="1014073" y="1574575"/>
                </a:cubicBezTo>
                <a:close/>
                <a:moveTo>
                  <a:pt x="827403" y="1572542"/>
                </a:moveTo>
                <a:cubicBezTo>
                  <a:pt x="842377" y="1591324"/>
                  <a:pt x="851456" y="1614120"/>
                  <a:pt x="853495" y="1638054"/>
                </a:cubicBezTo>
                <a:cubicBezTo>
                  <a:pt x="844278" y="1611253"/>
                  <a:pt x="832225" y="1607425"/>
                  <a:pt x="827403" y="1572542"/>
                </a:cubicBezTo>
                <a:close/>
                <a:moveTo>
                  <a:pt x="5848125" y="1568017"/>
                </a:moveTo>
                <a:lnTo>
                  <a:pt x="5846979" y="1568891"/>
                </a:lnTo>
                <a:lnTo>
                  <a:pt x="5846317" y="1571968"/>
                </a:lnTo>
                <a:lnTo>
                  <a:pt x="5851502" y="1573455"/>
                </a:lnTo>
                <a:close/>
                <a:moveTo>
                  <a:pt x="1111498" y="1567269"/>
                </a:moveTo>
                <a:lnTo>
                  <a:pt x="1105771" y="1568884"/>
                </a:lnTo>
                <a:lnTo>
                  <a:pt x="1105766" y="1569088"/>
                </a:lnTo>
                <a:cubicBezTo>
                  <a:pt x="1106378" y="1571536"/>
                  <a:pt x="1107565" y="1572303"/>
                  <a:pt x="1108948" y="1571851"/>
                </a:cubicBezTo>
                <a:close/>
                <a:moveTo>
                  <a:pt x="6021816" y="1566392"/>
                </a:moveTo>
                <a:cubicBezTo>
                  <a:pt x="6002136" y="1566676"/>
                  <a:pt x="5974259" y="1575822"/>
                  <a:pt x="5946958" y="1580785"/>
                </a:cubicBezTo>
                <a:lnTo>
                  <a:pt x="5911190" y="1583213"/>
                </a:lnTo>
                <a:lnTo>
                  <a:pt x="5910409" y="1584415"/>
                </a:lnTo>
                <a:lnTo>
                  <a:pt x="5930408" y="1591054"/>
                </a:lnTo>
                <a:cubicBezTo>
                  <a:pt x="5956404" y="1594717"/>
                  <a:pt x="5990596" y="1588070"/>
                  <a:pt x="6022394" y="1584454"/>
                </a:cubicBezTo>
                <a:cubicBezTo>
                  <a:pt x="6008214" y="1596223"/>
                  <a:pt x="5975493" y="1605972"/>
                  <a:pt x="5946548" y="1608950"/>
                </a:cubicBezTo>
                <a:lnTo>
                  <a:pt x="5916754" y="1608000"/>
                </a:lnTo>
                <a:lnTo>
                  <a:pt x="5914883" y="1609874"/>
                </a:lnTo>
                <a:cubicBezTo>
                  <a:pt x="5908954" y="1611237"/>
                  <a:pt x="5903424" y="1603845"/>
                  <a:pt x="5915761" y="1618628"/>
                </a:cubicBezTo>
                <a:cubicBezTo>
                  <a:pt x="5896618" y="1635431"/>
                  <a:pt x="5877714" y="1627030"/>
                  <a:pt x="5857973" y="1627761"/>
                </a:cubicBezTo>
                <a:lnTo>
                  <a:pt x="5838260" y="1632720"/>
                </a:lnTo>
                <a:lnTo>
                  <a:pt x="5838137" y="1633270"/>
                </a:lnTo>
                <a:lnTo>
                  <a:pt x="5847171" y="1651816"/>
                </a:lnTo>
                <a:cubicBezTo>
                  <a:pt x="5855035" y="1669144"/>
                  <a:pt x="5860565" y="1678078"/>
                  <a:pt x="5880452" y="1648406"/>
                </a:cubicBezTo>
                <a:cubicBezTo>
                  <a:pt x="5882154" y="1656418"/>
                  <a:pt x="5881303" y="1668542"/>
                  <a:pt x="5883625" y="1677316"/>
                </a:cubicBezTo>
                <a:lnTo>
                  <a:pt x="5888470" y="1684471"/>
                </a:lnTo>
                <a:lnTo>
                  <a:pt x="5894508" y="1684299"/>
                </a:lnTo>
                <a:cubicBezTo>
                  <a:pt x="5912144" y="1683253"/>
                  <a:pt x="5926395" y="1679602"/>
                  <a:pt x="5924977" y="1664004"/>
                </a:cubicBezTo>
                <a:cubicBezTo>
                  <a:pt x="5940150" y="1672653"/>
                  <a:pt x="6073158" y="1652092"/>
                  <a:pt x="6010057" y="1608418"/>
                </a:cubicBezTo>
                <a:cubicBezTo>
                  <a:pt x="6024237" y="1590551"/>
                  <a:pt x="6050470" y="1614090"/>
                  <a:pt x="6044089" y="1574244"/>
                </a:cubicBezTo>
                <a:cubicBezTo>
                  <a:pt x="6039445" y="1568324"/>
                  <a:pt x="6031655" y="1566250"/>
                  <a:pt x="6021816" y="1566392"/>
                </a:cubicBezTo>
                <a:close/>
                <a:moveTo>
                  <a:pt x="5876215" y="1558363"/>
                </a:moveTo>
                <a:lnTo>
                  <a:pt x="5874645" y="1558658"/>
                </a:lnTo>
                <a:lnTo>
                  <a:pt x="5868647" y="1567881"/>
                </a:lnTo>
                <a:lnTo>
                  <a:pt x="5862952" y="1575421"/>
                </a:lnTo>
                <a:lnTo>
                  <a:pt x="5879193" y="1575804"/>
                </a:lnTo>
                <a:cubicBezTo>
                  <a:pt x="5893994" y="1574776"/>
                  <a:pt x="5908316" y="1570841"/>
                  <a:pt x="5911648" y="1562900"/>
                </a:cubicBezTo>
                <a:lnTo>
                  <a:pt x="5902574" y="1560313"/>
                </a:lnTo>
                <a:lnTo>
                  <a:pt x="5900789" y="1561992"/>
                </a:lnTo>
                <a:lnTo>
                  <a:pt x="5901747" y="1560078"/>
                </a:lnTo>
                <a:lnTo>
                  <a:pt x="5897487" y="1558863"/>
                </a:lnTo>
                <a:lnTo>
                  <a:pt x="5883591" y="1558536"/>
                </a:lnTo>
                <a:lnTo>
                  <a:pt x="5886266" y="1566871"/>
                </a:lnTo>
                <a:lnTo>
                  <a:pt x="5881926" y="1558497"/>
                </a:lnTo>
                <a:close/>
                <a:moveTo>
                  <a:pt x="1044143" y="1558138"/>
                </a:moveTo>
                <a:lnTo>
                  <a:pt x="1044925" y="1567437"/>
                </a:lnTo>
                <a:lnTo>
                  <a:pt x="1046830" y="1560018"/>
                </a:lnTo>
                <a:close/>
                <a:moveTo>
                  <a:pt x="6138670" y="1542481"/>
                </a:moveTo>
                <a:cubicBezTo>
                  <a:pt x="6149730" y="1547681"/>
                  <a:pt x="6156956" y="1558627"/>
                  <a:pt x="6157388" y="1570841"/>
                </a:cubicBezTo>
                <a:cubicBezTo>
                  <a:pt x="6139662" y="1556661"/>
                  <a:pt x="6133848" y="1580200"/>
                  <a:pt x="6118818" y="1568005"/>
                </a:cubicBezTo>
                <a:cubicBezTo>
                  <a:pt x="6117825" y="1553258"/>
                  <a:pt x="6143066" y="1559781"/>
                  <a:pt x="6138670" y="1542481"/>
                </a:cubicBezTo>
                <a:close/>
                <a:moveTo>
                  <a:pt x="1058113" y="1531845"/>
                </a:moveTo>
                <a:cubicBezTo>
                  <a:pt x="1049321" y="1553115"/>
                  <a:pt x="1048045" y="1518091"/>
                  <a:pt x="1037977" y="1551130"/>
                </a:cubicBezTo>
                <a:lnTo>
                  <a:pt x="1038119" y="1551130"/>
                </a:lnTo>
                <a:lnTo>
                  <a:pt x="1038395" y="1551218"/>
                </a:lnTo>
                <a:lnTo>
                  <a:pt x="1054706" y="1548102"/>
                </a:lnTo>
                <a:close/>
                <a:moveTo>
                  <a:pt x="2761132" y="1523763"/>
                </a:moveTo>
                <a:lnTo>
                  <a:pt x="2761132" y="1523905"/>
                </a:lnTo>
                <a:cubicBezTo>
                  <a:pt x="2754290" y="1528443"/>
                  <a:pt x="2747440" y="1530401"/>
                  <a:pt x="2740702" y="1531086"/>
                </a:cubicBezTo>
                <a:lnTo>
                  <a:pt x="2736642" y="1530991"/>
                </a:lnTo>
                <a:lnTo>
                  <a:pt x="2733623" y="1536383"/>
                </a:lnTo>
                <a:cubicBezTo>
                  <a:pt x="2741919" y="1529293"/>
                  <a:pt x="2752093" y="1532625"/>
                  <a:pt x="2760902" y="1534043"/>
                </a:cubicBezTo>
                <a:lnTo>
                  <a:pt x="2767693" y="1533553"/>
                </a:lnTo>
                <a:close/>
                <a:moveTo>
                  <a:pt x="1101873" y="1497617"/>
                </a:moveTo>
                <a:lnTo>
                  <a:pt x="1101674" y="1500955"/>
                </a:lnTo>
                <a:cubicBezTo>
                  <a:pt x="1102532" y="1509822"/>
                  <a:pt x="1107636" y="1506286"/>
                  <a:pt x="1109870" y="1511284"/>
                </a:cubicBezTo>
                <a:lnTo>
                  <a:pt x="1110011" y="1511284"/>
                </a:lnTo>
                <a:lnTo>
                  <a:pt x="1110607" y="1500251"/>
                </a:lnTo>
                <a:close/>
                <a:moveTo>
                  <a:pt x="895663" y="1497317"/>
                </a:moveTo>
                <a:cubicBezTo>
                  <a:pt x="894086" y="1496005"/>
                  <a:pt x="891994" y="1497317"/>
                  <a:pt x="888945" y="1500366"/>
                </a:cubicBezTo>
                <a:lnTo>
                  <a:pt x="889087" y="1500366"/>
                </a:lnTo>
                <a:cubicBezTo>
                  <a:pt x="883840" y="1527024"/>
                  <a:pt x="896177" y="1518942"/>
                  <a:pt x="899297" y="1510008"/>
                </a:cubicBezTo>
                <a:cubicBezTo>
                  <a:pt x="898304" y="1502564"/>
                  <a:pt x="897241" y="1498629"/>
                  <a:pt x="895663" y="1497317"/>
                </a:cubicBezTo>
                <a:close/>
                <a:moveTo>
                  <a:pt x="1058501" y="1495509"/>
                </a:moveTo>
                <a:lnTo>
                  <a:pt x="1056652" y="1495627"/>
                </a:lnTo>
                <a:lnTo>
                  <a:pt x="1055986" y="1501217"/>
                </a:lnTo>
                <a:cubicBezTo>
                  <a:pt x="1048328" y="1516815"/>
                  <a:pt x="1048328" y="1488171"/>
                  <a:pt x="1039537" y="1513411"/>
                </a:cubicBezTo>
                <a:cubicBezTo>
                  <a:pt x="1052441" y="1523621"/>
                  <a:pt x="1055702" y="1534256"/>
                  <a:pt x="1070449" y="1511568"/>
                </a:cubicBezTo>
                <a:cubicBezTo>
                  <a:pt x="1070449" y="1497104"/>
                  <a:pt x="1062473" y="1511834"/>
                  <a:pt x="1059382" y="1507121"/>
                </a:cubicBezTo>
                <a:close/>
                <a:moveTo>
                  <a:pt x="1089983" y="1494029"/>
                </a:moveTo>
                <a:lnTo>
                  <a:pt x="1089331" y="1497293"/>
                </a:lnTo>
                <a:cubicBezTo>
                  <a:pt x="1088998" y="1503175"/>
                  <a:pt x="1093492" y="1494800"/>
                  <a:pt x="1090727" y="1507881"/>
                </a:cubicBezTo>
                <a:cubicBezTo>
                  <a:pt x="1082219" y="1539361"/>
                  <a:pt x="1093704" y="1494410"/>
                  <a:pt x="1084487" y="1506605"/>
                </a:cubicBezTo>
                <a:lnTo>
                  <a:pt x="1084629" y="1506605"/>
                </a:lnTo>
                <a:cubicBezTo>
                  <a:pt x="1080092" y="1531278"/>
                  <a:pt x="1086756" y="1522487"/>
                  <a:pt x="1085622" y="1537092"/>
                </a:cubicBezTo>
                <a:lnTo>
                  <a:pt x="1099063" y="1496769"/>
                </a:lnTo>
                <a:close/>
                <a:moveTo>
                  <a:pt x="969452" y="1489323"/>
                </a:moveTo>
                <a:cubicBezTo>
                  <a:pt x="964418" y="1489553"/>
                  <a:pt x="958498" y="1493276"/>
                  <a:pt x="949636" y="1504194"/>
                </a:cubicBezTo>
                <a:cubicBezTo>
                  <a:pt x="950061" y="1525323"/>
                  <a:pt x="980406" y="1487604"/>
                  <a:pt x="970338" y="1515538"/>
                </a:cubicBezTo>
                <a:lnTo>
                  <a:pt x="970480" y="1515538"/>
                </a:lnTo>
                <a:cubicBezTo>
                  <a:pt x="977287" y="1507314"/>
                  <a:pt x="976294" y="1531420"/>
                  <a:pt x="983951" y="1495403"/>
                </a:cubicBezTo>
                <a:cubicBezTo>
                  <a:pt x="978634" y="1492354"/>
                  <a:pt x="974486" y="1489093"/>
                  <a:pt x="969452" y="1489323"/>
                </a:cubicBezTo>
                <a:close/>
                <a:moveTo>
                  <a:pt x="981037" y="1468321"/>
                </a:moveTo>
                <a:lnTo>
                  <a:pt x="973276" y="1477600"/>
                </a:lnTo>
                <a:lnTo>
                  <a:pt x="973600" y="1478245"/>
                </a:lnTo>
                <a:cubicBezTo>
                  <a:pt x="974876" y="1474487"/>
                  <a:pt x="977358" y="1473743"/>
                  <a:pt x="979414" y="1472538"/>
                </a:cubicBezTo>
                <a:close/>
                <a:moveTo>
                  <a:pt x="996565" y="1458362"/>
                </a:moveTo>
                <a:lnTo>
                  <a:pt x="985094" y="1463469"/>
                </a:lnTo>
                <a:lnTo>
                  <a:pt x="984987" y="1463598"/>
                </a:lnTo>
                <a:lnTo>
                  <a:pt x="984674" y="1465948"/>
                </a:lnTo>
                <a:cubicBezTo>
                  <a:pt x="984244" y="1469471"/>
                  <a:pt x="983774" y="1474062"/>
                  <a:pt x="983384" y="1480230"/>
                </a:cubicBezTo>
                <a:cubicBezTo>
                  <a:pt x="987638" y="1461832"/>
                  <a:pt x="990616" y="1472786"/>
                  <a:pt x="994351" y="1466132"/>
                </a:cubicBezTo>
                <a:close/>
                <a:moveTo>
                  <a:pt x="795177" y="1456421"/>
                </a:moveTo>
                <a:cubicBezTo>
                  <a:pt x="804157" y="1462257"/>
                  <a:pt x="807374" y="1505860"/>
                  <a:pt x="815776" y="1517240"/>
                </a:cubicBezTo>
                <a:cubicBezTo>
                  <a:pt x="812656" y="1531420"/>
                  <a:pt x="818470" y="1537943"/>
                  <a:pt x="812798" y="1539503"/>
                </a:cubicBezTo>
                <a:cubicBezTo>
                  <a:pt x="808260" y="1497246"/>
                  <a:pt x="787983" y="1517240"/>
                  <a:pt x="783871" y="1465767"/>
                </a:cubicBezTo>
                <a:cubicBezTo>
                  <a:pt x="788550" y="1456727"/>
                  <a:pt x="792184" y="1454476"/>
                  <a:pt x="795177" y="1456421"/>
                </a:cubicBezTo>
                <a:close/>
                <a:moveTo>
                  <a:pt x="1003935" y="1455080"/>
                </a:moveTo>
                <a:lnTo>
                  <a:pt x="1003537" y="1455257"/>
                </a:lnTo>
                <a:lnTo>
                  <a:pt x="996713" y="1467468"/>
                </a:lnTo>
                <a:lnTo>
                  <a:pt x="996855" y="1467468"/>
                </a:lnTo>
                <a:cubicBezTo>
                  <a:pt x="1000542" y="1463498"/>
                  <a:pt x="1003520" y="1478387"/>
                  <a:pt x="1007774" y="1461938"/>
                </a:cubicBezTo>
                <a:close/>
                <a:moveTo>
                  <a:pt x="6440846" y="1451587"/>
                </a:moveTo>
                <a:cubicBezTo>
                  <a:pt x="6436450" y="1479947"/>
                  <a:pt x="6470624" y="1459670"/>
                  <a:pt x="6468214" y="1485761"/>
                </a:cubicBezTo>
                <a:cubicBezTo>
                  <a:pt x="6442831" y="1480656"/>
                  <a:pt x="6421986" y="1469737"/>
                  <a:pt x="6396604" y="1464774"/>
                </a:cubicBezTo>
                <a:cubicBezTo>
                  <a:pt x="6402134" y="1456975"/>
                  <a:pt x="6414613" y="1457543"/>
                  <a:pt x="6440846" y="1451587"/>
                </a:cubicBezTo>
                <a:close/>
                <a:moveTo>
                  <a:pt x="1066621" y="1450169"/>
                </a:moveTo>
                <a:cubicBezTo>
                  <a:pt x="1058963" y="1474558"/>
                  <a:pt x="1055844" y="1431734"/>
                  <a:pt x="1045351" y="1476543"/>
                </a:cubicBezTo>
                <a:cubicBezTo>
                  <a:pt x="1052582" y="1461513"/>
                  <a:pt x="1053008" y="1466901"/>
                  <a:pt x="1058680" y="1463781"/>
                </a:cubicBezTo>
                <a:cubicBezTo>
                  <a:pt x="1056269" y="1475763"/>
                  <a:pt x="1056553" y="1479840"/>
                  <a:pt x="1056961" y="1483562"/>
                </a:cubicBezTo>
                <a:lnTo>
                  <a:pt x="1057000" y="1484203"/>
                </a:lnTo>
                <a:lnTo>
                  <a:pt x="1061695" y="1483342"/>
                </a:lnTo>
                <a:lnTo>
                  <a:pt x="1061726" y="1483040"/>
                </a:lnTo>
                <a:cubicBezTo>
                  <a:pt x="1062030" y="1481223"/>
                  <a:pt x="1062473" y="1479947"/>
                  <a:pt x="1063217" y="1479947"/>
                </a:cubicBezTo>
                <a:lnTo>
                  <a:pt x="1063718" y="1482971"/>
                </a:lnTo>
                <a:lnTo>
                  <a:pt x="1066480" y="1482464"/>
                </a:lnTo>
                <a:lnTo>
                  <a:pt x="1069450" y="1482629"/>
                </a:lnTo>
                <a:lnTo>
                  <a:pt x="1074136" y="1474416"/>
                </a:lnTo>
                <a:cubicBezTo>
                  <a:pt x="1070733" y="1468886"/>
                  <a:pt x="1061090" y="1481932"/>
                  <a:pt x="1061799" y="1464632"/>
                </a:cubicBezTo>
                <a:cubicBezTo>
                  <a:pt x="1068322" y="1462222"/>
                  <a:pt x="1069598" y="1451019"/>
                  <a:pt x="1066621" y="1450169"/>
                </a:cubicBezTo>
                <a:close/>
                <a:moveTo>
                  <a:pt x="978421" y="1448892"/>
                </a:moveTo>
                <a:cubicBezTo>
                  <a:pt x="969204" y="1455841"/>
                  <a:pt x="959278" y="1460945"/>
                  <a:pt x="973600" y="1463072"/>
                </a:cubicBezTo>
                <a:lnTo>
                  <a:pt x="973282" y="1465364"/>
                </a:lnTo>
                <a:lnTo>
                  <a:pt x="974426" y="1460013"/>
                </a:lnTo>
                <a:lnTo>
                  <a:pt x="978383" y="1457058"/>
                </a:lnTo>
                <a:close/>
                <a:moveTo>
                  <a:pt x="1028059" y="1446339"/>
                </a:moveTo>
                <a:lnTo>
                  <a:pt x="1018908" y="1449443"/>
                </a:lnTo>
                <a:lnTo>
                  <a:pt x="1010042" y="1492000"/>
                </a:lnTo>
                <a:cubicBezTo>
                  <a:pt x="1007206" y="1493985"/>
                  <a:pt x="1006214" y="1490014"/>
                  <a:pt x="1006214" y="1483775"/>
                </a:cubicBezTo>
                <a:cubicBezTo>
                  <a:pt x="1005452" y="1491202"/>
                  <a:pt x="1004077" y="1498554"/>
                  <a:pt x="1002102" y="1505754"/>
                </a:cubicBezTo>
                <a:cubicBezTo>
                  <a:pt x="1003661" y="1480797"/>
                  <a:pt x="992034" y="1484484"/>
                  <a:pt x="987922" y="1503060"/>
                </a:cubicBezTo>
                <a:cubicBezTo>
                  <a:pt x="993026" y="1519509"/>
                  <a:pt x="998557" y="1517240"/>
                  <a:pt x="1003803" y="1528726"/>
                </a:cubicBezTo>
                <a:cubicBezTo>
                  <a:pt x="1003250" y="1523635"/>
                  <a:pt x="1003250" y="1518502"/>
                  <a:pt x="1003803" y="1513411"/>
                </a:cubicBezTo>
                <a:cubicBezTo>
                  <a:pt x="1004654" y="1516106"/>
                  <a:pt x="1010610" y="1513411"/>
                  <a:pt x="1008341" y="1506747"/>
                </a:cubicBezTo>
                <a:cubicBezTo>
                  <a:pt x="1007348" y="1505329"/>
                  <a:pt x="1005079" y="1506747"/>
                  <a:pt x="1006497" y="1498806"/>
                </a:cubicBezTo>
                <a:cubicBezTo>
                  <a:pt x="1015005" y="1505471"/>
                  <a:pt x="1005647" y="1561198"/>
                  <a:pt x="1013162" y="1545600"/>
                </a:cubicBezTo>
                <a:cubicBezTo>
                  <a:pt x="1009333" y="1550138"/>
                  <a:pt x="1013162" y="1530002"/>
                  <a:pt x="1014155" y="1522912"/>
                </a:cubicBezTo>
                <a:cubicBezTo>
                  <a:pt x="1018267" y="1524897"/>
                  <a:pt x="1017274" y="1519651"/>
                  <a:pt x="1017841" y="1508732"/>
                </a:cubicBezTo>
                <a:cubicBezTo>
                  <a:pt x="1020110" y="1514546"/>
                  <a:pt x="1021599" y="1515148"/>
                  <a:pt x="1022928" y="1515148"/>
                </a:cubicBezTo>
                <a:lnTo>
                  <a:pt x="1027034" y="1517932"/>
                </a:lnTo>
                <a:lnTo>
                  <a:pt x="1026996" y="1518004"/>
                </a:lnTo>
                <a:lnTo>
                  <a:pt x="1022875" y="1521636"/>
                </a:lnTo>
                <a:cubicBezTo>
                  <a:pt x="1021670" y="1524259"/>
                  <a:pt x="1020606" y="1528088"/>
                  <a:pt x="1019543" y="1532554"/>
                </a:cubicBezTo>
                <a:cubicBezTo>
                  <a:pt x="1021741" y="1531633"/>
                  <a:pt x="1024187" y="1524543"/>
                  <a:pt x="1026633" y="1518693"/>
                </a:cubicBezTo>
                <a:lnTo>
                  <a:pt x="1026996" y="1518004"/>
                </a:lnTo>
                <a:lnTo>
                  <a:pt x="1027058" y="1517949"/>
                </a:lnTo>
                <a:lnTo>
                  <a:pt x="1027034" y="1517932"/>
                </a:lnTo>
                <a:lnTo>
                  <a:pt x="1030271" y="1511776"/>
                </a:lnTo>
                <a:cubicBezTo>
                  <a:pt x="1031463" y="1510398"/>
                  <a:pt x="1032624" y="1510256"/>
                  <a:pt x="1033723" y="1512277"/>
                </a:cubicBezTo>
                <a:cubicBezTo>
                  <a:pt x="1035708" y="1468461"/>
                  <a:pt x="1011460" y="1522770"/>
                  <a:pt x="1021103" y="1456691"/>
                </a:cubicBezTo>
                <a:cubicBezTo>
                  <a:pt x="1021103" y="1476792"/>
                  <a:pt x="1022778" y="1466263"/>
                  <a:pt x="1025769" y="1454119"/>
                </a:cubicBezTo>
                <a:close/>
                <a:moveTo>
                  <a:pt x="1032069" y="1444979"/>
                </a:moveTo>
                <a:lnTo>
                  <a:pt x="1031506" y="1445170"/>
                </a:lnTo>
                <a:lnTo>
                  <a:pt x="1029434" y="1458818"/>
                </a:lnTo>
                <a:cubicBezTo>
                  <a:pt x="1029008" y="1462895"/>
                  <a:pt x="1028618" y="1466830"/>
                  <a:pt x="1027342" y="1473140"/>
                </a:cubicBezTo>
                <a:cubicBezTo>
                  <a:pt x="1030887" y="1474133"/>
                  <a:pt x="1034857" y="1464207"/>
                  <a:pt x="1038828" y="1452579"/>
                </a:cubicBezTo>
                <a:cubicBezTo>
                  <a:pt x="1037126" y="1445241"/>
                  <a:pt x="1034547" y="1450346"/>
                  <a:pt x="1032945" y="1448511"/>
                </a:cubicBezTo>
                <a:close/>
                <a:moveTo>
                  <a:pt x="1114927" y="1443664"/>
                </a:moveTo>
                <a:lnTo>
                  <a:pt x="1111288" y="1450878"/>
                </a:lnTo>
                <a:cubicBezTo>
                  <a:pt x="1114904" y="1448751"/>
                  <a:pt x="1117137" y="1451516"/>
                  <a:pt x="1119282" y="1451906"/>
                </a:cubicBezTo>
                <a:lnTo>
                  <a:pt x="1119739" y="1451615"/>
                </a:lnTo>
                <a:lnTo>
                  <a:pt x="1115623" y="1443881"/>
                </a:lnTo>
                <a:close/>
                <a:moveTo>
                  <a:pt x="777275" y="1442203"/>
                </a:moveTo>
                <a:cubicBezTo>
                  <a:pt x="780991" y="1439791"/>
                  <a:pt x="782772" y="1447368"/>
                  <a:pt x="785431" y="1450878"/>
                </a:cubicBezTo>
                <a:cubicBezTo>
                  <a:pt x="776639" y="1475409"/>
                  <a:pt x="778908" y="1448467"/>
                  <a:pt x="772952" y="1448467"/>
                </a:cubicBezTo>
                <a:lnTo>
                  <a:pt x="772810" y="1448467"/>
                </a:lnTo>
                <a:cubicBezTo>
                  <a:pt x="774583" y="1444922"/>
                  <a:pt x="776036" y="1443008"/>
                  <a:pt x="777275" y="1442203"/>
                </a:cubicBezTo>
                <a:close/>
                <a:moveTo>
                  <a:pt x="1088395" y="1441321"/>
                </a:moveTo>
                <a:lnTo>
                  <a:pt x="1075753" y="1442028"/>
                </a:lnTo>
                <a:lnTo>
                  <a:pt x="1073002" y="1451303"/>
                </a:lnTo>
                <a:cubicBezTo>
                  <a:pt x="1075483" y="1446482"/>
                  <a:pt x="1075873" y="1451728"/>
                  <a:pt x="1076228" y="1455716"/>
                </a:cubicBezTo>
                <a:lnTo>
                  <a:pt x="1076465" y="1456844"/>
                </a:lnTo>
                <a:lnTo>
                  <a:pt x="1077852" y="1456751"/>
                </a:lnTo>
                <a:lnTo>
                  <a:pt x="1079241" y="1452579"/>
                </a:lnTo>
                <a:cubicBezTo>
                  <a:pt x="1080198" y="1440455"/>
                  <a:pt x="1084186" y="1445480"/>
                  <a:pt x="1087078" y="1443905"/>
                </a:cubicBezTo>
                <a:close/>
                <a:moveTo>
                  <a:pt x="988245" y="1441122"/>
                </a:moveTo>
                <a:cubicBezTo>
                  <a:pt x="987275" y="1440632"/>
                  <a:pt x="986043" y="1442618"/>
                  <a:pt x="984235" y="1449318"/>
                </a:cubicBezTo>
                <a:lnTo>
                  <a:pt x="984744" y="1452309"/>
                </a:lnTo>
                <a:lnTo>
                  <a:pt x="990713" y="1447852"/>
                </a:lnTo>
                <a:lnTo>
                  <a:pt x="990687" y="1447776"/>
                </a:lnTo>
                <a:cubicBezTo>
                  <a:pt x="989925" y="1444576"/>
                  <a:pt x="989216" y="1441612"/>
                  <a:pt x="988245" y="1441122"/>
                </a:cubicBezTo>
                <a:close/>
                <a:moveTo>
                  <a:pt x="1094522" y="1440979"/>
                </a:moveTo>
                <a:lnTo>
                  <a:pt x="1092175" y="1441110"/>
                </a:lnTo>
                <a:lnTo>
                  <a:pt x="1090159" y="1446340"/>
                </a:lnTo>
                <a:lnTo>
                  <a:pt x="1090159" y="1446907"/>
                </a:lnTo>
                <a:close/>
                <a:moveTo>
                  <a:pt x="1104176" y="1440439"/>
                </a:moveTo>
                <a:lnTo>
                  <a:pt x="1095489" y="1440925"/>
                </a:lnTo>
                <a:lnTo>
                  <a:pt x="1096361" y="1444275"/>
                </a:lnTo>
                <a:cubicBezTo>
                  <a:pt x="1096399" y="1446774"/>
                  <a:pt x="1096044" y="1450417"/>
                  <a:pt x="1095122" y="1455415"/>
                </a:cubicBezTo>
                <a:cubicBezTo>
                  <a:pt x="1093314" y="1454352"/>
                  <a:pt x="1094218" y="1446907"/>
                  <a:pt x="1092450" y="1452045"/>
                </a:cubicBezTo>
                <a:lnTo>
                  <a:pt x="1091369" y="1455843"/>
                </a:lnTo>
                <a:lnTo>
                  <a:pt x="1101106" y="1455188"/>
                </a:lnTo>
                <a:lnTo>
                  <a:pt x="1101683" y="1450168"/>
                </a:lnTo>
                <a:cubicBezTo>
                  <a:pt x="1102219" y="1444638"/>
                  <a:pt x="1102055" y="1445064"/>
                  <a:pt x="1103336" y="1442369"/>
                </a:cubicBezTo>
                <a:close/>
                <a:moveTo>
                  <a:pt x="858670" y="1436207"/>
                </a:moveTo>
                <a:cubicBezTo>
                  <a:pt x="857363" y="1436465"/>
                  <a:pt x="855888" y="1437903"/>
                  <a:pt x="854204" y="1440810"/>
                </a:cubicBezTo>
                <a:cubicBezTo>
                  <a:pt x="855338" y="1455982"/>
                  <a:pt x="862003" y="1454990"/>
                  <a:pt x="862428" y="1472857"/>
                </a:cubicBezTo>
                <a:cubicBezTo>
                  <a:pt x="861294" y="1474275"/>
                  <a:pt x="860301" y="1472857"/>
                  <a:pt x="858883" y="1479805"/>
                </a:cubicBezTo>
                <a:cubicBezTo>
                  <a:pt x="860443" y="1482074"/>
                  <a:pt x="858883" y="1511993"/>
                  <a:pt x="864980" y="1488455"/>
                </a:cubicBezTo>
                <a:cubicBezTo>
                  <a:pt x="864350" y="1483369"/>
                  <a:pt x="864350" y="1478226"/>
                  <a:pt x="864980" y="1473140"/>
                </a:cubicBezTo>
                <a:lnTo>
                  <a:pt x="869093" y="1473991"/>
                </a:lnTo>
                <a:cubicBezTo>
                  <a:pt x="862853" y="1501500"/>
                  <a:pt x="867391" y="1541204"/>
                  <a:pt x="878451" y="1506038"/>
                </a:cubicBezTo>
                <a:cubicBezTo>
                  <a:pt x="867107" y="1547302"/>
                  <a:pt x="882281" y="1527024"/>
                  <a:pt x="879728" y="1551839"/>
                </a:cubicBezTo>
                <a:cubicBezTo>
                  <a:pt x="874197" y="1554250"/>
                  <a:pt x="875615" y="1536383"/>
                  <a:pt x="868951" y="1557369"/>
                </a:cubicBezTo>
                <a:cubicBezTo>
                  <a:pt x="875899" y="1557369"/>
                  <a:pt x="876183" y="1565452"/>
                  <a:pt x="883131" y="1559922"/>
                </a:cubicBezTo>
                <a:cubicBezTo>
                  <a:pt x="885826" y="1547443"/>
                  <a:pt x="884975" y="1540921"/>
                  <a:pt x="887244" y="1537943"/>
                </a:cubicBezTo>
                <a:cubicBezTo>
                  <a:pt x="888662" y="1541346"/>
                  <a:pt x="891639" y="1557653"/>
                  <a:pt x="896744" y="1539644"/>
                </a:cubicBezTo>
                <a:cubicBezTo>
                  <a:pt x="886818" y="1543189"/>
                  <a:pt x="888945" y="1489164"/>
                  <a:pt x="881713" y="1514262"/>
                </a:cubicBezTo>
                <a:cubicBezTo>
                  <a:pt x="882564" y="1490440"/>
                  <a:pt x="875757" y="1474700"/>
                  <a:pt x="870511" y="1481932"/>
                </a:cubicBezTo>
                <a:cubicBezTo>
                  <a:pt x="869660" y="1496112"/>
                  <a:pt x="880295" y="1477252"/>
                  <a:pt x="874906" y="1505471"/>
                </a:cubicBezTo>
                <a:cubicBezTo>
                  <a:pt x="868703" y="1490457"/>
                  <a:pt x="867819" y="1434406"/>
                  <a:pt x="858670" y="1436207"/>
                </a:cubicBezTo>
                <a:close/>
                <a:moveTo>
                  <a:pt x="908655" y="1435847"/>
                </a:moveTo>
                <a:cubicBezTo>
                  <a:pt x="903976" y="1447191"/>
                  <a:pt x="901282" y="1490440"/>
                  <a:pt x="905961" y="1473282"/>
                </a:cubicBezTo>
                <a:cubicBezTo>
                  <a:pt x="911491" y="1436981"/>
                  <a:pt x="920141" y="1480088"/>
                  <a:pt x="925671" y="1461796"/>
                </a:cubicBezTo>
                <a:cubicBezTo>
                  <a:pt x="924253" y="1460945"/>
                  <a:pt x="928082" y="1442937"/>
                  <a:pt x="929500" y="1447616"/>
                </a:cubicBezTo>
                <a:cubicBezTo>
                  <a:pt x="927248" y="1454653"/>
                  <a:pt x="925868" y="1461939"/>
                  <a:pt x="925388" y="1469312"/>
                </a:cubicBezTo>
                <a:cubicBezTo>
                  <a:pt x="934321" y="1461229"/>
                  <a:pt x="936732" y="1483492"/>
                  <a:pt x="946091" y="1457968"/>
                </a:cubicBezTo>
                <a:cubicBezTo>
                  <a:pt x="934179" y="1470304"/>
                  <a:pt x="935314" y="1415427"/>
                  <a:pt x="919574" y="1453146"/>
                </a:cubicBezTo>
                <a:cubicBezTo>
                  <a:pt x="924395" y="1416420"/>
                  <a:pt x="901140" y="1488313"/>
                  <a:pt x="908655" y="1435847"/>
                </a:cubicBezTo>
                <a:close/>
                <a:moveTo>
                  <a:pt x="1024222" y="1434003"/>
                </a:moveTo>
                <a:lnTo>
                  <a:pt x="1021965" y="1438427"/>
                </a:lnTo>
                <a:lnTo>
                  <a:pt x="1023937" y="1437988"/>
                </a:lnTo>
                <a:close/>
                <a:moveTo>
                  <a:pt x="1082946" y="1429412"/>
                </a:moveTo>
                <a:cubicBezTo>
                  <a:pt x="1081430" y="1429581"/>
                  <a:pt x="1079884" y="1430480"/>
                  <a:pt x="1078246" y="1433624"/>
                </a:cubicBezTo>
                <a:lnTo>
                  <a:pt x="1076084" y="1440914"/>
                </a:lnTo>
                <a:lnTo>
                  <a:pt x="1081626" y="1436202"/>
                </a:lnTo>
                <a:lnTo>
                  <a:pt x="1085157" y="1429498"/>
                </a:lnTo>
                <a:close/>
                <a:moveTo>
                  <a:pt x="837985" y="1413602"/>
                </a:moveTo>
                <a:cubicBezTo>
                  <a:pt x="835628" y="1412556"/>
                  <a:pt x="832721" y="1414435"/>
                  <a:pt x="830523" y="1421241"/>
                </a:cubicBezTo>
                <a:cubicBezTo>
                  <a:pt x="835202" y="1421241"/>
                  <a:pt x="833501" y="1440810"/>
                  <a:pt x="834493" y="1452437"/>
                </a:cubicBezTo>
                <a:cubicBezTo>
                  <a:pt x="836395" y="1442634"/>
                  <a:pt x="838954" y="1432970"/>
                  <a:pt x="842151" y="1423510"/>
                </a:cubicBezTo>
                <a:cubicBezTo>
                  <a:pt x="842151" y="1418618"/>
                  <a:pt x="840343" y="1414647"/>
                  <a:pt x="837985" y="1413602"/>
                </a:cubicBezTo>
                <a:close/>
                <a:moveTo>
                  <a:pt x="879528" y="1395128"/>
                </a:moveTo>
                <a:cubicBezTo>
                  <a:pt x="877415" y="1396072"/>
                  <a:pt x="875119" y="1399333"/>
                  <a:pt x="872638" y="1406352"/>
                </a:cubicBezTo>
                <a:cubicBezTo>
                  <a:pt x="872638" y="1419681"/>
                  <a:pt x="878735" y="1415995"/>
                  <a:pt x="877175" y="1399688"/>
                </a:cubicBezTo>
                <a:cubicBezTo>
                  <a:pt x="881855" y="1403800"/>
                  <a:pt x="885684" y="1427055"/>
                  <a:pt x="893341" y="1410323"/>
                </a:cubicBezTo>
                <a:lnTo>
                  <a:pt x="893766" y="1410323"/>
                </a:lnTo>
                <a:cubicBezTo>
                  <a:pt x="890576" y="1410323"/>
                  <a:pt x="885870" y="1392296"/>
                  <a:pt x="879528" y="1395128"/>
                </a:cubicBezTo>
                <a:close/>
                <a:moveTo>
                  <a:pt x="870198" y="1392458"/>
                </a:moveTo>
                <a:cubicBezTo>
                  <a:pt x="867241" y="1390550"/>
                  <a:pt x="861152" y="1400467"/>
                  <a:pt x="860726" y="1411741"/>
                </a:cubicBezTo>
                <a:cubicBezTo>
                  <a:pt x="863704" y="1400680"/>
                  <a:pt x="862995" y="1446624"/>
                  <a:pt x="870936" y="1421241"/>
                </a:cubicBezTo>
                <a:cubicBezTo>
                  <a:pt x="867107" y="1421241"/>
                  <a:pt x="866115" y="1409897"/>
                  <a:pt x="871787" y="1398695"/>
                </a:cubicBezTo>
                <a:cubicBezTo>
                  <a:pt x="871822" y="1395044"/>
                  <a:pt x="871184" y="1393094"/>
                  <a:pt x="870198" y="1392458"/>
                </a:cubicBezTo>
                <a:close/>
                <a:moveTo>
                  <a:pt x="1100653" y="1387635"/>
                </a:moveTo>
                <a:lnTo>
                  <a:pt x="1100653" y="1388202"/>
                </a:lnTo>
                <a:lnTo>
                  <a:pt x="1100502" y="1388426"/>
                </a:lnTo>
                <a:close/>
                <a:moveTo>
                  <a:pt x="1069740" y="1374873"/>
                </a:moveTo>
                <a:lnTo>
                  <a:pt x="1069740" y="1375440"/>
                </a:lnTo>
                <a:lnTo>
                  <a:pt x="1069589" y="1375664"/>
                </a:lnTo>
                <a:close/>
                <a:moveTo>
                  <a:pt x="855054" y="1374660"/>
                </a:moveTo>
                <a:cubicBezTo>
                  <a:pt x="854062" y="1373207"/>
                  <a:pt x="852077" y="1376007"/>
                  <a:pt x="850233" y="1379552"/>
                </a:cubicBezTo>
                <a:cubicBezTo>
                  <a:pt x="850606" y="1384963"/>
                  <a:pt x="851851" y="1390279"/>
                  <a:pt x="853920" y="1395292"/>
                </a:cubicBezTo>
                <a:cubicBezTo>
                  <a:pt x="856047" y="1381821"/>
                  <a:pt x="856047" y="1376113"/>
                  <a:pt x="855054" y="1374660"/>
                </a:cubicBezTo>
                <a:close/>
                <a:moveTo>
                  <a:pt x="812426" y="1368457"/>
                </a:moveTo>
                <a:cubicBezTo>
                  <a:pt x="811788" y="1368652"/>
                  <a:pt x="811061" y="1369662"/>
                  <a:pt x="810104" y="1372037"/>
                </a:cubicBezTo>
                <a:cubicBezTo>
                  <a:pt x="811238" y="1378985"/>
                  <a:pt x="812940" y="1403800"/>
                  <a:pt x="819604" y="1373880"/>
                </a:cubicBezTo>
                <a:cubicBezTo>
                  <a:pt x="815457" y="1374625"/>
                  <a:pt x="814340" y="1367872"/>
                  <a:pt x="812426" y="1368457"/>
                </a:cubicBezTo>
                <a:close/>
                <a:moveTo>
                  <a:pt x="1104805" y="1363425"/>
                </a:moveTo>
                <a:cubicBezTo>
                  <a:pt x="1104224" y="1362590"/>
                  <a:pt x="1103453" y="1362643"/>
                  <a:pt x="1102354" y="1364664"/>
                </a:cubicBezTo>
                <a:cubicBezTo>
                  <a:pt x="1094981" y="1406352"/>
                  <a:pt x="1088174" y="1374305"/>
                  <a:pt x="1085196" y="1391889"/>
                </a:cubicBezTo>
                <a:cubicBezTo>
                  <a:pt x="1086189" y="1399333"/>
                  <a:pt x="1088742" y="1402311"/>
                  <a:pt x="1091702" y="1401478"/>
                </a:cubicBezTo>
                <a:lnTo>
                  <a:pt x="1100502" y="1388426"/>
                </a:lnTo>
                <a:lnTo>
                  <a:pt x="1096512" y="1409291"/>
                </a:lnTo>
                <a:lnTo>
                  <a:pt x="1098105" y="1408267"/>
                </a:lnTo>
                <a:lnTo>
                  <a:pt x="1097923" y="1407876"/>
                </a:lnTo>
                <a:cubicBezTo>
                  <a:pt x="1097675" y="1407132"/>
                  <a:pt x="1097675" y="1405643"/>
                  <a:pt x="1098667" y="1401815"/>
                </a:cubicBezTo>
                <a:cubicBezTo>
                  <a:pt x="1100653" y="1407770"/>
                  <a:pt x="1109444" y="1378843"/>
                  <a:pt x="1108593" y="1365798"/>
                </a:cubicBezTo>
                <a:cubicBezTo>
                  <a:pt x="1106573" y="1376432"/>
                  <a:pt x="1106546" y="1365931"/>
                  <a:pt x="1104805" y="1363425"/>
                </a:cubicBezTo>
                <a:close/>
                <a:moveTo>
                  <a:pt x="1073892" y="1350663"/>
                </a:moveTo>
                <a:cubicBezTo>
                  <a:pt x="1073312" y="1349828"/>
                  <a:pt x="1072541" y="1349881"/>
                  <a:pt x="1071442" y="1351901"/>
                </a:cubicBezTo>
                <a:cubicBezTo>
                  <a:pt x="1064068" y="1393590"/>
                  <a:pt x="1057262" y="1361544"/>
                  <a:pt x="1054284" y="1379127"/>
                </a:cubicBezTo>
                <a:cubicBezTo>
                  <a:pt x="1055277" y="1386571"/>
                  <a:pt x="1057829" y="1389549"/>
                  <a:pt x="1060789" y="1388716"/>
                </a:cubicBezTo>
                <a:lnTo>
                  <a:pt x="1069589" y="1375664"/>
                </a:lnTo>
                <a:lnTo>
                  <a:pt x="1064210" y="1403800"/>
                </a:lnTo>
                <a:cubicBezTo>
                  <a:pt x="1065628" y="1404651"/>
                  <a:pt x="1068606" y="1402949"/>
                  <a:pt x="1067755" y="1396710"/>
                </a:cubicBezTo>
                <a:cubicBezTo>
                  <a:pt x="1067755" y="1395008"/>
                  <a:pt x="1065770" y="1396710"/>
                  <a:pt x="1067755" y="1389053"/>
                </a:cubicBezTo>
                <a:cubicBezTo>
                  <a:pt x="1069740" y="1395008"/>
                  <a:pt x="1078532" y="1366082"/>
                  <a:pt x="1077681" y="1353036"/>
                </a:cubicBezTo>
                <a:cubicBezTo>
                  <a:pt x="1075660" y="1363671"/>
                  <a:pt x="1075634" y="1353169"/>
                  <a:pt x="1073892" y="1350663"/>
                </a:cubicBezTo>
                <a:close/>
                <a:moveTo>
                  <a:pt x="1060098" y="1349633"/>
                </a:moveTo>
                <a:lnTo>
                  <a:pt x="1057404" y="1364947"/>
                </a:lnTo>
                <a:cubicBezTo>
                  <a:pt x="1060381" y="1360977"/>
                  <a:pt x="1062508" y="1378276"/>
                  <a:pt x="1066479" y="1350767"/>
                </a:cubicBezTo>
                <a:close/>
                <a:moveTo>
                  <a:pt x="1049124" y="1343406"/>
                </a:moveTo>
                <a:lnTo>
                  <a:pt x="1044531" y="1344752"/>
                </a:lnTo>
                <a:cubicBezTo>
                  <a:pt x="1042621" y="1346540"/>
                  <a:pt x="1040601" y="1349597"/>
                  <a:pt x="1038686" y="1353887"/>
                </a:cubicBezTo>
                <a:cubicBezTo>
                  <a:pt x="1045067" y="1351618"/>
                  <a:pt x="1044925" y="1368067"/>
                  <a:pt x="1052866" y="1363955"/>
                </a:cubicBezTo>
                <a:cubicBezTo>
                  <a:pt x="1053575" y="1357786"/>
                  <a:pt x="1053522" y="1353001"/>
                  <a:pt x="1052924" y="1349560"/>
                </a:cubicBezTo>
                <a:lnTo>
                  <a:pt x="1050067" y="1343935"/>
                </a:lnTo>
                <a:close/>
                <a:moveTo>
                  <a:pt x="768813" y="1292596"/>
                </a:moveTo>
                <a:cubicBezTo>
                  <a:pt x="769903" y="1297096"/>
                  <a:pt x="768202" y="1318366"/>
                  <a:pt x="773519" y="1304540"/>
                </a:cubicBezTo>
                <a:cubicBezTo>
                  <a:pt x="771818" y="1309929"/>
                  <a:pt x="764728" y="1326945"/>
                  <a:pt x="769407" y="1326519"/>
                </a:cubicBezTo>
                <a:cubicBezTo>
                  <a:pt x="765720" y="1350767"/>
                  <a:pt x="768698" y="1299435"/>
                  <a:pt x="766429" y="1295607"/>
                </a:cubicBezTo>
                <a:cubicBezTo>
                  <a:pt x="767776" y="1291459"/>
                  <a:pt x="768450" y="1291096"/>
                  <a:pt x="768813" y="1292596"/>
                </a:cubicBezTo>
                <a:close/>
                <a:moveTo>
                  <a:pt x="1003147" y="1287752"/>
                </a:moveTo>
                <a:cubicBezTo>
                  <a:pt x="1002288" y="1287914"/>
                  <a:pt x="1001215" y="1289403"/>
                  <a:pt x="999691" y="1293480"/>
                </a:cubicBezTo>
                <a:cubicBezTo>
                  <a:pt x="1002527" y="1307660"/>
                  <a:pt x="1012169" y="1288800"/>
                  <a:pt x="1006072" y="1317444"/>
                </a:cubicBezTo>
                <a:cubicBezTo>
                  <a:pt x="1009333" y="1320847"/>
                  <a:pt x="1007490" y="1323683"/>
                  <a:pt x="1011602" y="1288091"/>
                </a:cubicBezTo>
                <a:cubicBezTo>
                  <a:pt x="1006391" y="1298727"/>
                  <a:pt x="1005726" y="1287267"/>
                  <a:pt x="1003147" y="1287752"/>
                </a:cubicBezTo>
                <a:close/>
                <a:moveTo>
                  <a:pt x="6080106" y="1256187"/>
                </a:moveTo>
                <a:cubicBezTo>
                  <a:pt x="6078688" y="1269091"/>
                  <a:pt x="6070322" y="1256187"/>
                  <a:pt x="6057703" y="1259023"/>
                </a:cubicBezTo>
                <a:cubicBezTo>
                  <a:pt x="6056710" y="1265262"/>
                  <a:pt x="6059120" y="1273912"/>
                  <a:pt x="6051888" y="1275046"/>
                </a:cubicBezTo>
                <a:cubicBezTo>
                  <a:pt x="6049478" y="1269516"/>
                  <a:pt x="6049903" y="1260866"/>
                  <a:pt x="6042671" y="1260866"/>
                </a:cubicBezTo>
                <a:cubicBezTo>
                  <a:pt x="6043522" y="1268098"/>
                  <a:pt x="6044372" y="1275046"/>
                  <a:pt x="6045366" y="1282987"/>
                </a:cubicBezTo>
                <a:cubicBezTo>
                  <a:pt x="6054866" y="1276181"/>
                  <a:pt x="6107758" y="1268807"/>
                  <a:pt x="6080106" y="1256187"/>
                </a:cubicBezTo>
                <a:close/>
                <a:moveTo>
                  <a:pt x="6400628" y="1216771"/>
                </a:moveTo>
                <a:cubicBezTo>
                  <a:pt x="6408285" y="1221916"/>
                  <a:pt x="6403658" y="1242574"/>
                  <a:pt x="6407806" y="1252784"/>
                </a:cubicBezTo>
                <a:cubicBezTo>
                  <a:pt x="6400713" y="1248617"/>
                  <a:pt x="6392402" y="1247015"/>
                  <a:pt x="6384268" y="1248246"/>
                </a:cubicBezTo>
                <a:cubicBezTo>
                  <a:pt x="6389508" y="1238985"/>
                  <a:pt x="6390884" y="1228029"/>
                  <a:pt x="6388096" y="1217759"/>
                </a:cubicBezTo>
                <a:cubicBezTo>
                  <a:pt x="6394158" y="1215065"/>
                  <a:pt x="6398075" y="1215056"/>
                  <a:pt x="6400628" y="1216771"/>
                </a:cubicBezTo>
                <a:close/>
                <a:moveTo>
                  <a:pt x="804237" y="1210739"/>
                </a:moveTo>
                <a:cubicBezTo>
                  <a:pt x="807977" y="1212299"/>
                  <a:pt x="810104" y="1220169"/>
                  <a:pt x="808260" y="1235058"/>
                </a:cubicBezTo>
                <a:cubicBezTo>
                  <a:pt x="802305" y="1226267"/>
                  <a:pt x="794789" y="1246118"/>
                  <a:pt x="790535" y="1224281"/>
                </a:cubicBezTo>
                <a:cubicBezTo>
                  <a:pt x="795144" y="1213930"/>
                  <a:pt x="800497" y="1209180"/>
                  <a:pt x="804237" y="1210739"/>
                </a:cubicBezTo>
                <a:close/>
                <a:moveTo>
                  <a:pt x="805708" y="1143455"/>
                </a:moveTo>
                <a:lnTo>
                  <a:pt x="805708" y="1143597"/>
                </a:lnTo>
                <a:lnTo>
                  <a:pt x="805672" y="1143553"/>
                </a:lnTo>
                <a:close/>
                <a:moveTo>
                  <a:pt x="798937" y="1135444"/>
                </a:moveTo>
                <a:lnTo>
                  <a:pt x="805672" y="1143553"/>
                </a:lnTo>
                <a:lnTo>
                  <a:pt x="799717" y="1159700"/>
                </a:lnTo>
                <a:cubicBezTo>
                  <a:pt x="793309" y="1171239"/>
                  <a:pt x="786742" y="1167703"/>
                  <a:pt x="789826" y="1140477"/>
                </a:cubicBezTo>
                <a:cubicBezTo>
                  <a:pt x="793513" y="1135160"/>
                  <a:pt x="796420" y="1134203"/>
                  <a:pt x="798937" y="1135444"/>
                </a:cubicBezTo>
                <a:close/>
                <a:moveTo>
                  <a:pt x="6180784" y="1086878"/>
                </a:moveTo>
                <a:cubicBezTo>
                  <a:pt x="6166604" y="1086878"/>
                  <a:pt x="6165328" y="1097371"/>
                  <a:pt x="6151716" y="1098080"/>
                </a:cubicBezTo>
                <a:cubicBezTo>
                  <a:pt x="6075285" y="1119350"/>
                  <a:pt x="6206450" y="1091557"/>
                  <a:pt x="6177098" y="1117506"/>
                </a:cubicBezTo>
                <a:cubicBezTo>
                  <a:pt x="6177098" y="1113252"/>
                  <a:pt x="6169866" y="1109850"/>
                  <a:pt x="6169582" y="1118358"/>
                </a:cubicBezTo>
                <a:cubicBezTo>
                  <a:pt x="6173942" y="1121760"/>
                  <a:pt x="6196409" y="1125962"/>
                  <a:pt x="6207848" y="1120730"/>
                </a:cubicBezTo>
                <a:lnTo>
                  <a:pt x="6214191" y="1112424"/>
                </a:lnTo>
                <a:lnTo>
                  <a:pt x="6214533" y="1112686"/>
                </a:lnTo>
                <a:lnTo>
                  <a:pt x="6214533" y="1111977"/>
                </a:lnTo>
                <a:lnTo>
                  <a:pt x="6214191" y="1112424"/>
                </a:lnTo>
                <a:close/>
                <a:moveTo>
                  <a:pt x="6437726" y="1068585"/>
                </a:moveTo>
                <a:cubicBezTo>
                  <a:pt x="6446376" y="1068585"/>
                  <a:pt x="6442831" y="1075392"/>
                  <a:pt x="6438719" y="1075959"/>
                </a:cubicBezTo>
                <a:cubicBezTo>
                  <a:pt x="6442406" y="1125731"/>
                  <a:pt x="6494021" y="1114387"/>
                  <a:pt x="6509619" y="1149695"/>
                </a:cubicBezTo>
                <a:cubicBezTo>
                  <a:pt x="6496148" y="1152389"/>
                  <a:pt x="6492461" y="1142605"/>
                  <a:pt x="6478565" y="1146150"/>
                </a:cubicBezTo>
                <a:cubicBezTo>
                  <a:pt x="6488916" y="1188690"/>
                  <a:pt x="6515291" y="1192093"/>
                  <a:pt x="6506074" y="1240447"/>
                </a:cubicBezTo>
                <a:cubicBezTo>
                  <a:pt x="6493879" y="1238604"/>
                  <a:pt x="6496574" y="1217901"/>
                  <a:pt x="6474027" y="1229387"/>
                </a:cubicBezTo>
                <a:cubicBezTo>
                  <a:pt x="6489909" y="1202870"/>
                  <a:pt x="6471758" y="1162315"/>
                  <a:pt x="6429928" y="1182451"/>
                </a:cubicBezTo>
                <a:cubicBezTo>
                  <a:pt x="6445950" y="1167278"/>
                  <a:pt x="6457436" y="1156927"/>
                  <a:pt x="6426098" y="1152815"/>
                </a:cubicBezTo>
                <a:cubicBezTo>
                  <a:pt x="6424822" y="1134381"/>
                  <a:pt x="6451198" y="1147285"/>
                  <a:pt x="6456160" y="1148986"/>
                </a:cubicBezTo>
                <a:lnTo>
                  <a:pt x="6451906" y="1119350"/>
                </a:lnTo>
                <a:cubicBezTo>
                  <a:pt x="6444816" y="1105170"/>
                  <a:pt x="6429360" y="1102192"/>
                  <a:pt x="6411494" y="1101909"/>
                </a:cubicBezTo>
                <a:cubicBezTo>
                  <a:pt x="6416456" y="1088012"/>
                  <a:pt x="6437726" y="1086311"/>
                  <a:pt x="6437726" y="1068585"/>
                </a:cubicBezTo>
                <a:close/>
                <a:moveTo>
                  <a:pt x="1583350" y="1047115"/>
                </a:moveTo>
                <a:lnTo>
                  <a:pt x="1582366" y="1049858"/>
                </a:lnTo>
                <a:lnTo>
                  <a:pt x="1612410" y="1051144"/>
                </a:lnTo>
                <a:close/>
                <a:moveTo>
                  <a:pt x="6259484" y="1046181"/>
                </a:moveTo>
                <a:lnTo>
                  <a:pt x="6259484" y="1046890"/>
                </a:lnTo>
                <a:cubicBezTo>
                  <a:pt x="6259484" y="1055966"/>
                  <a:pt x="6251684" y="1052421"/>
                  <a:pt x="6244452" y="1048734"/>
                </a:cubicBezTo>
                <a:cubicBezTo>
                  <a:pt x="6245729" y="1069720"/>
                  <a:pt x="6222616" y="1072131"/>
                  <a:pt x="6219212" y="1089572"/>
                </a:cubicBezTo>
                <a:cubicBezTo>
                  <a:pt x="6227302" y="1088278"/>
                  <a:pt x="6235590" y="1089886"/>
                  <a:pt x="6242610" y="1094110"/>
                </a:cubicBezTo>
                <a:cubicBezTo>
                  <a:pt x="6223324" y="1062488"/>
                  <a:pt x="6282880" y="1057950"/>
                  <a:pt x="6259484" y="1046181"/>
                </a:cubicBezTo>
                <a:close/>
                <a:moveTo>
                  <a:pt x="1568612" y="1045071"/>
                </a:moveTo>
                <a:lnTo>
                  <a:pt x="1568487" y="1047208"/>
                </a:lnTo>
                <a:lnTo>
                  <a:pt x="1568376" y="1049259"/>
                </a:lnTo>
                <a:lnTo>
                  <a:pt x="1570498" y="1049350"/>
                </a:lnTo>
                <a:lnTo>
                  <a:pt x="1571100" y="1045416"/>
                </a:lnTo>
                <a:close/>
                <a:moveTo>
                  <a:pt x="6371931" y="1031859"/>
                </a:moveTo>
                <a:lnTo>
                  <a:pt x="6372498" y="1031859"/>
                </a:lnTo>
                <a:cubicBezTo>
                  <a:pt x="6399015" y="1030583"/>
                  <a:pt x="6357184" y="1061779"/>
                  <a:pt x="6383700" y="1060219"/>
                </a:cubicBezTo>
                <a:cubicBezTo>
                  <a:pt x="6383700" y="1081064"/>
                  <a:pt x="6360162" y="1063481"/>
                  <a:pt x="6366826" y="1047316"/>
                </a:cubicBezTo>
                <a:cubicBezTo>
                  <a:pt x="6319465" y="1050577"/>
                  <a:pt x="6366826" y="1043629"/>
                  <a:pt x="6371931" y="1031859"/>
                </a:cubicBezTo>
                <a:close/>
                <a:moveTo>
                  <a:pt x="815812" y="1024135"/>
                </a:moveTo>
                <a:lnTo>
                  <a:pt x="810747" y="1034480"/>
                </a:lnTo>
                <a:cubicBezTo>
                  <a:pt x="805682" y="1041864"/>
                  <a:pt x="800816" y="1042848"/>
                  <a:pt x="795073" y="1065607"/>
                </a:cubicBezTo>
                <a:cubicBezTo>
                  <a:pt x="797767" y="1049229"/>
                  <a:pt x="801667" y="1038062"/>
                  <a:pt x="805548" y="1031380"/>
                </a:cubicBezTo>
                <a:close/>
                <a:moveTo>
                  <a:pt x="815918" y="1023918"/>
                </a:moveTo>
                <a:lnTo>
                  <a:pt x="815918" y="1024060"/>
                </a:lnTo>
                <a:lnTo>
                  <a:pt x="815812" y="1024135"/>
                </a:lnTo>
                <a:close/>
                <a:moveTo>
                  <a:pt x="6227849" y="1022268"/>
                </a:moveTo>
                <a:cubicBezTo>
                  <a:pt x="6224964" y="1022890"/>
                  <a:pt x="6222119" y="1024769"/>
                  <a:pt x="6219212" y="1028598"/>
                </a:cubicBezTo>
                <a:lnTo>
                  <a:pt x="6219212" y="1029307"/>
                </a:lnTo>
                <a:cubicBezTo>
                  <a:pt x="6210564" y="1053129"/>
                  <a:pt x="6260476" y="1043487"/>
                  <a:pt x="6257640" y="1031859"/>
                </a:cubicBezTo>
                <a:cubicBezTo>
                  <a:pt x="6245516" y="1029839"/>
                  <a:pt x="6236503" y="1020400"/>
                  <a:pt x="6227849" y="1022268"/>
                </a:cubicBezTo>
                <a:close/>
                <a:moveTo>
                  <a:pt x="6145334" y="986058"/>
                </a:moveTo>
                <a:cubicBezTo>
                  <a:pt x="6146044" y="1011014"/>
                  <a:pt x="6110168" y="970602"/>
                  <a:pt x="6108751" y="998253"/>
                </a:cubicBezTo>
                <a:cubicBezTo>
                  <a:pt x="6114848" y="998394"/>
                  <a:pt x="6118250" y="1002507"/>
                  <a:pt x="6118109" y="1011440"/>
                </a:cubicBezTo>
                <a:lnTo>
                  <a:pt x="6118109" y="1012149"/>
                </a:lnTo>
                <a:cubicBezTo>
                  <a:pt x="6129028" y="1008462"/>
                  <a:pt x="6171000" y="995842"/>
                  <a:pt x="6145334" y="986058"/>
                </a:cubicBezTo>
                <a:close/>
                <a:moveTo>
                  <a:pt x="6377562" y="956325"/>
                </a:moveTo>
                <a:lnTo>
                  <a:pt x="6391214" y="962526"/>
                </a:lnTo>
                <a:cubicBezTo>
                  <a:pt x="6396764" y="976238"/>
                  <a:pt x="6382034" y="1008356"/>
                  <a:pt x="6385970" y="1022926"/>
                </a:cubicBezTo>
                <a:cubicBezTo>
                  <a:pt x="6370017" y="1014950"/>
                  <a:pt x="6381184" y="996365"/>
                  <a:pt x="6381782" y="976205"/>
                </a:cubicBezTo>
                <a:close/>
                <a:moveTo>
                  <a:pt x="6377462" y="955854"/>
                </a:moveTo>
                <a:lnTo>
                  <a:pt x="6377562" y="956325"/>
                </a:lnTo>
                <a:lnTo>
                  <a:pt x="6377462" y="956280"/>
                </a:lnTo>
                <a:close/>
                <a:moveTo>
                  <a:pt x="835384" y="936460"/>
                </a:moveTo>
                <a:cubicBezTo>
                  <a:pt x="837843" y="935177"/>
                  <a:pt x="838109" y="949827"/>
                  <a:pt x="839173" y="952592"/>
                </a:cubicBezTo>
                <a:lnTo>
                  <a:pt x="839173" y="953018"/>
                </a:lnTo>
                <a:cubicBezTo>
                  <a:pt x="833784" y="971594"/>
                  <a:pt x="836904" y="937845"/>
                  <a:pt x="832083" y="944085"/>
                </a:cubicBezTo>
                <a:cubicBezTo>
                  <a:pt x="833501" y="939086"/>
                  <a:pt x="834564" y="936888"/>
                  <a:pt x="835384" y="936460"/>
                </a:cubicBezTo>
                <a:close/>
                <a:moveTo>
                  <a:pt x="6138812" y="933592"/>
                </a:moveTo>
                <a:lnTo>
                  <a:pt x="6138367" y="934451"/>
                </a:lnTo>
                <a:lnTo>
                  <a:pt x="6120413" y="940523"/>
                </a:lnTo>
                <a:cubicBezTo>
                  <a:pt x="6116762" y="940966"/>
                  <a:pt x="6113004" y="940115"/>
                  <a:pt x="6101376" y="938980"/>
                </a:cubicBezTo>
                <a:cubicBezTo>
                  <a:pt x="6105488" y="959683"/>
                  <a:pt x="6074292" y="961243"/>
                  <a:pt x="6105063" y="968616"/>
                </a:cubicBezTo>
                <a:cubicBezTo>
                  <a:pt x="6099320" y="937988"/>
                  <a:pt x="6120298" y="952026"/>
                  <a:pt x="6131804" y="947140"/>
                </a:cubicBezTo>
                <a:lnTo>
                  <a:pt x="6138367" y="934451"/>
                </a:lnTo>
                <a:lnTo>
                  <a:pt x="6138812" y="934301"/>
                </a:lnTo>
                <a:close/>
                <a:moveTo>
                  <a:pt x="831516" y="852481"/>
                </a:moveTo>
                <a:lnTo>
                  <a:pt x="831516" y="852907"/>
                </a:lnTo>
                <a:cubicBezTo>
                  <a:pt x="827120" y="864676"/>
                  <a:pt x="822724" y="878714"/>
                  <a:pt x="818754" y="881267"/>
                </a:cubicBezTo>
                <a:cubicBezTo>
                  <a:pt x="823149" y="865952"/>
                  <a:pt x="827687" y="851773"/>
                  <a:pt x="831516" y="852481"/>
                </a:cubicBezTo>
                <a:close/>
                <a:moveTo>
                  <a:pt x="1649703" y="851064"/>
                </a:moveTo>
                <a:lnTo>
                  <a:pt x="1617521" y="853555"/>
                </a:lnTo>
                <a:lnTo>
                  <a:pt x="1615670" y="862124"/>
                </a:lnTo>
                <a:lnTo>
                  <a:pt x="1617167" y="853583"/>
                </a:lnTo>
                <a:lnTo>
                  <a:pt x="1609861" y="854148"/>
                </a:lnTo>
                <a:lnTo>
                  <a:pt x="1604972" y="854015"/>
                </a:lnTo>
                <a:lnTo>
                  <a:pt x="1603283" y="857203"/>
                </a:lnTo>
                <a:lnTo>
                  <a:pt x="1601654" y="863315"/>
                </a:lnTo>
                <a:lnTo>
                  <a:pt x="1600214" y="866803"/>
                </a:lnTo>
                <a:lnTo>
                  <a:pt x="1600709" y="866863"/>
                </a:lnTo>
                <a:lnTo>
                  <a:pt x="1600498" y="867654"/>
                </a:lnTo>
                <a:lnTo>
                  <a:pt x="1600415" y="869077"/>
                </a:lnTo>
                <a:lnTo>
                  <a:pt x="1606368" y="867689"/>
                </a:lnTo>
                <a:lnTo>
                  <a:pt x="1606365" y="867548"/>
                </a:lnTo>
                <a:lnTo>
                  <a:pt x="1600709" y="866863"/>
                </a:lnTo>
                <a:lnTo>
                  <a:pt x="1601654" y="863315"/>
                </a:lnTo>
                <a:lnTo>
                  <a:pt x="1605188" y="854752"/>
                </a:lnTo>
                <a:cubicBezTo>
                  <a:pt x="1608242" y="850733"/>
                  <a:pt x="1610417" y="854735"/>
                  <a:pt x="1609606" y="866704"/>
                </a:cubicBezTo>
                <a:lnTo>
                  <a:pt x="1609569" y="866943"/>
                </a:lnTo>
                <a:lnTo>
                  <a:pt x="1649703" y="857587"/>
                </a:lnTo>
                <a:lnTo>
                  <a:pt x="1649703" y="858438"/>
                </a:lnTo>
                <a:cubicBezTo>
                  <a:pt x="1665868" y="874887"/>
                  <a:pt x="1663883" y="856736"/>
                  <a:pt x="1649703" y="851064"/>
                </a:cubicBezTo>
                <a:close/>
                <a:moveTo>
                  <a:pt x="1858631" y="850975"/>
                </a:moveTo>
                <a:cubicBezTo>
                  <a:pt x="1848235" y="853034"/>
                  <a:pt x="1838459" y="858219"/>
                  <a:pt x="1830781" y="866237"/>
                </a:cubicBezTo>
                <a:cubicBezTo>
                  <a:pt x="1860276" y="861416"/>
                  <a:pt x="1878001" y="880417"/>
                  <a:pt x="1890196" y="854467"/>
                </a:cubicBezTo>
                <a:cubicBezTo>
                  <a:pt x="1880042" y="849982"/>
                  <a:pt x="1869027" y="848915"/>
                  <a:pt x="1858631" y="850975"/>
                </a:cubicBezTo>
                <a:close/>
                <a:moveTo>
                  <a:pt x="2326089" y="848937"/>
                </a:moveTo>
                <a:cubicBezTo>
                  <a:pt x="2325806" y="856949"/>
                  <a:pt x="2321091" y="861132"/>
                  <a:pt x="2316323" y="865227"/>
                </a:cubicBezTo>
                <a:lnTo>
                  <a:pt x="2306612" y="880399"/>
                </a:lnTo>
                <a:lnTo>
                  <a:pt x="2306237" y="880417"/>
                </a:lnTo>
                <a:lnTo>
                  <a:pt x="2306237" y="880984"/>
                </a:lnTo>
                <a:lnTo>
                  <a:pt x="2306612" y="880399"/>
                </a:lnTo>
                <a:lnTo>
                  <a:pt x="2333303" y="879087"/>
                </a:lnTo>
                <a:cubicBezTo>
                  <a:pt x="2342822" y="879034"/>
                  <a:pt x="2350692" y="877581"/>
                  <a:pt x="2350479" y="869356"/>
                </a:cubicBezTo>
                <a:cubicBezTo>
                  <a:pt x="2336299" y="869356"/>
                  <a:pt x="2343247" y="845108"/>
                  <a:pt x="2326089" y="848937"/>
                </a:cubicBezTo>
                <a:close/>
                <a:moveTo>
                  <a:pt x="2266391" y="846385"/>
                </a:moveTo>
                <a:cubicBezTo>
                  <a:pt x="2259160" y="859998"/>
                  <a:pt x="2234770" y="857587"/>
                  <a:pt x="2222150" y="864961"/>
                </a:cubicBezTo>
                <a:cubicBezTo>
                  <a:pt x="2185565" y="861558"/>
                  <a:pt x="2102470" y="866237"/>
                  <a:pt x="2169684" y="869073"/>
                </a:cubicBezTo>
                <a:cubicBezTo>
                  <a:pt x="2187976" y="869782"/>
                  <a:pt x="2230374" y="881977"/>
                  <a:pt x="2266959" y="861274"/>
                </a:cubicBezTo>
                <a:cubicBezTo>
                  <a:pt x="2265399" y="870491"/>
                  <a:pt x="2290639" y="885096"/>
                  <a:pt x="2290072" y="866804"/>
                </a:cubicBezTo>
                <a:cubicBezTo>
                  <a:pt x="2281206" y="864596"/>
                  <a:pt x="2273053" y="860155"/>
                  <a:pt x="2266391" y="853900"/>
                </a:cubicBezTo>
                <a:cubicBezTo>
                  <a:pt x="2270504" y="853900"/>
                  <a:pt x="2274332" y="847094"/>
                  <a:pt x="2266391" y="846385"/>
                </a:cubicBezTo>
                <a:close/>
                <a:moveTo>
                  <a:pt x="850732" y="841412"/>
                </a:moveTo>
                <a:cubicBezTo>
                  <a:pt x="852431" y="839498"/>
                  <a:pt x="854062" y="839400"/>
                  <a:pt x="855480" y="841705"/>
                </a:cubicBezTo>
                <a:cubicBezTo>
                  <a:pt x="853353" y="843548"/>
                  <a:pt x="841300" y="885237"/>
                  <a:pt x="847397" y="855885"/>
                </a:cubicBezTo>
                <a:cubicBezTo>
                  <a:pt x="844436" y="865381"/>
                  <a:pt x="842254" y="875102"/>
                  <a:pt x="840874" y="884954"/>
                </a:cubicBezTo>
                <a:cubicBezTo>
                  <a:pt x="839882" y="883536"/>
                  <a:pt x="838747" y="886230"/>
                  <a:pt x="837471" y="891902"/>
                </a:cubicBezTo>
                <a:cubicBezTo>
                  <a:pt x="839917" y="869249"/>
                  <a:pt x="845634" y="847155"/>
                  <a:pt x="850732" y="841412"/>
                </a:cubicBezTo>
                <a:close/>
                <a:moveTo>
                  <a:pt x="2467606" y="829511"/>
                </a:moveTo>
                <a:cubicBezTo>
                  <a:pt x="2455269" y="832063"/>
                  <a:pt x="2399542" y="831638"/>
                  <a:pt x="2423364" y="841280"/>
                </a:cubicBezTo>
                <a:lnTo>
                  <a:pt x="2423364" y="840713"/>
                </a:lnTo>
                <a:cubicBezTo>
                  <a:pt x="2442791" y="837026"/>
                  <a:pt x="2460658" y="835041"/>
                  <a:pt x="2455127" y="860565"/>
                </a:cubicBezTo>
                <a:cubicBezTo>
                  <a:pt x="2466188" y="858438"/>
                  <a:pt x="2483487" y="860565"/>
                  <a:pt x="2484480" y="850639"/>
                </a:cubicBezTo>
                <a:cubicBezTo>
                  <a:pt x="2475547" y="850639"/>
                  <a:pt x="2463352" y="853759"/>
                  <a:pt x="2461367" y="845108"/>
                </a:cubicBezTo>
                <a:cubicBezTo>
                  <a:pt x="2467039" y="842981"/>
                  <a:pt x="2469591" y="838160"/>
                  <a:pt x="2467606" y="829511"/>
                </a:cubicBezTo>
                <a:close/>
                <a:moveTo>
                  <a:pt x="2384795" y="829511"/>
                </a:moveTo>
                <a:cubicBezTo>
                  <a:pt x="2366502" y="828093"/>
                  <a:pt x="2369622" y="844541"/>
                  <a:pt x="2348068" y="840146"/>
                </a:cubicBezTo>
                <a:cubicBezTo>
                  <a:pt x="2348068" y="861983"/>
                  <a:pt x="2380257" y="860139"/>
                  <a:pt x="2386638" y="851915"/>
                </a:cubicBezTo>
                <a:cubicBezTo>
                  <a:pt x="2385929" y="844400"/>
                  <a:pt x="2385362" y="837735"/>
                  <a:pt x="2384795" y="829511"/>
                </a:cubicBezTo>
                <a:close/>
                <a:moveTo>
                  <a:pt x="3054517" y="823697"/>
                </a:moveTo>
                <a:cubicBezTo>
                  <a:pt x="3044023" y="828802"/>
                  <a:pt x="3015238" y="818592"/>
                  <a:pt x="3017790" y="834474"/>
                </a:cubicBezTo>
                <a:cubicBezTo>
                  <a:pt x="3030836" y="834048"/>
                  <a:pt x="3037217" y="881693"/>
                  <a:pt x="3049837" y="854184"/>
                </a:cubicBezTo>
                <a:lnTo>
                  <a:pt x="3049837" y="854042"/>
                </a:lnTo>
                <a:cubicBezTo>
                  <a:pt x="3045158" y="854042"/>
                  <a:pt x="3040904" y="854042"/>
                  <a:pt x="3041613" y="847378"/>
                </a:cubicBezTo>
                <a:cubicBezTo>
                  <a:pt x="3050972" y="848937"/>
                  <a:pt x="3087698" y="841989"/>
                  <a:pt x="3063450" y="837877"/>
                </a:cubicBezTo>
                <a:cubicBezTo>
                  <a:pt x="3057494" y="836742"/>
                  <a:pt x="3049270" y="839011"/>
                  <a:pt x="3047852" y="831780"/>
                </a:cubicBezTo>
                <a:cubicBezTo>
                  <a:pt x="3052248" y="831070"/>
                  <a:pt x="3056502" y="829936"/>
                  <a:pt x="3054517" y="823697"/>
                </a:cubicBezTo>
                <a:close/>
                <a:moveTo>
                  <a:pt x="3081499" y="819997"/>
                </a:moveTo>
                <a:cubicBezTo>
                  <a:pt x="3076912" y="821091"/>
                  <a:pt x="3073022" y="823909"/>
                  <a:pt x="3070256" y="829653"/>
                </a:cubicBezTo>
                <a:cubicBezTo>
                  <a:pt x="3096348" y="830362"/>
                  <a:pt x="3110953" y="839153"/>
                  <a:pt x="3129954" y="824406"/>
                </a:cubicBezTo>
                <a:lnTo>
                  <a:pt x="3129954" y="824264"/>
                </a:lnTo>
                <a:cubicBezTo>
                  <a:pt x="3115278" y="828943"/>
                  <a:pt x="3095258" y="816713"/>
                  <a:pt x="3081499" y="819997"/>
                </a:cubicBezTo>
                <a:close/>
                <a:moveTo>
                  <a:pt x="2564265" y="814703"/>
                </a:moveTo>
                <a:cubicBezTo>
                  <a:pt x="2542450" y="812982"/>
                  <a:pt x="2508870" y="822846"/>
                  <a:pt x="2528013" y="832630"/>
                </a:cubicBezTo>
                <a:cubicBezTo>
                  <a:pt x="2523759" y="817599"/>
                  <a:pt x="2576225" y="845108"/>
                  <a:pt x="2579770" y="820719"/>
                </a:cubicBezTo>
                <a:cubicBezTo>
                  <a:pt x="2577501" y="817139"/>
                  <a:pt x="2571537" y="815277"/>
                  <a:pt x="2564265" y="814703"/>
                </a:cubicBezTo>
                <a:close/>
                <a:moveTo>
                  <a:pt x="3119887" y="795337"/>
                </a:moveTo>
                <a:lnTo>
                  <a:pt x="3119603" y="795479"/>
                </a:lnTo>
                <a:lnTo>
                  <a:pt x="3119584" y="795416"/>
                </a:lnTo>
                <a:close/>
                <a:moveTo>
                  <a:pt x="3036933" y="795337"/>
                </a:moveTo>
                <a:cubicBezTo>
                  <a:pt x="2936397" y="795337"/>
                  <a:pt x="2967451" y="823697"/>
                  <a:pt x="3036933" y="795337"/>
                </a:cubicBezTo>
                <a:close/>
                <a:moveTo>
                  <a:pt x="6250124" y="792501"/>
                </a:moveTo>
                <a:cubicBezTo>
                  <a:pt x="6239064" y="795195"/>
                  <a:pt x="6221764" y="793352"/>
                  <a:pt x="6221764" y="803703"/>
                </a:cubicBezTo>
                <a:cubicBezTo>
                  <a:pt x="6236228" y="801151"/>
                  <a:pt x="6239445" y="813913"/>
                  <a:pt x="6249004" y="818838"/>
                </a:cubicBezTo>
                <a:lnTo>
                  <a:pt x="6261111" y="820268"/>
                </a:lnTo>
                <a:lnTo>
                  <a:pt x="6261327" y="820861"/>
                </a:lnTo>
                <a:lnTo>
                  <a:pt x="6261327" y="820293"/>
                </a:lnTo>
                <a:lnTo>
                  <a:pt x="6261111" y="820268"/>
                </a:lnTo>
                <a:lnTo>
                  <a:pt x="6255992" y="806255"/>
                </a:lnTo>
                <a:cubicBezTo>
                  <a:pt x="6253280" y="802569"/>
                  <a:pt x="6250479" y="799024"/>
                  <a:pt x="6250124" y="792501"/>
                </a:cubicBezTo>
                <a:close/>
                <a:moveTo>
                  <a:pt x="2395288" y="790551"/>
                </a:moveTo>
                <a:cubicBezTo>
                  <a:pt x="2367673" y="792501"/>
                  <a:pt x="2338426" y="799945"/>
                  <a:pt x="2315029" y="805830"/>
                </a:cubicBezTo>
                <a:cubicBezTo>
                  <a:pt x="2358845" y="807107"/>
                  <a:pt x="2354591" y="796755"/>
                  <a:pt x="2361681" y="823980"/>
                </a:cubicBezTo>
                <a:cubicBezTo>
                  <a:pt x="2394711" y="810828"/>
                  <a:pt x="2430321" y="805443"/>
                  <a:pt x="2465762" y="808241"/>
                </a:cubicBezTo>
                <a:cubicBezTo>
                  <a:pt x="2448888" y="792146"/>
                  <a:pt x="2422904" y="788601"/>
                  <a:pt x="2395288" y="790551"/>
                </a:cubicBezTo>
                <a:close/>
                <a:moveTo>
                  <a:pt x="2502117" y="787573"/>
                </a:moveTo>
                <a:cubicBezTo>
                  <a:pt x="2488096" y="788601"/>
                  <a:pt x="2473065" y="794202"/>
                  <a:pt x="2472569" y="799733"/>
                </a:cubicBezTo>
                <a:cubicBezTo>
                  <a:pt x="2490288" y="799844"/>
                  <a:pt x="2507991" y="800886"/>
                  <a:pt x="2525602" y="802852"/>
                </a:cubicBezTo>
                <a:cubicBezTo>
                  <a:pt x="2529147" y="790090"/>
                  <a:pt x="2516137" y="786545"/>
                  <a:pt x="2502117" y="787573"/>
                </a:cubicBezTo>
                <a:close/>
                <a:moveTo>
                  <a:pt x="2764443" y="774529"/>
                </a:moveTo>
                <a:cubicBezTo>
                  <a:pt x="2756903" y="774752"/>
                  <a:pt x="2746934" y="775892"/>
                  <a:pt x="2734048" y="778321"/>
                </a:cubicBezTo>
                <a:cubicBezTo>
                  <a:pt x="2751047" y="816412"/>
                  <a:pt x="2817226" y="772970"/>
                  <a:pt x="2764443" y="774529"/>
                </a:cubicBezTo>
                <a:close/>
                <a:moveTo>
                  <a:pt x="3186391" y="774351"/>
                </a:moveTo>
                <a:cubicBezTo>
                  <a:pt x="3164128" y="781015"/>
                  <a:pt x="3121163" y="770663"/>
                  <a:pt x="3112371" y="788530"/>
                </a:cubicBezTo>
                <a:cubicBezTo>
                  <a:pt x="3114286" y="788530"/>
                  <a:pt x="3116342" y="788637"/>
                  <a:pt x="3117795" y="789559"/>
                </a:cubicBezTo>
                <a:lnTo>
                  <a:pt x="3119584" y="795416"/>
                </a:lnTo>
                <a:lnTo>
                  <a:pt x="3110670" y="797765"/>
                </a:lnTo>
                <a:cubicBezTo>
                  <a:pt x="3107833" y="798775"/>
                  <a:pt x="3105706" y="800442"/>
                  <a:pt x="3105706" y="804128"/>
                </a:cubicBezTo>
                <a:cubicBezTo>
                  <a:pt x="3134067" y="802569"/>
                  <a:pt x="3153068" y="800016"/>
                  <a:pt x="3126693" y="787113"/>
                </a:cubicBezTo>
                <a:cubicBezTo>
                  <a:pt x="3149523" y="776478"/>
                  <a:pt x="3145978" y="797038"/>
                  <a:pt x="3158031" y="799307"/>
                </a:cubicBezTo>
                <a:cubicBezTo>
                  <a:pt x="3146970" y="778037"/>
                  <a:pt x="3211064" y="785127"/>
                  <a:pt x="3186391" y="774351"/>
                </a:cubicBezTo>
                <a:close/>
                <a:moveTo>
                  <a:pt x="2682043" y="766347"/>
                </a:moveTo>
                <a:lnTo>
                  <a:pt x="2688539" y="766945"/>
                </a:lnTo>
                <a:lnTo>
                  <a:pt x="2688531" y="766977"/>
                </a:lnTo>
                <a:lnTo>
                  <a:pt x="2688559" y="766946"/>
                </a:lnTo>
                <a:lnTo>
                  <a:pt x="2708950" y="768820"/>
                </a:lnTo>
                <a:cubicBezTo>
                  <a:pt x="2721712" y="772720"/>
                  <a:pt x="2717741" y="779172"/>
                  <a:pt x="2658752" y="776478"/>
                </a:cubicBezTo>
                <a:cubicBezTo>
                  <a:pt x="2662723" y="770026"/>
                  <a:pt x="2672082" y="767136"/>
                  <a:pt x="2682043" y="766347"/>
                </a:cubicBezTo>
                <a:close/>
                <a:moveTo>
                  <a:pt x="3409584" y="754498"/>
                </a:moveTo>
                <a:cubicBezTo>
                  <a:pt x="3377815" y="764550"/>
                  <a:pt x="3350507" y="785295"/>
                  <a:pt x="3332303" y="813204"/>
                </a:cubicBezTo>
                <a:lnTo>
                  <a:pt x="3332587" y="814196"/>
                </a:lnTo>
                <a:cubicBezTo>
                  <a:pt x="3360947" y="797038"/>
                  <a:pt x="3404763" y="821853"/>
                  <a:pt x="3413271" y="791650"/>
                </a:cubicBezTo>
                <a:cubicBezTo>
                  <a:pt x="3402069" y="788673"/>
                  <a:pt x="3375552" y="803987"/>
                  <a:pt x="3375268" y="787822"/>
                </a:cubicBezTo>
                <a:cubicBezTo>
                  <a:pt x="3398382" y="790232"/>
                  <a:pt x="3441914" y="774776"/>
                  <a:pt x="3417808" y="761163"/>
                </a:cubicBezTo>
                <a:cubicBezTo>
                  <a:pt x="3418659" y="770947"/>
                  <a:pt x="3397956" y="772649"/>
                  <a:pt x="3395404" y="763290"/>
                </a:cubicBezTo>
                <a:cubicBezTo>
                  <a:pt x="3401076" y="761163"/>
                  <a:pt x="3409584" y="761730"/>
                  <a:pt x="3409584" y="754498"/>
                </a:cubicBezTo>
                <a:close/>
                <a:moveTo>
                  <a:pt x="2759431" y="723161"/>
                </a:moveTo>
                <a:cubicBezTo>
                  <a:pt x="2737239" y="721884"/>
                  <a:pt x="2724761" y="728691"/>
                  <a:pt x="2715207" y="737890"/>
                </a:cubicBezTo>
                <a:lnTo>
                  <a:pt x="2688559" y="766946"/>
                </a:lnTo>
                <a:lnTo>
                  <a:pt x="2688539" y="766945"/>
                </a:lnTo>
                <a:lnTo>
                  <a:pt x="2694061" y="744005"/>
                </a:lnTo>
                <a:cubicBezTo>
                  <a:pt x="2669387" y="753080"/>
                  <a:pt x="2640177" y="758185"/>
                  <a:pt x="2613235" y="765984"/>
                </a:cubicBezTo>
                <a:cubicBezTo>
                  <a:pt x="2604443" y="798315"/>
                  <a:pt x="2652088" y="763857"/>
                  <a:pt x="2652513" y="784986"/>
                </a:cubicBezTo>
                <a:cubicBezTo>
                  <a:pt x="2599764" y="793919"/>
                  <a:pt x="2559918" y="768820"/>
                  <a:pt x="2533543" y="802710"/>
                </a:cubicBezTo>
                <a:cubicBezTo>
                  <a:pt x="2555097" y="799874"/>
                  <a:pt x="2582889" y="802710"/>
                  <a:pt x="2592815" y="790232"/>
                </a:cubicBezTo>
                <a:cubicBezTo>
                  <a:pt x="2584591" y="808524"/>
                  <a:pt x="2594942" y="804412"/>
                  <a:pt x="2588420" y="828093"/>
                </a:cubicBezTo>
                <a:cubicBezTo>
                  <a:pt x="2628549" y="755491"/>
                  <a:pt x="2691934" y="835750"/>
                  <a:pt x="2732772" y="762581"/>
                </a:cubicBezTo>
                <a:lnTo>
                  <a:pt x="2732772" y="764141"/>
                </a:lnTo>
                <a:lnTo>
                  <a:pt x="2860392" y="753080"/>
                </a:lnTo>
                <a:cubicBezTo>
                  <a:pt x="2861265" y="761147"/>
                  <a:pt x="2859310" y="769267"/>
                  <a:pt x="2854862" y="776052"/>
                </a:cubicBezTo>
                <a:cubicBezTo>
                  <a:pt x="2891163" y="781440"/>
                  <a:pt x="2914418" y="753364"/>
                  <a:pt x="2937106" y="768820"/>
                </a:cubicBezTo>
                <a:cubicBezTo>
                  <a:pt x="2937106" y="760028"/>
                  <a:pt x="2933845" y="747833"/>
                  <a:pt x="2942636" y="745849"/>
                </a:cubicBezTo>
                <a:cubicBezTo>
                  <a:pt x="2990990" y="757760"/>
                  <a:pt x="3024455" y="759036"/>
                  <a:pt x="3038919" y="729542"/>
                </a:cubicBezTo>
                <a:cubicBezTo>
                  <a:pt x="2909455" y="740177"/>
                  <a:pt x="2881379" y="737057"/>
                  <a:pt x="2769498" y="745990"/>
                </a:cubicBezTo>
                <a:cubicBezTo>
                  <a:pt x="2769058" y="737403"/>
                  <a:pt x="2765476" y="729277"/>
                  <a:pt x="2759431" y="723161"/>
                </a:cubicBezTo>
                <a:close/>
                <a:moveTo>
                  <a:pt x="2792328" y="715610"/>
                </a:moveTo>
                <a:cubicBezTo>
                  <a:pt x="2778006" y="714794"/>
                  <a:pt x="2769215" y="719190"/>
                  <a:pt x="2783111" y="737199"/>
                </a:cubicBezTo>
                <a:cubicBezTo>
                  <a:pt x="2786195" y="722735"/>
                  <a:pt x="2806429" y="733237"/>
                  <a:pt x="2821796" y="731017"/>
                </a:cubicBezTo>
                <a:lnTo>
                  <a:pt x="2832372" y="724591"/>
                </a:lnTo>
                <a:lnTo>
                  <a:pt x="2834726" y="725288"/>
                </a:lnTo>
                <a:lnTo>
                  <a:pt x="2834726" y="723161"/>
                </a:lnTo>
                <a:lnTo>
                  <a:pt x="2832372" y="724591"/>
                </a:lnTo>
                <a:lnTo>
                  <a:pt x="2815814" y="719691"/>
                </a:lnTo>
                <a:cubicBezTo>
                  <a:pt x="2808033" y="717728"/>
                  <a:pt x="2799489" y="716017"/>
                  <a:pt x="2792328" y="715610"/>
                </a:cubicBezTo>
                <a:close/>
                <a:moveTo>
                  <a:pt x="3270478" y="714227"/>
                </a:moveTo>
                <a:lnTo>
                  <a:pt x="3270819" y="714781"/>
                </a:lnTo>
                <a:lnTo>
                  <a:pt x="3270497" y="715008"/>
                </a:lnTo>
                <a:lnTo>
                  <a:pt x="3270478" y="714936"/>
                </a:lnTo>
                <a:close/>
                <a:moveTo>
                  <a:pt x="6283592" y="688845"/>
                </a:moveTo>
                <a:lnTo>
                  <a:pt x="6283742" y="689044"/>
                </a:lnTo>
                <a:lnTo>
                  <a:pt x="6282838" y="689240"/>
                </a:lnTo>
                <a:close/>
                <a:moveTo>
                  <a:pt x="2380541" y="687710"/>
                </a:moveTo>
                <a:cubicBezTo>
                  <a:pt x="2356860" y="688561"/>
                  <a:pt x="2335448" y="691255"/>
                  <a:pt x="2329493" y="706995"/>
                </a:cubicBezTo>
                <a:cubicBezTo>
                  <a:pt x="2350479" y="703876"/>
                  <a:pt x="2381250" y="709122"/>
                  <a:pt x="2380541" y="687710"/>
                </a:cubicBezTo>
                <a:close/>
                <a:moveTo>
                  <a:pt x="6328259" y="683173"/>
                </a:moveTo>
                <a:cubicBezTo>
                  <a:pt x="6327806" y="694309"/>
                  <a:pt x="6319380" y="703492"/>
                  <a:pt x="6308323" y="704896"/>
                </a:cubicBezTo>
                <a:cubicBezTo>
                  <a:pt x="6302795" y="705598"/>
                  <a:pt x="6297417" y="704253"/>
                  <a:pt x="6293019" y="701398"/>
                </a:cubicBezTo>
                <a:lnTo>
                  <a:pt x="6283742" y="689044"/>
                </a:lnTo>
                <a:lnTo>
                  <a:pt x="6296454" y="686290"/>
                </a:lnTo>
                <a:cubicBezTo>
                  <a:pt x="6308575" y="683643"/>
                  <a:pt x="6319928" y="681790"/>
                  <a:pt x="6328259" y="683173"/>
                </a:cubicBezTo>
                <a:close/>
                <a:moveTo>
                  <a:pt x="3062883" y="666440"/>
                </a:moveTo>
                <a:cubicBezTo>
                  <a:pt x="3044449" y="708981"/>
                  <a:pt x="2964899" y="671120"/>
                  <a:pt x="2923068" y="701749"/>
                </a:cubicBezTo>
                <a:cubicBezTo>
                  <a:pt x="2969578" y="700615"/>
                  <a:pt x="2923068" y="705577"/>
                  <a:pt x="2916971" y="717205"/>
                </a:cubicBezTo>
                <a:cubicBezTo>
                  <a:pt x="2942069" y="721601"/>
                  <a:pt x="2990848" y="732378"/>
                  <a:pt x="2999073" y="709831"/>
                </a:cubicBezTo>
                <a:cubicBezTo>
                  <a:pt x="2990139" y="709831"/>
                  <a:pt x="2977945" y="712951"/>
                  <a:pt x="2975959" y="704443"/>
                </a:cubicBezTo>
                <a:cubicBezTo>
                  <a:pt x="3018499" y="709831"/>
                  <a:pt x="3063308" y="680904"/>
                  <a:pt x="3087840" y="694092"/>
                </a:cubicBezTo>
                <a:cubicBezTo>
                  <a:pt x="3081742" y="702742"/>
                  <a:pt x="3060614" y="699055"/>
                  <a:pt x="3067562" y="718481"/>
                </a:cubicBezTo>
                <a:cubicBezTo>
                  <a:pt x="3091101" y="715220"/>
                  <a:pt x="3112655" y="714227"/>
                  <a:pt x="3121163" y="728691"/>
                </a:cubicBezTo>
                <a:cubicBezTo>
                  <a:pt x="3108259" y="734221"/>
                  <a:pt x="3088123" y="709690"/>
                  <a:pt x="3083869" y="732094"/>
                </a:cubicBezTo>
                <a:cubicBezTo>
                  <a:pt x="3094504" y="732945"/>
                  <a:pt x="3093795" y="747550"/>
                  <a:pt x="3100743" y="752939"/>
                </a:cubicBezTo>
                <a:cubicBezTo>
                  <a:pt x="3095213" y="755207"/>
                  <a:pt x="3086563" y="754498"/>
                  <a:pt x="3086563" y="761588"/>
                </a:cubicBezTo>
                <a:cubicBezTo>
                  <a:pt x="3144276" y="773216"/>
                  <a:pt x="3176748" y="744998"/>
                  <a:pt x="3228364" y="748684"/>
                </a:cubicBezTo>
                <a:cubicBezTo>
                  <a:pt x="3219997" y="748684"/>
                  <a:pt x="3216027" y="741594"/>
                  <a:pt x="3212198" y="734505"/>
                </a:cubicBezTo>
                <a:cubicBezTo>
                  <a:pt x="3241197" y="739113"/>
                  <a:pt x="3252895" y="729400"/>
                  <a:pt x="3264292" y="719403"/>
                </a:cubicBezTo>
                <a:lnTo>
                  <a:pt x="3270497" y="715008"/>
                </a:lnTo>
                <a:lnTo>
                  <a:pt x="3275120" y="732606"/>
                </a:lnTo>
                <a:cubicBezTo>
                  <a:pt x="3268015" y="743686"/>
                  <a:pt x="3236163" y="738794"/>
                  <a:pt x="3274023" y="752088"/>
                </a:cubicBezTo>
                <a:cubicBezTo>
                  <a:pt x="3265650" y="755809"/>
                  <a:pt x="3258375" y="761620"/>
                  <a:pt x="3252895" y="768962"/>
                </a:cubicBezTo>
                <a:cubicBezTo>
                  <a:pt x="3290897" y="768962"/>
                  <a:pt x="3238715" y="780873"/>
                  <a:pt x="3240133" y="792643"/>
                </a:cubicBezTo>
                <a:cubicBezTo>
                  <a:pt x="3288061" y="782149"/>
                  <a:pt x="3285509" y="794486"/>
                  <a:pt x="3301958" y="809375"/>
                </a:cubicBezTo>
                <a:cubicBezTo>
                  <a:pt x="3297846" y="785127"/>
                  <a:pt x="3377396" y="794202"/>
                  <a:pt x="3343364" y="767969"/>
                </a:cubicBezTo>
                <a:cubicBezTo>
                  <a:pt x="3334714" y="785695"/>
                  <a:pt x="3287778" y="780306"/>
                  <a:pt x="3282815" y="766268"/>
                </a:cubicBezTo>
                <a:cubicBezTo>
                  <a:pt x="3288487" y="764141"/>
                  <a:pt x="3296995" y="764708"/>
                  <a:pt x="3296995" y="757477"/>
                </a:cubicBezTo>
                <a:cubicBezTo>
                  <a:pt x="3291039" y="756342"/>
                  <a:pt x="3282815" y="758611"/>
                  <a:pt x="3281255" y="751379"/>
                </a:cubicBezTo>
                <a:lnTo>
                  <a:pt x="3318690" y="747833"/>
                </a:lnTo>
                <a:cubicBezTo>
                  <a:pt x="3320933" y="738537"/>
                  <a:pt x="3325635" y="730015"/>
                  <a:pt x="3332303" y="723161"/>
                </a:cubicBezTo>
                <a:cubicBezTo>
                  <a:pt x="3355506" y="706038"/>
                  <a:pt x="3299454" y="743525"/>
                  <a:pt x="3277479" y="725615"/>
                </a:cubicBezTo>
                <a:lnTo>
                  <a:pt x="3270819" y="714781"/>
                </a:lnTo>
                <a:lnTo>
                  <a:pt x="3283287" y="705949"/>
                </a:lnTo>
                <a:cubicBezTo>
                  <a:pt x="3290960" y="702564"/>
                  <a:pt x="3300682" y="700863"/>
                  <a:pt x="3314578" y="702600"/>
                </a:cubicBezTo>
                <a:cubicBezTo>
                  <a:pt x="3311600" y="688420"/>
                  <a:pt x="3321526" y="685442"/>
                  <a:pt x="3319258" y="672113"/>
                </a:cubicBezTo>
                <a:cubicBezTo>
                  <a:pt x="3305078" y="673105"/>
                  <a:pt x="3304085" y="679486"/>
                  <a:pt x="3313160" y="687710"/>
                </a:cubicBezTo>
                <a:cubicBezTo>
                  <a:pt x="3294868" y="690263"/>
                  <a:pt x="3246230" y="709548"/>
                  <a:pt x="3275158" y="683882"/>
                </a:cubicBezTo>
                <a:cubicBezTo>
                  <a:pt x="3245805" y="683882"/>
                  <a:pt x="3230632" y="708414"/>
                  <a:pt x="3255589" y="715645"/>
                </a:cubicBezTo>
                <a:cubicBezTo>
                  <a:pt x="3248074" y="716354"/>
                  <a:pt x="3247223" y="722451"/>
                  <a:pt x="3241409" y="724437"/>
                </a:cubicBezTo>
                <a:cubicBezTo>
                  <a:pt x="3227229" y="704018"/>
                  <a:pt x="3184689" y="746699"/>
                  <a:pt x="3202840" y="712951"/>
                </a:cubicBezTo>
                <a:cubicBezTo>
                  <a:pt x="3186958" y="718623"/>
                  <a:pt x="3143284" y="736206"/>
                  <a:pt x="3128111" y="719757"/>
                </a:cubicBezTo>
                <a:cubicBezTo>
                  <a:pt x="3137186" y="718056"/>
                  <a:pt x="3145552" y="715929"/>
                  <a:pt x="3142291" y="703592"/>
                </a:cubicBezTo>
                <a:cubicBezTo>
                  <a:pt x="3123006" y="692532"/>
                  <a:pt x="3111237" y="728407"/>
                  <a:pt x="3096064" y="692815"/>
                </a:cubicBezTo>
                <a:cubicBezTo>
                  <a:pt x="3110244" y="689696"/>
                  <a:pt x="3156471" y="679770"/>
                  <a:pt x="3139455" y="673814"/>
                </a:cubicBezTo>
                <a:cubicBezTo>
                  <a:pt x="3106274" y="683031"/>
                  <a:pt x="3072667" y="687853"/>
                  <a:pt x="3062883" y="666440"/>
                </a:cubicBezTo>
                <a:close/>
                <a:moveTo>
                  <a:pt x="6276880" y="644779"/>
                </a:moveTo>
                <a:lnTo>
                  <a:pt x="6277634" y="645312"/>
                </a:lnTo>
                <a:lnTo>
                  <a:pt x="6277066" y="645312"/>
                </a:lnTo>
                <a:close/>
                <a:moveTo>
                  <a:pt x="3233752" y="643611"/>
                </a:moveTo>
                <a:cubicBezTo>
                  <a:pt x="3263672" y="681613"/>
                  <a:pt x="3207661" y="678635"/>
                  <a:pt x="3185682" y="692957"/>
                </a:cubicBezTo>
                <a:cubicBezTo>
                  <a:pt x="3205422" y="698080"/>
                  <a:pt x="3226054" y="698757"/>
                  <a:pt x="3246089" y="694942"/>
                </a:cubicBezTo>
                <a:cubicBezTo>
                  <a:pt x="3252328" y="668993"/>
                  <a:pt x="3260269" y="682038"/>
                  <a:pt x="3249350" y="649708"/>
                </a:cubicBezTo>
                <a:cubicBezTo>
                  <a:pt x="3261403" y="648999"/>
                  <a:pt x="3276576" y="643611"/>
                  <a:pt x="3279979" y="653395"/>
                </a:cubicBezTo>
                <a:lnTo>
                  <a:pt x="3279979" y="654387"/>
                </a:lnTo>
                <a:cubicBezTo>
                  <a:pt x="3265799" y="654387"/>
                  <a:pt x="3263105" y="663463"/>
                  <a:pt x="3267075" y="678068"/>
                </a:cubicBezTo>
                <a:cubicBezTo>
                  <a:pt x="3282382" y="674573"/>
                  <a:pt x="3293468" y="661282"/>
                  <a:pt x="3294159" y="645596"/>
                </a:cubicBezTo>
                <a:cubicBezTo>
                  <a:pt x="3274388" y="640688"/>
                  <a:pt x="3253803" y="640011"/>
                  <a:pt x="3233752" y="643611"/>
                </a:cubicBezTo>
                <a:close/>
                <a:moveTo>
                  <a:pt x="1188285" y="636837"/>
                </a:moveTo>
                <a:cubicBezTo>
                  <a:pt x="1187505" y="637388"/>
                  <a:pt x="1186477" y="639710"/>
                  <a:pt x="1185024" y="645028"/>
                </a:cubicBezTo>
                <a:cubicBezTo>
                  <a:pt x="1188143" y="648714"/>
                  <a:pt x="1188143" y="658924"/>
                  <a:pt x="1193390" y="646730"/>
                </a:cubicBezTo>
                <a:lnTo>
                  <a:pt x="1193390" y="646588"/>
                </a:lnTo>
                <a:cubicBezTo>
                  <a:pt x="1190731" y="649459"/>
                  <a:pt x="1190625" y="635181"/>
                  <a:pt x="1188285" y="636837"/>
                </a:cubicBezTo>
                <a:close/>
                <a:moveTo>
                  <a:pt x="1180787" y="635917"/>
                </a:moveTo>
                <a:cubicBezTo>
                  <a:pt x="1179777" y="635031"/>
                  <a:pt x="1178714" y="635669"/>
                  <a:pt x="1177366" y="643610"/>
                </a:cubicBezTo>
                <a:cubicBezTo>
                  <a:pt x="1179352" y="644603"/>
                  <a:pt x="1170844" y="691964"/>
                  <a:pt x="1177792" y="666440"/>
                </a:cubicBezTo>
                <a:cubicBezTo>
                  <a:pt x="1177792" y="666440"/>
                  <a:pt x="1176657" y="665163"/>
                  <a:pt x="1177792" y="658924"/>
                </a:cubicBezTo>
                <a:cubicBezTo>
                  <a:pt x="1178643" y="661618"/>
                  <a:pt x="1184456" y="658924"/>
                  <a:pt x="1182329" y="652118"/>
                </a:cubicBezTo>
                <a:cubicBezTo>
                  <a:pt x="1182329" y="650416"/>
                  <a:pt x="1180202" y="652118"/>
                  <a:pt x="1181620" y="644461"/>
                </a:cubicBezTo>
                <a:cubicBezTo>
                  <a:pt x="1181620" y="644461"/>
                  <a:pt x="1183038" y="643610"/>
                  <a:pt x="1183889" y="637371"/>
                </a:cubicBezTo>
                <a:cubicBezTo>
                  <a:pt x="1182755" y="639214"/>
                  <a:pt x="1181798" y="636803"/>
                  <a:pt x="1180787" y="635917"/>
                </a:cubicBezTo>
                <a:close/>
                <a:moveTo>
                  <a:pt x="1653617" y="627890"/>
                </a:moveTo>
                <a:lnTo>
                  <a:pt x="1654772" y="629270"/>
                </a:lnTo>
                <a:cubicBezTo>
                  <a:pt x="1655942" y="629678"/>
                  <a:pt x="1657218" y="629784"/>
                  <a:pt x="1656367" y="636236"/>
                </a:cubicBezTo>
                <a:cubicBezTo>
                  <a:pt x="1654665" y="649140"/>
                  <a:pt x="1652113" y="630139"/>
                  <a:pt x="1652538" y="650416"/>
                </a:cubicBezTo>
                <a:cubicBezTo>
                  <a:pt x="1642187" y="671686"/>
                  <a:pt x="1640060" y="648431"/>
                  <a:pt x="1630843" y="661476"/>
                </a:cubicBezTo>
                <a:lnTo>
                  <a:pt x="1630669" y="664395"/>
                </a:lnTo>
                <a:lnTo>
                  <a:pt x="1656665" y="666925"/>
                </a:lnTo>
                <a:lnTo>
                  <a:pt x="1656500" y="665695"/>
                </a:lnTo>
                <a:cubicBezTo>
                  <a:pt x="1656031" y="662017"/>
                  <a:pt x="1655552" y="658747"/>
                  <a:pt x="1654949" y="656939"/>
                </a:cubicBezTo>
                <a:cubicBezTo>
                  <a:pt x="1657927" y="649849"/>
                  <a:pt x="1659983" y="652543"/>
                  <a:pt x="1661348" y="658711"/>
                </a:cubicBezTo>
                <a:lnTo>
                  <a:pt x="1662219" y="667465"/>
                </a:lnTo>
                <a:lnTo>
                  <a:pt x="1703055" y="671439"/>
                </a:lnTo>
                <a:cubicBezTo>
                  <a:pt x="1773033" y="675410"/>
                  <a:pt x="1841204" y="672892"/>
                  <a:pt x="1897002" y="659067"/>
                </a:cubicBezTo>
                <a:cubicBezTo>
                  <a:pt x="1876299" y="664030"/>
                  <a:pt x="1909906" y="637655"/>
                  <a:pt x="1919407" y="657223"/>
                </a:cubicBezTo>
                <a:cubicBezTo>
                  <a:pt x="1912742" y="634536"/>
                  <a:pt x="1894450" y="645029"/>
                  <a:pt x="1895300" y="629572"/>
                </a:cubicBezTo>
                <a:lnTo>
                  <a:pt x="1895300" y="629998"/>
                </a:lnTo>
                <a:cubicBezTo>
                  <a:pt x="1816655" y="656399"/>
                  <a:pt x="1736394" y="638338"/>
                  <a:pt x="1661231" y="628434"/>
                </a:cubicBezTo>
                <a:close/>
                <a:moveTo>
                  <a:pt x="2472569" y="619930"/>
                </a:moveTo>
                <a:cubicBezTo>
                  <a:pt x="2453142" y="641342"/>
                  <a:pt x="2424782" y="635386"/>
                  <a:pt x="2406065" y="633118"/>
                </a:cubicBezTo>
                <a:lnTo>
                  <a:pt x="2406065" y="632834"/>
                </a:lnTo>
                <a:cubicBezTo>
                  <a:pt x="2412446" y="615393"/>
                  <a:pt x="2452575" y="626169"/>
                  <a:pt x="2472569" y="619930"/>
                </a:cubicBezTo>
                <a:close/>
                <a:moveTo>
                  <a:pt x="2173269" y="615415"/>
                </a:moveTo>
                <a:cubicBezTo>
                  <a:pt x="2186549" y="618246"/>
                  <a:pt x="2192691" y="629572"/>
                  <a:pt x="2210239" y="627020"/>
                </a:cubicBezTo>
                <a:cubicBezTo>
                  <a:pt x="2195066" y="639498"/>
                  <a:pt x="2169542" y="643044"/>
                  <a:pt x="2144443" y="647156"/>
                </a:cubicBezTo>
                <a:cubicBezTo>
                  <a:pt x="2137212" y="627304"/>
                  <a:pt x="2158623" y="630990"/>
                  <a:pt x="2156922" y="616243"/>
                </a:cubicBezTo>
                <a:cubicBezTo>
                  <a:pt x="2163622" y="614471"/>
                  <a:pt x="2168842" y="614471"/>
                  <a:pt x="2173269" y="615415"/>
                </a:cubicBezTo>
                <a:close/>
                <a:moveTo>
                  <a:pt x="6247271" y="612964"/>
                </a:moveTo>
                <a:cubicBezTo>
                  <a:pt x="6255521" y="613771"/>
                  <a:pt x="6263360" y="616682"/>
                  <a:pt x="6268941" y="621980"/>
                </a:cubicBezTo>
                <a:lnTo>
                  <a:pt x="6276880" y="644779"/>
                </a:lnTo>
                <a:lnTo>
                  <a:pt x="6249894" y="625673"/>
                </a:lnTo>
                <a:cubicBezTo>
                  <a:pt x="6240907" y="623475"/>
                  <a:pt x="6229492" y="625460"/>
                  <a:pt x="6207584" y="631132"/>
                </a:cubicBezTo>
                <a:cubicBezTo>
                  <a:pt x="6212618" y="618158"/>
                  <a:pt x="6230768" y="611351"/>
                  <a:pt x="6247271" y="612964"/>
                </a:cubicBezTo>
                <a:close/>
                <a:moveTo>
                  <a:pt x="1241602" y="610003"/>
                </a:moveTo>
                <a:lnTo>
                  <a:pt x="1238916" y="616319"/>
                </a:lnTo>
                <a:lnTo>
                  <a:pt x="1238199" y="616951"/>
                </a:lnTo>
                <a:lnTo>
                  <a:pt x="1238239" y="617912"/>
                </a:lnTo>
                <a:lnTo>
                  <a:pt x="1221187" y="658006"/>
                </a:lnTo>
                <a:lnTo>
                  <a:pt x="1220615" y="658499"/>
                </a:lnTo>
                <a:lnTo>
                  <a:pt x="1220615" y="659349"/>
                </a:lnTo>
                <a:lnTo>
                  <a:pt x="1221187" y="658006"/>
                </a:lnTo>
                <a:lnTo>
                  <a:pt x="1224745" y="654936"/>
                </a:lnTo>
                <a:cubicBezTo>
                  <a:pt x="1228095" y="656239"/>
                  <a:pt x="1229691" y="667432"/>
                  <a:pt x="1234795" y="646162"/>
                </a:cubicBezTo>
                <a:cubicBezTo>
                  <a:pt x="1233945" y="641766"/>
                  <a:pt x="1227705" y="653536"/>
                  <a:pt x="1230825" y="637796"/>
                </a:cubicBezTo>
                <a:cubicBezTo>
                  <a:pt x="1233236" y="643043"/>
                  <a:pt x="1241602" y="633117"/>
                  <a:pt x="1241318" y="616951"/>
                </a:cubicBezTo>
                <a:cubicBezTo>
                  <a:pt x="1240397" y="621702"/>
                  <a:pt x="1239227" y="623899"/>
                  <a:pt x="1238482" y="623811"/>
                </a:cubicBezTo>
                <a:lnTo>
                  <a:pt x="1238239" y="617912"/>
                </a:lnTo>
                <a:lnTo>
                  <a:pt x="1238916" y="616319"/>
                </a:lnTo>
                <a:lnTo>
                  <a:pt x="1239847" y="615498"/>
                </a:lnTo>
                <a:cubicBezTo>
                  <a:pt x="1240397" y="614824"/>
                  <a:pt x="1240964" y="613477"/>
                  <a:pt x="1241602" y="610003"/>
                </a:cubicBezTo>
                <a:close/>
                <a:moveTo>
                  <a:pt x="1794782" y="609011"/>
                </a:moveTo>
                <a:cubicBezTo>
                  <a:pt x="1762434" y="609260"/>
                  <a:pt x="1732301" y="613762"/>
                  <a:pt x="1729962" y="619646"/>
                </a:cubicBezTo>
                <a:cubicBezTo>
                  <a:pt x="1792212" y="619646"/>
                  <a:pt x="1821990" y="624468"/>
                  <a:pt x="1872896" y="623900"/>
                </a:cubicBezTo>
                <a:cubicBezTo>
                  <a:pt x="1861694" y="612769"/>
                  <a:pt x="1827130" y="608763"/>
                  <a:pt x="1794782" y="609011"/>
                </a:cubicBezTo>
                <a:close/>
                <a:moveTo>
                  <a:pt x="1180176" y="606549"/>
                </a:moveTo>
                <a:cubicBezTo>
                  <a:pt x="1175098" y="609613"/>
                  <a:pt x="1176799" y="623226"/>
                  <a:pt x="1187434" y="608443"/>
                </a:cubicBezTo>
                <a:cubicBezTo>
                  <a:pt x="1184315" y="605678"/>
                  <a:pt x="1181869" y="605528"/>
                  <a:pt x="1180176" y="606549"/>
                </a:cubicBezTo>
                <a:close/>
                <a:moveTo>
                  <a:pt x="2208537" y="604757"/>
                </a:moveTo>
                <a:lnTo>
                  <a:pt x="2208537" y="604766"/>
                </a:lnTo>
                <a:lnTo>
                  <a:pt x="2162860" y="607434"/>
                </a:lnTo>
                <a:cubicBezTo>
                  <a:pt x="2146996" y="607878"/>
                  <a:pt x="2132816" y="609791"/>
                  <a:pt x="2127144" y="618937"/>
                </a:cubicBezTo>
                <a:cubicBezTo>
                  <a:pt x="2136361" y="618937"/>
                  <a:pt x="2145011" y="619788"/>
                  <a:pt x="2143309" y="633118"/>
                </a:cubicBezTo>
                <a:cubicBezTo>
                  <a:pt x="2077088" y="623334"/>
                  <a:pt x="2002927" y="618937"/>
                  <a:pt x="2107150" y="650985"/>
                </a:cubicBezTo>
                <a:cubicBezTo>
                  <a:pt x="2097791" y="649425"/>
                  <a:pt x="2061207" y="655805"/>
                  <a:pt x="2085454" y="660201"/>
                </a:cubicBezTo>
                <a:cubicBezTo>
                  <a:pt x="2176207" y="647723"/>
                  <a:pt x="2214493" y="663888"/>
                  <a:pt x="2269795" y="622908"/>
                </a:cubicBezTo>
                <a:cubicBezTo>
                  <a:pt x="2247780" y="613017"/>
                  <a:pt x="2216753" y="623626"/>
                  <a:pt x="2208298" y="617644"/>
                </a:cubicBezTo>
                <a:lnTo>
                  <a:pt x="2208537" y="604766"/>
                </a:lnTo>
                <a:lnTo>
                  <a:pt x="2208679" y="604757"/>
                </a:lnTo>
                <a:close/>
                <a:moveTo>
                  <a:pt x="1204184" y="602966"/>
                </a:moveTo>
                <a:cubicBezTo>
                  <a:pt x="1202288" y="601743"/>
                  <a:pt x="1200338" y="602062"/>
                  <a:pt x="1198069" y="610287"/>
                </a:cubicBezTo>
                <a:cubicBezTo>
                  <a:pt x="1198778" y="609720"/>
                  <a:pt x="1199204" y="610996"/>
                  <a:pt x="1197786" y="617235"/>
                </a:cubicBezTo>
                <a:lnTo>
                  <a:pt x="1197644" y="617944"/>
                </a:lnTo>
                <a:cubicBezTo>
                  <a:pt x="1196651" y="619362"/>
                  <a:pt x="1195659" y="617944"/>
                  <a:pt x="1194241" y="624892"/>
                </a:cubicBezTo>
                <a:cubicBezTo>
                  <a:pt x="1198069" y="626736"/>
                  <a:pt x="1200905" y="626310"/>
                  <a:pt x="1200196" y="610712"/>
                </a:cubicBezTo>
                <a:cubicBezTo>
                  <a:pt x="1205017" y="602913"/>
                  <a:pt x="1200196" y="622624"/>
                  <a:pt x="1201614" y="626168"/>
                </a:cubicBezTo>
                <a:cubicBezTo>
                  <a:pt x="1204450" y="604048"/>
                  <a:pt x="1210973" y="618086"/>
                  <a:pt x="1209980" y="604898"/>
                </a:cubicBezTo>
                <a:cubicBezTo>
                  <a:pt x="1207924" y="606954"/>
                  <a:pt x="1206081" y="604189"/>
                  <a:pt x="1204184" y="602966"/>
                </a:cubicBezTo>
                <a:close/>
                <a:moveTo>
                  <a:pt x="3353768" y="599157"/>
                </a:moveTo>
                <a:cubicBezTo>
                  <a:pt x="3337975" y="599476"/>
                  <a:pt x="3310253" y="605467"/>
                  <a:pt x="3299689" y="621632"/>
                </a:cubicBezTo>
                <a:cubicBezTo>
                  <a:pt x="3324362" y="620497"/>
                  <a:pt x="3320108" y="613407"/>
                  <a:pt x="3336132" y="610713"/>
                </a:cubicBezTo>
                <a:lnTo>
                  <a:pt x="3336274" y="610713"/>
                </a:lnTo>
                <a:cubicBezTo>
                  <a:pt x="3373425" y="604190"/>
                  <a:pt x="3369561" y="598837"/>
                  <a:pt x="3353768" y="599157"/>
                </a:cubicBezTo>
                <a:close/>
                <a:moveTo>
                  <a:pt x="917259" y="598207"/>
                </a:moveTo>
                <a:cubicBezTo>
                  <a:pt x="920841" y="593501"/>
                  <a:pt x="922410" y="606423"/>
                  <a:pt x="924537" y="611847"/>
                </a:cubicBezTo>
                <a:cubicBezTo>
                  <a:pt x="917305" y="633826"/>
                  <a:pt x="918581" y="602913"/>
                  <a:pt x="912909" y="609720"/>
                </a:cubicBezTo>
                <a:cubicBezTo>
                  <a:pt x="914646" y="603303"/>
                  <a:pt x="916064" y="599776"/>
                  <a:pt x="917259" y="598207"/>
                </a:cubicBezTo>
                <a:close/>
                <a:moveTo>
                  <a:pt x="1645130" y="596551"/>
                </a:moveTo>
                <a:lnTo>
                  <a:pt x="1644853" y="596570"/>
                </a:lnTo>
                <a:lnTo>
                  <a:pt x="1642810" y="605169"/>
                </a:lnTo>
                <a:lnTo>
                  <a:pt x="1642340" y="605519"/>
                </a:lnTo>
                <a:lnTo>
                  <a:pt x="1642772" y="605697"/>
                </a:lnTo>
                <a:lnTo>
                  <a:pt x="1644885" y="605795"/>
                </a:lnTo>
                <a:close/>
                <a:moveTo>
                  <a:pt x="1666877" y="596536"/>
                </a:moveTo>
                <a:lnTo>
                  <a:pt x="1664907" y="606719"/>
                </a:lnTo>
                <a:lnTo>
                  <a:pt x="1678898" y="607365"/>
                </a:lnTo>
                <a:cubicBezTo>
                  <a:pt x="1691906" y="606565"/>
                  <a:pt x="1704544" y="604084"/>
                  <a:pt x="1712804" y="598944"/>
                </a:cubicBezTo>
                <a:cubicBezTo>
                  <a:pt x="1704934" y="602489"/>
                  <a:pt x="1696319" y="601390"/>
                  <a:pt x="1687386" y="599529"/>
                </a:cubicBezTo>
                <a:close/>
                <a:moveTo>
                  <a:pt x="1660054" y="595540"/>
                </a:moveTo>
                <a:lnTo>
                  <a:pt x="1654791" y="595897"/>
                </a:lnTo>
                <a:lnTo>
                  <a:pt x="1654665" y="597099"/>
                </a:lnTo>
                <a:lnTo>
                  <a:pt x="1654728" y="595901"/>
                </a:lnTo>
                <a:lnTo>
                  <a:pt x="1650632" y="596179"/>
                </a:lnTo>
                <a:lnTo>
                  <a:pt x="1650181" y="597454"/>
                </a:lnTo>
                <a:lnTo>
                  <a:pt x="1646923" y="605888"/>
                </a:lnTo>
                <a:lnTo>
                  <a:pt x="1660543" y="606518"/>
                </a:lnTo>
                <a:lnTo>
                  <a:pt x="1660763" y="606316"/>
                </a:lnTo>
                <a:lnTo>
                  <a:pt x="1660690" y="606524"/>
                </a:lnTo>
                <a:lnTo>
                  <a:pt x="1664893" y="606718"/>
                </a:lnTo>
                <a:lnTo>
                  <a:pt x="1665965" y="596931"/>
                </a:lnTo>
                <a:lnTo>
                  <a:pt x="1666076" y="596419"/>
                </a:lnTo>
                <a:close/>
                <a:moveTo>
                  <a:pt x="3259418" y="594973"/>
                </a:moveTo>
                <a:cubicBezTo>
                  <a:pt x="3188518" y="605892"/>
                  <a:pt x="3026582" y="664030"/>
                  <a:pt x="3042464" y="607310"/>
                </a:cubicBezTo>
                <a:cubicBezTo>
                  <a:pt x="3001200" y="586040"/>
                  <a:pt x="2960503" y="624184"/>
                  <a:pt x="2894708" y="635670"/>
                </a:cubicBezTo>
                <a:cubicBezTo>
                  <a:pt x="2816151" y="649850"/>
                  <a:pt x="2679314" y="621490"/>
                  <a:pt x="2670947" y="655239"/>
                </a:cubicBezTo>
                <a:cubicBezTo>
                  <a:pt x="2657334" y="650275"/>
                  <a:pt x="2640035" y="633259"/>
                  <a:pt x="2655916" y="657082"/>
                </a:cubicBezTo>
                <a:lnTo>
                  <a:pt x="2655916" y="657223"/>
                </a:lnTo>
                <a:cubicBezTo>
                  <a:pt x="2572822" y="665306"/>
                  <a:pt x="2460658" y="669560"/>
                  <a:pt x="2396706" y="701465"/>
                </a:cubicBezTo>
                <a:cubicBezTo>
                  <a:pt x="2439246" y="715645"/>
                  <a:pt x="2536379" y="660627"/>
                  <a:pt x="2530991" y="690263"/>
                </a:cubicBezTo>
                <a:cubicBezTo>
                  <a:pt x="2651095" y="651835"/>
                  <a:pt x="2768364" y="677217"/>
                  <a:pt x="2830898" y="679203"/>
                </a:cubicBezTo>
                <a:cubicBezTo>
                  <a:pt x="2793037" y="657082"/>
                  <a:pt x="2851459" y="686576"/>
                  <a:pt x="2859967" y="669277"/>
                </a:cubicBezTo>
                <a:cubicBezTo>
                  <a:pt x="2848339" y="675658"/>
                  <a:pt x="2826218" y="657223"/>
                  <a:pt x="2843802" y="655096"/>
                </a:cubicBezTo>
                <a:cubicBezTo>
                  <a:pt x="3004461" y="710115"/>
                  <a:pt x="3063592" y="612556"/>
                  <a:pt x="3174054" y="647723"/>
                </a:cubicBezTo>
                <a:cubicBezTo>
                  <a:pt x="3203832" y="604332"/>
                  <a:pt x="3247507" y="647723"/>
                  <a:pt x="3276434" y="615960"/>
                </a:cubicBezTo>
                <a:cubicBezTo>
                  <a:pt x="3259560" y="619504"/>
                  <a:pt x="3248074" y="615960"/>
                  <a:pt x="3245238" y="603907"/>
                </a:cubicBezTo>
                <a:cubicBezTo>
                  <a:pt x="3250910" y="601638"/>
                  <a:pt x="3259418" y="602205"/>
                  <a:pt x="3259418" y="594973"/>
                </a:cubicBezTo>
                <a:close/>
                <a:moveTo>
                  <a:pt x="909648" y="593980"/>
                </a:moveTo>
                <a:cubicBezTo>
                  <a:pt x="909790" y="615250"/>
                  <a:pt x="908797" y="599794"/>
                  <a:pt x="913477" y="594547"/>
                </a:cubicBezTo>
                <a:cubicBezTo>
                  <a:pt x="912200" y="600786"/>
                  <a:pt x="912626" y="601637"/>
                  <a:pt x="913477" y="602062"/>
                </a:cubicBezTo>
                <a:cubicBezTo>
                  <a:pt x="907379" y="624467"/>
                  <a:pt x="909506" y="605466"/>
                  <a:pt x="904685" y="608160"/>
                </a:cubicBezTo>
                <a:cubicBezTo>
                  <a:pt x="906528" y="600219"/>
                  <a:pt x="907805" y="603622"/>
                  <a:pt x="909648" y="593980"/>
                </a:cubicBezTo>
                <a:close/>
                <a:moveTo>
                  <a:pt x="2599664" y="590586"/>
                </a:moveTo>
                <a:cubicBezTo>
                  <a:pt x="2610372" y="590666"/>
                  <a:pt x="2643155" y="600716"/>
                  <a:pt x="2650812" y="597526"/>
                </a:cubicBezTo>
                <a:cubicBezTo>
                  <a:pt x="2657902" y="617236"/>
                  <a:pt x="2615220" y="595257"/>
                  <a:pt x="2622452" y="614967"/>
                </a:cubicBezTo>
                <a:cubicBezTo>
                  <a:pt x="2605294" y="618654"/>
                  <a:pt x="2612242" y="594264"/>
                  <a:pt x="2598062" y="594690"/>
                </a:cubicBezTo>
                <a:cubicBezTo>
                  <a:pt x="2594978" y="591641"/>
                  <a:pt x="2596095" y="590560"/>
                  <a:pt x="2599664" y="590586"/>
                </a:cubicBezTo>
                <a:close/>
                <a:moveTo>
                  <a:pt x="2732063" y="586476"/>
                </a:moveTo>
                <a:cubicBezTo>
                  <a:pt x="2771679" y="585286"/>
                  <a:pt x="2819270" y="598235"/>
                  <a:pt x="2860959" y="593555"/>
                </a:cubicBezTo>
                <a:cubicBezTo>
                  <a:pt x="2834585" y="610855"/>
                  <a:pt x="2715331" y="622199"/>
                  <a:pt x="2695621" y="593555"/>
                </a:cubicBezTo>
                <a:cubicBezTo>
                  <a:pt x="2706539" y="588840"/>
                  <a:pt x="2718858" y="586873"/>
                  <a:pt x="2732063" y="586476"/>
                </a:cubicBezTo>
                <a:close/>
                <a:moveTo>
                  <a:pt x="2446726" y="585490"/>
                </a:moveTo>
                <a:cubicBezTo>
                  <a:pt x="2465373" y="582956"/>
                  <a:pt x="2483488" y="587741"/>
                  <a:pt x="2486749" y="611422"/>
                </a:cubicBezTo>
                <a:cubicBezTo>
                  <a:pt x="2459437" y="605348"/>
                  <a:pt x="2431479" y="602681"/>
                  <a:pt x="2403512" y="603481"/>
                </a:cubicBezTo>
                <a:cubicBezTo>
                  <a:pt x="2408901" y="597880"/>
                  <a:pt x="2428079" y="588025"/>
                  <a:pt x="2446726" y="585490"/>
                </a:cubicBezTo>
                <a:close/>
                <a:moveTo>
                  <a:pt x="1088458" y="582494"/>
                </a:moveTo>
                <a:cubicBezTo>
                  <a:pt x="1085480" y="596532"/>
                  <a:pt x="1083069" y="595540"/>
                  <a:pt x="1079950" y="610429"/>
                </a:cubicBezTo>
                <a:lnTo>
                  <a:pt x="1079808" y="611138"/>
                </a:lnTo>
                <a:cubicBezTo>
                  <a:pt x="1082502" y="607309"/>
                  <a:pt x="1084346" y="621205"/>
                  <a:pt x="1087607" y="605040"/>
                </a:cubicBezTo>
                <a:cubicBezTo>
                  <a:pt x="1085764" y="603764"/>
                  <a:pt x="1091294" y="580651"/>
                  <a:pt x="1088458" y="582494"/>
                </a:cubicBezTo>
                <a:close/>
                <a:moveTo>
                  <a:pt x="1105031" y="577035"/>
                </a:moveTo>
                <a:cubicBezTo>
                  <a:pt x="1103241" y="576893"/>
                  <a:pt x="1101787" y="578311"/>
                  <a:pt x="1102354" y="584337"/>
                </a:cubicBezTo>
                <a:lnTo>
                  <a:pt x="1102212" y="585046"/>
                </a:lnTo>
                <a:cubicBezTo>
                  <a:pt x="1105332" y="583487"/>
                  <a:pt x="1108026" y="583487"/>
                  <a:pt x="1102212" y="607734"/>
                </a:cubicBezTo>
                <a:cubicBezTo>
                  <a:pt x="1104056" y="606884"/>
                  <a:pt x="1105616" y="611138"/>
                  <a:pt x="1107743" y="601212"/>
                </a:cubicBezTo>
                <a:cubicBezTo>
                  <a:pt x="1106750" y="599794"/>
                  <a:pt x="1104481" y="601212"/>
                  <a:pt x="1106041" y="593271"/>
                </a:cubicBezTo>
                <a:cubicBezTo>
                  <a:pt x="1108068" y="588788"/>
                  <a:pt x="1109315" y="583992"/>
                  <a:pt x="1109728" y="579091"/>
                </a:cubicBezTo>
                <a:cubicBezTo>
                  <a:pt x="1108948" y="578878"/>
                  <a:pt x="1106821" y="577177"/>
                  <a:pt x="1105031" y="577035"/>
                </a:cubicBezTo>
                <a:close/>
                <a:moveTo>
                  <a:pt x="2543894" y="576823"/>
                </a:moveTo>
                <a:cubicBezTo>
                  <a:pt x="2543894" y="584054"/>
                  <a:pt x="2535386" y="583346"/>
                  <a:pt x="2529714" y="585473"/>
                </a:cubicBezTo>
                <a:cubicBezTo>
                  <a:pt x="2530707" y="592704"/>
                  <a:pt x="2539357" y="590436"/>
                  <a:pt x="2545312" y="591712"/>
                </a:cubicBezTo>
                <a:cubicBezTo>
                  <a:pt x="2563321" y="606601"/>
                  <a:pt x="2508303" y="593272"/>
                  <a:pt x="2499795" y="587883"/>
                </a:cubicBezTo>
                <a:cubicBezTo>
                  <a:pt x="2485614" y="577815"/>
                  <a:pt x="2525035" y="587883"/>
                  <a:pt x="2543894" y="576823"/>
                </a:cubicBezTo>
                <a:close/>
                <a:moveTo>
                  <a:pt x="1082360" y="573561"/>
                </a:moveTo>
                <a:cubicBezTo>
                  <a:pt x="1077681" y="584763"/>
                  <a:pt x="1075554" y="579942"/>
                  <a:pt x="1072434" y="586322"/>
                </a:cubicBezTo>
                <a:lnTo>
                  <a:pt x="1072293" y="587031"/>
                </a:lnTo>
                <a:cubicBezTo>
                  <a:pt x="1068322" y="579942"/>
                  <a:pt x="1056978" y="575971"/>
                  <a:pt x="1064919" y="585614"/>
                </a:cubicBezTo>
                <a:cubicBezTo>
                  <a:pt x="1067046" y="588308"/>
                  <a:pt x="1070024" y="604473"/>
                  <a:pt x="1079099" y="588166"/>
                </a:cubicBezTo>
                <a:cubicBezTo>
                  <a:pt x="1077114" y="596957"/>
                  <a:pt x="1077397" y="613974"/>
                  <a:pt x="1080942" y="596107"/>
                </a:cubicBezTo>
                <a:cubicBezTo>
                  <a:pt x="1080304" y="591069"/>
                  <a:pt x="1080304" y="585972"/>
                  <a:pt x="1080942" y="580934"/>
                </a:cubicBezTo>
                <a:cubicBezTo>
                  <a:pt x="1082377" y="578763"/>
                  <a:pt x="1082887" y="576110"/>
                  <a:pt x="1082360" y="573561"/>
                </a:cubicBezTo>
                <a:close/>
                <a:moveTo>
                  <a:pt x="1121905" y="572621"/>
                </a:moveTo>
                <a:lnTo>
                  <a:pt x="1117687" y="585274"/>
                </a:lnTo>
                <a:lnTo>
                  <a:pt x="1116960" y="587031"/>
                </a:lnTo>
                <a:lnTo>
                  <a:pt x="1117101" y="587031"/>
                </a:lnTo>
                <a:lnTo>
                  <a:pt x="1117687" y="585274"/>
                </a:lnTo>
                <a:lnTo>
                  <a:pt x="1118633" y="582990"/>
                </a:lnTo>
                <a:cubicBezTo>
                  <a:pt x="1120248" y="584665"/>
                  <a:pt x="1121923" y="598624"/>
                  <a:pt x="1125751" y="581076"/>
                </a:cubicBezTo>
                <a:cubicBezTo>
                  <a:pt x="1126673" y="573561"/>
                  <a:pt x="1124369" y="571185"/>
                  <a:pt x="1121905" y="572621"/>
                </a:cubicBezTo>
                <a:close/>
                <a:moveTo>
                  <a:pt x="1099660" y="568598"/>
                </a:moveTo>
                <a:cubicBezTo>
                  <a:pt x="1097817" y="565194"/>
                  <a:pt x="1094981" y="581360"/>
                  <a:pt x="1093137" y="574979"/>
                </a:cubicBezTo>
                <a:lnTo>
                  <a:pt x="1092995" y="574979"/>
                </a:lnTo>
                <a:cubicBezTo>
                  <a:pt x="1088883" y="596390"/>
                  <a:pt x="1092995" y="597950"/>
                  <a:pt x="1095548" y="590576"/>
                </a:cubicBezTo>
                <a:close/>
                <a:moveTo>
                  <a:pt x="1673812" y="556615"/>
                </a:moveTo>
                <a:lnTo>
                  <a:pt x="1672532" y="556687"/>
                </a:lnTo>
                <a:lnTo>
                  <a:pt x="1673761" y="557124"/>
                </a:lnTo>
                <a:close/>
                <a:moveTo>
                  <a:pt x="1153969" y="555410"/>
                </a:moveTo>
                <a:cubicBezTo>
                  <a:pt x="1147872" y="600219"/>
                  <a:pt x="1170560" y="548037"/>
                  <a:pt x="1153969" y="555410"/>
                </a:cubicBezTo>
                <a:close/>
                <a:moveTo>
                  <a:pt x="1232385" y="554559"/>
                </a:moveTo>
                <a:lnTo>
                  <a:pt x="1232385" y="554885"/>
                </a:lnTo>
                <a:lnTo>
                  <a:pt x="1232303" y="555065"/>
                </a:lnTo>
                <a:close/>
                <a:moveTo>
                  <a:pt x="1648260" y="554322"/>
                </a:moveTo>
                <a:lnTo>
                  <a:pt x="1652202" y="557537"/>
                </a:lnTo>
                <a:cubicBezTo>
                  <a:pt x="1654249" y="559061"/>
                  <a:pt x="1655911" y="561242"/>
                  <a:pt x="1656538" y="566896"/>
                </a:cubicBezTo>
                <a:lnTo>
                  <a:pt x="1656543" y="567578"/>
                </a:lnTo>
                <a:lnTo>
                  <a:pt x="1664875" y="557255"/>
                </a:lnTo>
                <a:close/>
                <a:moveTo>
                  <a:pt x="1634200" y="550972"/>
                </a:moveTo>
                <a:lnTo>
                  <a:pt x="1632549" y="555492"/>
                </a:lnTo>
                <a:lnTo>
                  <a:pt x="1630881" y="563681"/>
                </a:lnTo>
                <a:lnTo>
                  <a:pt x="1633993" y="564597"/>
                </a:lnTo>
                <a:lnTo>
                  <a:pt x="1634317" y="564273"/>
                </a:lnTo>
                <a:cubicBezTo>
                  <a:pt x="1635062" y="563457"/>
                  <a:pt x="1635824" y="562146"/>
                  <a:pt x="1636630" y="559646"/>
                </a:cubicBezTo>
                <a:lnTo>
                  <a:pt x="1638272" y="552168"/>
                </a:lnTo>
                <a:close/>
                <a:moveTo>
                  <a:pt x="1122614" y="540379"/>
                </a:moveTo>
                <a:cubicBezTo>
                  <a:pt x="1120647" y="539919"/>
                  <a:pt x="1117669" y="543783"/>
                  <a:pt x="1116534" y="549029"/>
                </a:cubicBezTo>
                <a:cubicBezTo>
                  <a:pt x="1119142" y="551460"/>
                  <a:pt x="1121218" y="554405"/>
                  <a:pt x="1122632" y="557679"/>
                </a:cubicBezTo>
                <a:cubicBezTo>
                  <a:pt x="1125539" y="545626"/>
                  <a:pt x="1124581" y="540840"/>
                  <a:pt x="1122614" y="540379"/>
                </a:cubicBezTo>
                <a:close/>
                <a:moveTo>
                  <a:pt x="2540775" y="539671"/>
                </a:moveTo>
                <a:cubicBezTo>
                  <a:pt x="2542618" y="545769"/>
                  <a:pt x="2538506" y="546903"/>
                  <a:pt x="2533968" y="547754"/>
                </a:cubicBezTo>
                <a:cubicBezTo>
                  <a:pt x="2534819" y="554844"/>
                  <a:pt x="2543611" y="552575"/>
                  <a:pt x="2549566" y="553851"/>
                </a:cubicBezTo>
                <a:cubicBezTo>
                  <a:pt x="2563746" y="570300"/>
                  <a:pt x="2515109" y="552008"/>
                  <a:pt x="2505467" y="565053"/>
                </a:cubicBezTo>
                <a:cubicBezTo>
                  <a:pt x="2509872" y="558249"/>
                  <a:pt x="2511823" y="550145"/>
                  <a:pt x="2510997" y="542082"/>
                </a:cubicBezTo>
                <a:cubicBezTo>
                  <a:pt x="2526737" y="553284"/>
                  <a:pt x="2520356" y="540664"/>
                  <a:pt x="2540775" y="539671"/>
                </a:cubicBezTo>
                <a:close/>
                <a:moveTo>
                  <a:pt x="1148603" y="538631"/>
                </a:moveTo>
                <a:cubicBezTo>
                  <a:pt x="1152924" y="539661"/>
                  <a:pt x="1154253" y="559735"/>
                  <a:pt x="1143618" y="545910"/>
                </a:cubicBezTo>
                <a:cubicBezTo>
                  <a:pt x="1145391" y="540060"/>
                  <a:pt x="1147163" y="538288"/>
                  <a:pt x="1148603" y="538631"/>
                </a:cubicBezTo>
                <a:close/>
                <a:moveTo>
                  <a:pt x="1029292" y="534636"/>
                </a:moveTo>
                <a:cubicBezTo>
                  <a:pt x="1027555" y="535310"/>
                  <a:pt x="1025428" y="539032"/>
                  <a:pt x="1022946" y="546618"/>
                </a:cubicBezTo>
                <a:lnTo>
                  <a:pt x="1023372" y="546618"/>
                </a:lnTo>
                <a:cubicBezTo>
                  <a:pt x="1028051" y="544775"/>
                  <a:pt x="1026633" y="565053"/>
                  <a:pt x="1033298" y="540946"/>
                </a:cubicBezTo>
                <a:cubicBezTo>
                  <a:pt x="1032376" y="536338"/>
                  <a:pt x="1031029" y="533963"/>
                  <a:pt x="1029292" y="534636"/>
                </a:cubicBezTo>
                <a:close/>
                <a:moveTo>
                  <a:pt x="1657147" y="532492"/>
                </a:moveTo>
                <a:cubicBezTo>
                  <a:pt x="1652184" y="530489"/>
                  <a:pt x="1646654" y="532368"/>
                  <a:pt x="1640485" y="533714"/>
                </a:cubicBezTo>
                <a:lnTo>
                  <a:pt x="1642432" y="540781"/>
                </a:lnTo>
                <a:lnTo>
                  <a:pt x="1666029" y="543601"/>
                </a:lnTo>
                <a:lnTo>
                  <a:pt x="1664175" y="538959"/>
                </a:lnTo>
                <a:cubicBezTo>
                  <a:pt x="1661968" y="535465"/>
                  <a:pt x="1659629" y="533493"/>
                  <a:pt x="1657147" y="532492"/>
                </a:cubicBezTo>
                <a:close/>
                <a:moveTo>
                  <a:pt x="1424273" y="531393"/>
                </a:moveTo>
                <a:lnTo>
                  <a:pt x="1421316" y="532191"/>
                </a:lnTo>
                <a:lnTo>
                  <a:pt x="1412605" y="535604"/>
                </a:lnTo>
                <a:lnTo>
                  <a:pt x="1412123" y="539633"/>
                </a:lnTo>
                <a:cubicBezTo>
                  <a:pt x="1412137" y="543120"/>
                  <a:pt x="1413453" y="541707"/>
                  <a:pt x="1414140" y="544378"/>
                </a:cubicBezTo>
                <a:lnTo>
                  <a:pt x="1414168" y="545125"/>
                </a:lnTo>
                <a:lnTo>
                  <a:pt x="1418240" y="544248"/>
                </a:lnTo>
                <a:lnTo>
                  <a:pt x="1420554" y="539156"/>
                </a:lnTo>
                <a:close/>
                <a:moveTo>
                  <a:pt x="1108806" y="531251"/>
                </a:moveTo>
                <a:cubicBezTo>
                  <a:pt x="1104978" y="530205"/>
                  <a:pt x="1099873" y="534353"/>
                  <a:pt x="1095831" y="537543"/>
                </a:cubicBezTo>
                <a:cubicBezTo>
                  <a:pt x="1100936" y="543924"/>
                  <a:pt x="1102354" y="533147"/>
                  <a:pt x="1097958" y="560657"/>
                </a:cubicBezTo>
                <a:cubicBezTo>
                  <a:pt x="1105757" y="550164"/>
                  <a:pt x="1111146" y="550305"/>
                  <a:pt x="1114124" y="556119"/>
                </a:cubicBezTo>
                <a:cubicBezTo>
                  <a:pt x="1115187" y="538536"/>
                  <a:pt x="1112635" y="532297"/>
                  <a:pt x="1108806" y="531251"/>
                </a:cubicBezTo>
                <a:close/>
                <a:moveTo>
                  <a:pt x="6292665" y="530596"/>
                </a:moveTo>
                <a:cubicBezTo>
                  <a:pt x="6299658" y="534753"/>
                  <a:pt x="6307876" y="536356"/>
                  <a:pt x="6315920" y="535134"/>
                </a:cubicBezTo>
                <a:cubicBezTo>
                  <a:pt x="6311762" y="542075"/>
                  <a:pt x="6310158" y="550249"/>
                  <a:pt x="6311382" y="558247"/>
                </a:cubicBezTo>
                <a:cubicBezTo>
                  <a:pt x="6314928" y="568031"/>
                  <a:pt x="6330809" y="562076"/>
                  <a:pt x="6342153" y="561934"/>
                </a:cubicBezTo>
                <a:cubicBezTo>
                  <a:pt x="6331802" y="547754"/>
                  <a:pt x="6332085" y="547754"/>
                  <a:pt x="6348676" y="553568"/>
                </a:cubicBezTo>
                <a:cubicBezTo>
                  <a:pt x="6354064" y="567180"/>
                  <a:pt x="6317480" y="581360"/>
                  <a:pt x="6312233" y="565621"/>
                </a:cubicBezTo>
                <a:cubicBezTo>
                  <a:pt x="6300889" y="574838"/>
                  <a:pt x="6308121" y="598093"/>
                  <a:pt x="6303016" y="611989"/>
                </a:cubicBezTo>
                <a:cubicBezTo>
                  <a:pt x="6278484" y="579659"/>
                  <a:pt x="6309114" y="559098"/>
                  <a:pt x="6292665" y="530596"/>
                </a:cubicBezTo>
                <a:close/>
                <a:moveTo>
                  <a:pt x="1432371" y="528891"/>
                </a:moveTo>
                <a:lnTo>
                  <a:pt x="1432082" y="529284"/>
                </a:lnTo>
                <a:lnTo>
                  <a:pt x="1429912" y="529870"/>
                </a:lnTo>
                <a:lnTo>
                  <a:pt x="1431614" y="530329"/>
                </a:lnTo>
                <a:close/>
                <a:moveTo>
                  <a:pt x="2115649" y="526987"/>
                </a:moveTo>
                <a:cubicBezTo>
                  <a:pt x="2135882" y="529985"/>
                  <a:pt x="2181560" y="547400"/>
                  <a:pt x="2203149" y="530596"/>
                </a:cubicBezTo>
                <a:cubicBezTo>
                  <a:pt x="2190387" y="561367"/>
                  <a:pt x="2115516" y="539246"/>
                  <a:pt x="2101194" y="568598"/>
                </a:cubicBezTo>
                <a:cubicBezTo>
                  <a:pt x="2073543" y="562501"/>
                  <a:pt x="2133241" y="537686"/>
                  <a:pt x="2105023" y="530596"/>
                </a:cubicBezTo>
                <a:lnTo>
                  <a:pt x="2105732" y="530596"/>
                </a:lnTo>
                <a:cubicBezTo>
                  <a:pt x="2104988" y="526590"/>
                  <a:pt x="2108905" y="525987"/>
                  <a:pt x="2115649" y="526987"/>
                </a:cubicBezTo>
                <a:close/>
                <a:moveTo>
                  <a:pt x="958197" y="526888"/>
                </a:moveTo>
                <a:cubicBezTo>
                  <a:pt x="957399" y="526917"/>
                  <a:pt x="956336" y="528752"/>
                  <a:pt x="954740" y="533856"/>
                </a:cubicBezTo>
                <a:cubicBezTo>
                  <a:pt x="952826" y="546051"/>
                  <a:pt x="955201" y="548427"/>
                  <a:pt x="958143" y="546813"/>
                </a:cubicBezTo>
                <a:lnTo>
                  <a:pt x="964876" y="535961"/>
                </a:lnTo>
                <a:lnTo>
                  <a:pt x="965375" y="535842"/>
                </a:lnTo>
                <a:lnTo>
                  <a:pt x="964950" y="535842"/>
                </a:lnTo>
                <a:lnTo>
                  <a:pt x="964876" y="535961"/>
                </a:lnTo>
                <a:lnTo>
                  <a:pt x="961919" y="536668"/>
                </a:lnTo>
                <a:cubicBezTo>
                  <a:pt x="960324" y="533996"/>
                  <a:pt x="959792" y="526831"/>
                  <a:pt x="958197" y="526888"/>
                </a:cubicBezTo>
                <a:close/>
                <a:moveTo>
                  <a:pt x="6150085" y="521840"/>
                </a:moveTo>
                <a:cubicBezTo>
                  <a:pt x="6146079" y="520812"/>
                  <a:pt x="6142711" y="521521"/>
                  <a:pt x="6140797" y="528469"/>
                </a:cubicBezTo>
                <a:cubicBezTo>
                  <a:pt x="6151999" y="536126"/>
                  <a:pt x="6124632" y="531589"/>
                  <a:pt x="6112437" y="547045"/>
                </a:cubicBezTo>
                <a:cubicBezTo>
                  <a:pt x="6116124" y="539529"/>
                  <a:pt x="6126617" y="517550"/>
                  <a:pt x="6102227" y="525775"/>
                </a:cubicBezTo>
                <a:cubicBezTo>
                  <a:pt x="6120945" y="554986"/>
                  <a:pt x="6031752" y="535984"/>
                  <a:pt x="6060822" y="553000"/>
                </a:cubicBezTo>
                <a:cubicBezTo>
                  <a:pt x="6118676" y="554844"/>
                  <a:pt x="6121228" y="572711"/>
                  <a:pt x="6165044" y="539813"/>
                </a:cubicBezTo>
                <a:lnTo>
                  <a:pt x="6163201" y="525633"/>
                </a:lnTo>
                <a:cubicBezTo>
                  <a:pt x="6158735" y="525633"/>
                  <a:pt x="6154091" y="522868"/>
                  <a:pt x="6150085" y="521840"/>
                </a:cubicBezTo>
                <a:close/>
                <a:moveTo>
                  <a:pt x="3507852" y="519394"/>
                </a:moveTo>
                <a:cubicBezTo>
                  <a:pt x="3513807" y="544776"/>
                  <a:pt x="3467864" y="527476"/>
                  <a:pt x="3465312" y="545910"/>
                </a:cubicBezTo>
                <a:cubicBezTo>
                  <a:pt x="3440496" y="531730"/>
                  <a:pt x="3492821" y="523506"/>
                  <a:pt x="3507852" y="519394"/>
                </a:cubicBezTo>
                <a:close/>
                <a:moveTo>
                  <a:pt x="2440947" y="517976"/>
                </a:moveTo>
                <a:lnTo>
                  <a:pt x="2441515" y="517976"/>
                </a:lnTo>
                <a:lnTo>
                  <a:pt x="2440786" y="518026"/>
                </a:lnTo>
                <a:close/>
                <a:moveTo>
                  <a:pt x="3227495" y="517692"/>
                </a:moveTo>
                <a:cubicBezTo>
                  <a:pt x="3236766" y="518047"/>
                  <a:pt x="3246940" y="520245"/>
                  <a:pt x="3259985" y="520528"/>
                </a:cubicBezTo>
                <a:cubicBezTo>
                  <a:pt x="3223401" y="559381"/>
                  <a:pt x="3206952" y="553851"/>
                  <a:pt x="3142716" y="553709"/>
                </a:cubicBezTo>
                <a:cubicBezTo>
                  <a:pt x="3137044" y="537828"/>
                  <a:pt x="3207661" y="544918"/>
                  <a:pt x="3216027" y="532014"/>
                </a:cubicBezTo>
                <a:cubicBezTo>
                  <a:pt x="3215034" y="524782"/>
                  <a:pt x="3206243" y="527051"/>
                  <a:pt x="3200429" y="525917"/>
                </a:cubicBezTo>
                <a:cubicBezTo>
                  <a:pt x="3209859" y="518827"/>
                  <a:pt x="3218225" y="517338"/>
                  <a:pt x="3227495" y="517692"/>
                </a:cubicBezTo>
                <a:close/>
                <a:moveTo>
                  <a:pt x="1594684" y="517692"/>
                </a:moveTo>
                <a:lnTo>
                  <a:pt x="1600841" y="520821"/>
                </a:lnTo>
                <a:lnTo>
                  <a:pt x="1601977" y="518167"/>
                </a:lnTo>
                <a:close/>
                <a:moveTo>
                  <a:pt x="2340695" y="516540"/>
                </a:moveTo>
                <a:cubicBezTo>
                  <a:pt x="2356470" y="517967"/>
                  <a:pt x="2372884" y="520470"/>
                  <a:pt x="2389749" y="521545"/>
                </a:cubicBezTo>
                <a:lnTo>
                  <a:pt x="2440786" y="518026"/>
                </a:lnTo>
                <a:lnTo>
                  <a:pt x="2395990" y="531994"/>
                </a:lnTo>
                <a:cubicBezTo>
                  <a:pt x="2353563" y="539884"/>
                  <a:pt x="2315703" y="532758"/>
                  <a:pt x="2255189" y="540947"/>
                </a:cubicBezTo>
                <a:cubicBezTo>
                  <a:pt x="2280146" y="515140"/>
                  <a:pt x="2309144" y="513686"/>
                  <a:pt x="2340695" y="516540"/>
                </a:cubicBezTo>
                <a:close/>
                <a:moveTo>
                  <a:pt x="3574923" y="513013"/>
                </a:moveTo>
                <a:cubicBezTo>
                  <a:pt x="3562019" y="527192"/>
                  <a:pt x="3537630" y="532440"/>
                  <a:pt x="3517494" y="541373"/>
                </a:cubicBezTo>
                <a:cubicBezTo>
                  <a:pt x="3521039" y="533574"/>
                  <a:pt x="3537062" y="527760"/>
                  <a:pt x="3523450" y="525349"/>
                </a:cubicBezTo>
                <a:cubicBezTo>
                  <a:pt x="3525151" y="508475"/>
                  <a:pt x="3559892" y="518969"/>
                  <a:pt x="3574923" y="513013"/>
                </a:cubicBezTo>
                <a:close/>
                <a:moveTo>
                  <a:pt x="988777" y="506447"/>
                </a:moveTo>
                <a:cubicBezTo>
                  <a:pt x="987106" y="507570"/>
                  <a:pt x="985156" y="510495"/>
                  <a:pt x="982675" y="516415"/>
                </a:cubicBezTo>
                <a:cubicBezTo>
                  <a:pt x="987213" y="528893"/>
                  <a:pt x="992601" y="534140"/>
                  <a:pt x="1001676" y="519960"/>
                </a:cubicBezTo>
                <a:cubicBezTo>
                  <a:pt x="1000684" y="537685"/>
                  <a:pt x="1003945" y="519960"/>
                  <a:pt x="1003094" y="512728"/>
                </a:cubicBezTo>
                <a:cubicBezTo>
                  <a:pt x="996288" y="515919"/>
                  <a:pt x="993788" y="503077"/>
                  <a:pt x="988777" y="506447"/>
                </a:cubicBezTo>
                <a:close/>
                <a:moveTo>
                  <a:pt x="1167724" y="505496"/>
                </a:moveTo>
                <a:cubicBezTo>
                  <a:pt x="1162761" y="497981"/>
                  <a:pt x="1156238" y="526483"/>
                  <a:pt x="1150424" y="540238"/>
                </a:cubicBezTo>
                <a:cubicBezTo>
                  <a:pt x="1151695" y="532865"/>
                  <a:pt x="1153400" y="525573"/>
                  <a:pt x="1155529" y="518400"/>
                </a:cubicBezTo>
                <a:cubicBezTo>
                  <a:pt x="1151272" y="523064"/>
                  <a:pt x="1146517" y="527249"/>
                  <a:pt x="1141349" y="530879"/>
                </a:cubicBezTo>
                <a:cubicBezTo>
                  <a:pt x="1133976" y="561507"/>
                  <a:pt x="1146596" y="533006"/>
                  <a:pt x="1142484" y="553851"/>
                </a:cubicBezTo>
                <a:cubicBezTo>
                  <a:pt x="1134259" y="556686"/>
                  <a:pt x="1134117" y="527759"/>
                  <a:pt x="1124191" y="558105"/>
                </a:cubicBezTo>
                <a:cubicBezTo>
                  <a:pt x="1127453" y="558105"/>
                  <a:pt x="1130431" y="563351"/>
                  <a:pt x="1133976" y="552291"/>
                </a:cubicBezTo>
                <a:cubicBezTo>
                  <a:pt x="1129438" y="569307"/>
                  <a:pt x="1131707" y="566471"/>
                  <a:pt x="1126177" y="588733"/>
                </a:cubicBezTo>
                <a:cubicBezTo>
                  <a:pt x="1144752" y="522654"/>
                  <a:pt x="1136953" y="608160"/>
                  <a:pt x="1156238" y="541230"/>
                </a:cubicBezTo>
                <a:lnTo>
                  <a:pt x="1156664" y="541230"/>
                </a:lnTo>
                <a:lnTo>
                  <a:pt x="1174672" y="544633"/>
                </a:lnTo>
                <a:cubicBezTo>
                  <a:pt x="1172829" y="554701"/>
                  <a:pt x="1171127" y="560515"/>
                  <a:pt x="1169567" y="566329"/>
                </a:cubicBezTo>
                <a:cubicBezTo>
                  <a:pt x="1172971" y="575829"/>
                  <a:pt x="1181337" y="551014"/>
                  <a:pt x="1181053" y="568598"/>
                </a:cubicBezTo>
                <a:cubicBezTo>
                  <a:pt x="1182012" y="561151"/>
                  <a:pt x="1183772" y="553830"/>
                  <a:pt x="1186300" y="546760"/>
                </a:cubicBezTo>
                <a:cubicBezTo>
                  <a:pt x="1189987" y="563918"/>
                  <a:pt x="1193815" y="569023"/>
                  <a:pt x="1201331" y="541939"/>
                </a:cubicBezTo>
                <a:cubicBezTo>
                  <a:pt x="1183322" y="537260"/>
                  <a:pt x="1180344" y="531446"/>
                  <a:pt x="1164746" y="527759"/>
                </a:cubicBezTo>
                <a:cubicBezTo>
                  <a:pt x="1166590" y="517549"/>
                  <a:pt x="1167157" y="511452"/>
                  <a:pt x="1167724" y="505496"/>
                </a:cubicBezTo>
                <a:close/>
                <a:moveTo>
                  <a:pt x="1403679" y="502856"/>
                </a:moveTo>
                <a:cubicBezTo>
                  <a:pt x="1402137" y="503236"/>
                  <a:pt x="1400347" y="504340"/>
                  <a:pt x="1398774" y="504807"/>
                </a:cubicBezTo>
                <a:lnTo>
                  <a:pt x="1395939" y="503341"/>
                </a:lnTo>
                <a:lnTo>
                  <a:pt x="1394977" y="503693"/>
                </a:lnTo>
                <a:lnTo>
                  <a:pt x="1391485" y="517124"/>
                </a:lnTo>
                <a:cubicBezTo>
                  <a:pt x="1391485" y="504645"/>
                  <a:pt x="1389925" y="517124"/>
                  <a:pt x="1387231" y="517124"/>
                </a:cubicBezTo>
                <a:cubicBezTo>
                  <a:pt x="1376596" y="517124"/>
                  <a:pt x="1392477" y="538252"/>
                  <a:pt x="1396448" y="526341"/>
                </a:cubicBezTo>
                <a:lnTo>
                  <a:pt x="1397704" y="533879"/>
                </a:lnTo>
                <a:lnTo>
                  <a:pt x="1400064" y="533042"/>
                </a:lnTo>
                <a:lnTo>
                  <a:pt x="1415204" y="525591"/>
                </a:lnTo>
                <a:lnTo>
                  <a:pt x="1414766" y="518925"/>
                </a:lnTo>
                <a:cubicBezTo>
                  <a:pt x="1413437" y="512418"/>
                  <a:pt x="1410273" y="516379"/>
                  <a:pt x="1406232" y="520102"/>
                </a:cubicBezTo>
                <a:cubicBezTo>
                  <a:pt x="1408855" y="504220"/>
                  <a:pt x="1406764" y="502093"/>
                  <a:pt x="1403679" y="502856"/>
                </a:cubicBezTo>
                <a:close/>
                <a:moveTo>
                  <a:pt x="949359" y="502574"/>
                </a:moveTo>
                <a:cubicBezTo>
                  <a:pt x="948606" y="501617"/>
                  <a:pt x="947696" y="501603"/>
                  <a:pt x="946609" y="502926"/>
                </a:cubicBezTo>
                <a:cubicBezTo>
                  <a:pt x="945160" y="504690"/>
                  <a:pt x="943396" y="508829"/>
                  <a:pt x="941269" y="516273"/>
                </a:cubicBezTo>
                <a:cubicBezTo>
                  <a:pt x="943255" y="526766"/>
                  <a:pt x="944814" y="524781"/>
                  <a:pt x="947934" y="509892"/>
                </a:cubicBezTo>
                <a:cubicBezTo>
                  <a:pt x="945665" y="524639"/>
                  <a:pt x="947367" y="544350"/>
                  <a:pt x="952472" y="526057"/>
                </a:cubicBezTo>
                <a:cubicBezTo>
                  <a:pt x="952472" y="516805"/>
                  <a:pt x="951619" y="505444"/>
                  <a:pt x="949359" y="502574"/>
                </a:cubicBezTo>
                <a:close/>
                <a:moveTo>
                  <a:pt x="1425091" y="500959"/>
                </a:moveTo>
                <a:lnTo>
                  <a:pt x="1417020" y="524697"/>
                </a:lnTo>
                <a:lnTo>
                  <a:pt x="1420314" y="523076"/>
                </a:lnTo>
                <a:lnTo>
                  <a:pt x="1428551" y="522464"/>
                </a:lnTo>
                <a:lnTo>
                  <a:pt x="1430905" y="517549"/>
                </a:lnTo>
                <a:lnTo>
                  <a:pt x="1430390" y="522327"/>
                </a:lnTo>
                <a:lnTo>
                  <a:pt x="1435855" y="521921"/>
                </a:lnTo>
                <a:lnTo>
                  <a:pt x="1439555" y="511736"/>
                </a:lnTo>
                <a:cubicBezTo>
                  <a:pt x="1434875" y="540096"/>
                  <a:pt x="1448346" y="528043"/>
                  <a:pt x="1452033" y="521520"/>
                </a:cubicBezTo>
                <a:cubicBezTo>
                  <a:pt x="1451112" y="526270"/>
                  <a:pt x="1450296" y="528787"/>
                  <a:pt x="1449463" y="531588"/>
                </a:cubicBezTo>
                <a:lnTo>
                  <a:pt x="1448045" y="537823"/>
                </a:lnTo>
                <a:lnTo>
                  <a:pt x="1449380" y="537536"/>
                </a:lnTo>
                <a:lnTo>
                  <a:pt x="1450573" y="534858"/>
                </a:lnTo>
                <a:cubicBezTo>
                  <a:pt x="1451409" y="533387"/>
                  <a:pt x="1451865" y="533218"/>
                  <a:pt x="1452086" y="534176"/>
                </a:cubicBezTo>
                <a:lnTo>
                  <a:pt x="1452049" y="536152"/>
                </a:lnTo>
                <a:lnTo>
                  <a:pt x="1480231" y="518623"/>
                </a:lnTo>
                <a:lnTo>
                  <a:pt x="1476671" y="513916"/>
                </a:lnTo>
                <a:cubicBezTo>
                  <a:pt x="1471850" y="508829"/>
                  <a:pt x="1466497" y="508616"/>
                  <a:pt x="1459123" y="529319"/>
                </a:cubicBezTo>
                <a:cubicBezTo>
                  <a:pt x="1452600" y="500959"/>
                  <a:pt x="1440122" y="500959"/>
                  <a:pt x="1425091" y="500959"/>
                </a:cubicBezTo>
                <a:close/>
                <a:moveTo>
                  <a:pt x="1173556" y="500427"/>
                </a:moveTo>
                <a:cubicBezTo>
                  <a:pt x="1171943" y="498016"/>
                  <a:pt x="1169993" y="501313"/>
                  <a:pt x="1168149" y="520527"/>
                </a:cubicBezTo>
                <a:cubicBezTo>
                  <a:pt x="1171694" y="503653"/>
                  <a:pt x="1171127" y="532013"/>
                  <a:pt x="1176941" y="514571"/>
                </a:cubicBezTo>
                <a:cubicBezTo>
                  <a:pt x="1176445" y="510956"/>
                  <a:pt x="1175169" y="502838"/>
                  <a:pt x="1173556" y="500427"/>
                </a:cubicBezTo>
                <a:close/>
                <a:moveTo>
                  <a:pt x="1245430" y="496279"/>
                </a:moveTo>
                <a:lnTo>
                  <a:pt x="1245430" y="497130"/>
                </a:lnTo>
                <a:lnTo>
                  <a:pt x="1245387" y="496350"/>
                </a:lnTo>
                <a:close/>
                <a:moveTo>
                  <a:pt x="4487374" y="496218"/>
                </a:moveTo>
                <a:cubicBezTo>
                  <a:pt x="4482346" y="496156"/>
                  <a:pt x="4471986" y="496848"/>
                  <a:pt x="4454084" y="498407"/>
                </a:cubicBezTo>
                <a:cubicBezTo>
                  <a:pt x="4445860" y="513863"/>
                  <a:pt x="4413104" y="487631"/>
                  <a:pt x="4411544" y="517976"/>
                </a:cubicBezTo>
                <a:cubicBezTo>
                  <a:pt x="4433098" y="510460"/>
                  <a:pt x="4424164" y="511169"/>
                  <a:pt x="4448128" y="514006"/>
                </a:cubicBezTo>
                <a:lnTo>
                  <a:pt x="4448270" y="514006"/>
                </a:lnTo>
                <a:cubicBezTo>
                  <a:pt x="4469540" y="503370"/>
                  <a:pt x="4502455" y="496405"/>
                  <a:pt x="4487374" y="496218"/>
                </a:cubicBezTo>
                <a:close/>
                <a:moveTo>
                  <a:pt x="1893032" y="495146"/>
                </a:moveTo>
                <a:cubicBezTo>
                  <a:pt x="1946490" y="490183"/>
                  <a:pt x="2022353" y="524640"/>
                  <a:pt x="2050572" y="497556"/>
                </a:cubicBezTo>
                <a:cubicBezTo>
                  <a:pt x="2053975" y="553993"/>
                  <a:pt x="1928482" y="478839"/>
                  <a:pt x="1924370" y="522513"/>
                </a:cubicBezTo>
                <a:lnTo>
                  <a:pt x="1925079" y="522513"/>
                </a:lnTo>
                <a:cubicBezTo>
                  <a:pt x="1900547" y="529603"/>
                  <a:pt x="1896718" y="512304"/>
                  <a:pt x="1893032" y="495146"/>
                </a:cubicBezTo>
                <a:close/>
                <a:moveTo>
                  <a:pt x="1421320" y="494050"/>
                </a:moveTo>
                <a:lnTo>
                  <a:pt x="1416990" y="495635"/>
                </a:lnTo>
                <a:lnTo>
                  <a:pt x="1416860" y="495863"/>
                </a:lnTo>
                <a:lnTo>
                  <a:pt x="1416783" y="495711"/>
                </a:lnTo>
                <a:lnTo>
                  <a:pt x="1412294" y="497354"/>
                </a:lnTo>
                <a:lnTo>
                  <a:pt x="1410060" y="505355"/>
                </a:lnTo>
                <a:cubicBezTo>
                  <a:pt x="1414314" y="500533"/>
                  <a:pt x="1413038" y="500250"/>
                  <a:pt x="1415307" y="506064"/>
                </a:cubicBezTo>
                <a:cubicBezTo>
                  <a:pt x="1418498" y="500888"/>
                  <a:pt x="1422043" y="498087"/>
                  <a:pt x="1423496" y="496209"/>
                </a:cubicBezTo>
                <a:close/>
                <a:moveTo>
                  <a:pt x="4031945" y="489899"/>
                </a:moveTo>
                <a:cubicBezTo>
                  <a:pt x="4031378" y="501243"/>
                  <a:pt x="4036908" y="517125"/>
                  <a:pt x="4027124" y="520528"/>
                </a:cubicBezTo>
                <a:lnTo>
                  <a:pt x="4027124" y="520386"/>
                </a:lnTo>
                <a:cubicBezTo>
                  <a:pt x="4021310" y="519252"/>
                  <a:pt x="4012944" y="521662"/>
                  <a:pt x="4011526" y="514431"/>
                </a:cubicBezTo>
                <a:cubicBezTo>
                  <a:pt x="4017198" y="512162"/>
                  <a:pt x="4025706" y="512729"/>
                  <a:pt x="4025706" y="505498"/>
                </a:cubicBezTo>
                <a:cubicBezTo>
                  <a:pt x="3963173" y="485040"/>
                  <a:pt x="3894694" y="494674"/>
                  <a:pt x="3840231" y="531589"/>
                </a:cubicBezTo>
                <a:cubicBezTo>
                  <a:pt x="3858949" y="541089"/>
                  <a:pt x="3994084" y="533290"/>
                  <a:pt x="3951261" y="513154"/>
                </a:cubicBezTo>
                <a:cubicBezTo>
                  <a:pt x="4000465" y="514573"/>
                  <a:pt x="4046125" y="548037"/>
                  <a:pt x="4078881" y="507483"/>
                </a:cubicBezTo>
                <a:cubicBezTo>
                  <a:pt x="4060872" y="499116"/>
                  <a:pt x="4052790" y="529603"/>
                  <a:pt x="4048961" y="510602"/>
                </a:cubicBezTo>
                <a:cubicBezTo>
                  <a:pt x="4041587" y="494579"/>
                  <a:pt x="4106957" y="504505"/>
                  <a:pt x="4077321" y="492735"/>
                </a:cubicBezTo>
                <a:cubicBezTo>
                  <a:pt x="4059029" y="495572"/>
                  <a:pt x="4041587" y="497415"/>
                  <a:pt x="4031945" y="489899"/>
                </a:cubicBezTo>
                <a:close/>
                <a:moveTo>
                  <a:pt x="3624978" y="485645"/>
                </a:moveTo>
                <a:cubicBezTo>
                  <a:pt x="3624978" y="509042"/>
                  <a:pt x="3589103" y="501811"/>
                  <a:pt x="3566840" y="506206"/>
                </a:cubicBezTo>
                <a:cubicBezTo>
                  <a:pt x="3559183" y="477421"/>
                  <a:pt x="3606828" y="493728"/>
                  <a:pt x="3624978" y="485645"/>
                </a:cubicBezTo>
                <a:close/>
                <a:moveTo>
                  <a:pt x="1216078" y="483659"/>
                </a:moveTo>
                <a:cubicBezTo>
                  <a:pt x="1205443" y="523647"/>
                  <a:pt x="1203174" y="476711"/>
                  <a:pt x="1191972" y="501951"/>
                </a:cubicBezTo>
                <a:cubicBezTo>
                  <a:pt x="1197927" y="506064"/>
                  <a:pt x="1191121" y="505638"/>
                  <a:pt x="1188143" y="516131"/>
                </a:cubicBezTo>
                <a:cubicBezTo>
                  <a:pt x="1190412" y="523080"/>
                  <a:pt x="1194382" y="539387"/>
                  <a:pt x="1199771" y="518259"/>
                </a:cubicBezTo>
                <a:cubicBezTo>
                  <a:pt x="1198778" y="516982"/>
                  <a:pt x="1196509" y="518259"/>
                  <a:pt x="1197927" y="510317"/>
                </a:cubicBezTo>
                <a:cubicBezTo>
                  <a:pt x="1202181" y="520669"/>
                  <a:pt x="1213384" y="497414"/>
                  <a:pt x="1213809" y="513296"/>
                </a:cubicBezTo>
                <a:cubicBezTo>
                  <a:pt x="1211398" y="520952"/>
                  <a:pt x="1209555" y="514855"/>
                  <a:pt x="1206577" y="534707"/>
                </a:cubicBezTo>
                <a:cubicBezTo>
                  <a:pt x="1210122" y="534707"/>
                  <a:pt x="1212958" y="535700"/>
                  <a:pt x="1211257" y="550731"/>
                </a:cubicBezTo>
                <a:cubicBezTo>
                  <a:pt x="1208562" y="554843"/>
                  <a:pt x="1211257" y="528468"/>
                  <a:pt x="1205868" y="549738"/>
                </a:cubicBezTo>
                <a:cubicBezTo>
                  <a:pt x="1205747" y="557245"/>
                  <a:pt x="1205083" y="564732"/>
                  <a:pt x="1203883" y="572143"/>
                </a:cubicBezTo>
                <a:cubicBezTo>
                  <a:pt x="1202749" y="573702"/>
                  <a:pt x="1201756" y="572143"/>
                  <a:pt x="1200480" y="578949"/>
                </a:cubicBezTo>
                <a:cubicBezTo>
                  <a:pt x="1205301" y="597099"/>
                  <a:pt x="1214660" y="573277"/>
                  <a:pt x="1220474" y="582778"/>
                </a:cubicBezTo>
                <a:cubicBezTo>
                  <a:pt x="1220005" y="577759"/>
                  <a:pt x="1220243" y="572699"/>
                  <a:pt x="1221183" y="567747"/>
                </a:cubicBezTo>
                <a:cubicBezTo>
                  <a:pt x="1223877" y="575546"/>
                  <a:pt x="1227209" y="567357"/>
                  <a:pt x="1230559" y="558902"/>
                </a:cubicBezTo>
                <a:lnTo>
                  <a:pt x="1232303" y="555065"/>
                </a:lnTo>
                <a:lnTo>
                  <a:pt x="1229485" y="572439"/>
                </a:lnTo>
                <a:cubicBezTo>
                  <a:pt x="1226420" y="582583"/>
                  <a:pt x="1223416" y="574340"/>
                  <a:pt x="1225437" y="591144"/>
                </a:cubicBezTo>
                <a:cubicBezTo>
                  <a:pt x="1222980" y="595641"/>
                  <a:pt x="1221031" y="600396"/>
                  <a:pt x="1219623" y="605324"/>
                </a:cubicBezTo>
                <a:cubicBezTo>
                  <a:pt x="1224302" y="609578"/>
                  <a:pt x="1215511" y="615250"/>
                  <a:pt x="1213384" y="626878"/>
                </a:cubicBezTo>
                <a:cubicBezTo>
                  <a:pt x="1221324" y="622198"/>
                  <a:pt x="1218630" y="633967"/>
                  <a:pt x="1217779" y="650416"/>
                </a:cubicBezTo>
                <a:cubicBezTo>
                  <a:pt x="1222033" y="626168"/>
                  <a:pt x="1229974" y="644603"/>
                  <a:pt x="1230967" y="614966"/>
                </a:cubicBezTo>
                <a:cubicBezTo>
                  <a:pt x="1226429" y="631131"/>
                  <a:pt x="1221608" y="620355"/>
                  <a:pt x="1223877" y="606033"/>
                </a:cubicBezTo>
                <a:cubicBezTo>
                  <a:pt x="1224869" y="604615"/>
                  <a:pt x="1226004" y="606033"/>
                  <a:pt x="1227280" y="599085"/>
                </a:cubicBezTo>
                <a:cubicBezTo>
                  <a:pt x="1227280" y="597383"/>
                  <a:pt x="1225295" y="599085"/>
                  <a:pt x="1227280" y="591427"/>
                </a:cubicBezTo>
                <a:lnTo>
                  <a:pt x="1232527" y="592420"/>
                </a:lnTo>
                <a:cubicBezTo>
                  <a:pt x="1234214" y="585081"/>
                  <a:pt x="1236296" y="577839"/>
                  <a:pt x="1238766" y="570725"/>
                </a:cubicBezTo>
                <a:cubicBezTo>
                  <a:pt x="1245289" y="555552"/>
                  <a:pt x="1225720" y="596816"/>
                  <a:pt x="1232385" y="555410"/>
                </a:cubicBezTo>
                <a:lnTo>
                  <a:pt x="1232385" y="554885"/>
                </a:lnTo>
                <a:lnTo>
                  <a:pt x="1235520" y="547986"/>
                </a:lnTo>
                <a:cubicBezTo>
                  <a:pt x="1237126" y="545591"/>
                  <a:pt x="1238660" y="545094"/>
                  <a:pt x="1240042" y="548462"/>
                </a:cubicBezTo>
                <a:cubicBezTo>
                  <a:pt x="1242453" y="534282"/>
                  <a:pt x="1244296" y="532580"/>
                  <a:pt x="1246565" y="520102"/>
                </a:cubicBezTo>
                <a:cubicBezTo>
                  <a:pt x="1244721" y="520102"/>
                  <a:pt x="1243303" y="525349"/>
                  <a:pt x="1242736" y="534282"/>
                </a:cubicBezTo>
                <a:cubicBezTo>
                  <a:pt x="1240042" y="534282"/>
                  <a:pt x="1230258" y="547611"/>
                  <a:pt x="1238908" y="525916"/>
                </a:cubicBezTo>
                <a:cubicBezTo>
                  <a:pt x="1235221" y="522512"/>
                  <a:pt x="1228556" y="544775"/>
                  <a:pt x="1230258" y="554276"/>
                </a:cubicBezTo>
                <a:cubicBezTo>
                  <a:pt x="1229123" y="554276"/>
                  <a:pt x="1227847" y="560089"/>
                  <a:pt x="1226713" y="561224"/>
                </a:cubicBezTo>
                <a:cubicBezTo>
                  <a:pt x="1228982" y="539670"/>
                  <a:pt x="1215369" y="576538"/>
                  <a:pt x="1224160" y="545626"/>
                </a:cubicBezTo>
                <a:cubicBezTo>
                  <a:pt x="1221183" y="549313"/>
                  <a:pt x="1212249" y="561366"/>
                  <a:pt x="1213667" y="543641"/>
                </a:cubicBezTo>
                <a:cubicBezTo>
                  <a:pt x="1215085" y="543641"/>
                  <a:pt x="1216503" y="541797"/>
                  <a:pt x="1218488" y="529460"/>
                </a:cubicBezTo>
                <a:cubicBezTo>
                  <a:pt x="1218488" y="516415"/>
                  <a:pt x="1209839" y="550164"/>
                  <a:pt x="1214943" y="513579"/>
                </a:cubicBezTo>
                <a:cubicBezTo>
                  <a:pt x="1217212" y="512161"/>
                  <a:pt x="1224869" y="507907"/>
                  <a:pt x="1223877" y="500108"/>
                </a:cubicBezTo>
                <a:cubicBezTo>
                  <a:pt x="1218063" y="505922"/>
                  <a:pt x="1212958" y="506772"/>
                  <a:pt x="1216078" y="484085"/>
                </a:cubicBezTo>
                <a:close/>
                <a:moveTo>
                  <a:pt x="2665364" y="482989"/>
                </a:moveTo>
                <a:lnTo>
                  <a:pt x="2664283" y="484085"/>
                </a:lnTo>
                <a:lnTo>
                  <a:pt x="2663574" y="484085"/>
                </a:lnTo>
                <a:close/>
                <a:moveTo>
                  <a:pt x="1241744" y="480540"/>
                </a:moveTo>
                <a:cubicBezTo>
                  <a:pt x="1238057" y="521095"/>
                  <a:pt x="1231676" y="511736"/>
                  <a:pt x="1226146" y="523080"/>
                </a:cubicBezTo>
                <a:cubicBezTo>
                  <a:pt x="1227847" y="528043"/>
                  <a:pt x="1228982" y="534565"/>
                  <a:pt x="1233236" y="532013"/>
                </a:cubicBezTo>
                <a:cubicBezTo>
                  <a:pt x="1237532" y="517635"/>
                  <a:pt x="1240662" y="502935"/>
                  <a:pt x="1242594" y="488055"/>
                </a:cubicBezTo>
                <a:cubicBezTo>
                  <a:pt x="1243233" y="489260"/>
                  <a:pt x="1244296" y="489012"/>
                  <a:pt x="1245023" y="489721"/>
                </a:cubicBezTo>
                <a:lnTo>
                  <a:pt x="1245387" y="496350"/>
                </a:lnTo>
                <a:lnTo>
                  <a:pt x="1242524" y="501047"/>
                </a:lnTo>
                <a:cubicBezTo>
                  <a:pt x="1241496" y="504752"/>
                  <a:pt x="1240397" y="510460"/>
                  <a:pt x="1239191" y="517833"/>
                </a:cubicBezTo>
                <a:cubicBezTo>
                  <a:pt x="1244389" y="509174"/>
                  <a:pt x="1247676" y="499505"/>
                  <a:pt x="1248834" y="489473"/>
                </a:cubicBezTo>
                <a:cubicBezTo>
                  <a:pt x="1247132" y="484510"/>
                  <a:pt x="1245998" y="477987"/>
                  <a:pt x="1241744" y="480540"/>
                </a:cubicBezTo>
                <a:close/>
                <a:moveTo>
                  <a:pt x="4241295" y="475046"/>
                </a:moveTo>
                <a:cubicBezTo>
                  <a:pt x="4224793" y="475755"/>
                  <a:pt x="4212315" y="481321"/>
                  <a:pt x="4213166" y="501243"/>
                </a:cubicBezTo>
                <a:cubicBezTo>
                  <a:pt x="4244929" y="476570"/>
                  <a:pt x="4274140" y="490750"/>
                  <a:pt x="4293566" y="477988"/>
                </a:cubicBezTo>
                <a:cubicBezTo>
                  <a:pt x="4278323" y="478485"/>
                  <a:pt x="4257797" y="474337"/>
                  <a:pt x="4241295" y="475046"/>
                </a:cubicBezTo>
                <a:close/>
                <a:moveTo>
                  <a:pt x="2706929" y="466325"/>
                </a:moveTo>
                <a:cubicBezTo>
                  <a:pt x="2723626" y="467920"/>
                  <a:pt x="2731071" y="475011"/>
                  <a:pt x="2694061" y="481533"/>
                </a:cubicBezTo>
                <a:cubicBezTo>
                  <a:pt x="2679384" y="483979"/>
                  <a:pt x="2679783" y="476216"/>
                  <a:pt x="2673243" y="478163"/>
                </a:cubicBezTo>
                <a:lnTo>
                  <a:pt x="2665364" y="482989"/>
                </a:lnTo>
                <a:lnTo>
                  <a:pt x="2679345" y="468811"/>
                </a:lnTo>
                <a:cubicBezTo>
                  <a:pt x="2687919" y="466104"/>
                  <a:pt x="2698581" y="465527"/>
                  <a:pt x="2706929" y="466325"/>
                </a:cubicBezTo>
                <a:close/>
                <a:moveTo>
                  <a:pt x="938150" y="462531"/>
                </a:moveTo>
                <a:cubicBezTo>
                  <a:pt x="937157" y="468912"/>
                  <a:pt x="936448" y="469479"/>
                  <a:pt x="935739" y="469763"/>
                </a:cubicBezTo>
                <a:cubicBezTo>
                  <a:pt x="934463" y="476853"/>
                  <a:pt x="935739" y="475719"/>
                  <a:pt x="936448" y="477420"/>
                </a:cubicBezTo>
                <a:cubicBezTo>
                  <a:pt x="930209" y="503511"/>
                  <a:pt x="932620" y="479121"/>
                  <a:pt x="927373" y="490891"/>
                </a:cubicBezTo>
                <a:cubicBezTo>
                  <a:pt x="931060" y="478696"/>
                  <a:pt x="934888" y="462531"/>
                  <a:pt x="938150" y="462531"/>
                </a:cubicBezTo>
                <a:close/>
                <a:moveTo>
                  <a:pt x="3787907" y="462106"/>
                </a:moveTo>
                <a:cubicBezTo>
                  <a:pt x="3802938" y="479548"/>
                  <a:pt x="3800811" y="466077"/>
                  <a:pt x="3819245" y="474018"/>
                </a:cubicBezTo>
                <a:cubicBezTo>
                  <a:pt x="3821557" y="483993"/>
                  <a:pt x="3816176" y="494150"/>
                  <a:pt x="3806624" y="497840"/>
                </a:cubicBezTo>
                <a:cubicBezTo>
                  <a:pt x="3794713" y="494862"/>
                  <a:pt x="3805206" y="489899"/>
                  <a:pt x="3813289" y="489474"/>
                </a:cubicBezTo>
                <a:cubicBezTo>
                  <a:pt x="3788758" y="465510"/>
                  <a:pt x="3769473" y="503654"/>
                  <a:pt x="3746927" y="503654"/>
                </a:cubicBezTo>
                <a:cubicBezTo>
                  <a:pt x="3746076" y="477988"/>
                  <a:pt x="3775287" y="476854"/>
                  <a:pt x="3787907" y="462106"/>
                </a:cubicBezTo>
                <a:close/>
                <a:moveTo>
                  <a:pt x="4992641" y="461681"/>
                </a:moveTo>
                <a:cubicBezTo>
                  <a:pt x="4924577" y="473734"/>
                  <a:pt x="4820496" y="444665"/>
                  <a:pt x="4777530" y="493161"/>
                </a:cubicBezTo>
                <a:cubicBezTo>
                  <a:pt x="4694294" y="475578"/>
                  <a:pt x="4609355" y="486638"/>
                  <a:pt x="4506976" y="500251"/>
                </a:cubicBezTo>
                <a:cubicBezTo>
                  <a:pt x="4512932" y="522939"/>
                  <a:pt x="4490527" y="523081"/>
                  <a:pt x="4480317" y="533007"/>
                </a:cubicBezTo>
                <a:cubicBezTo>
                  <a:pt x="4451957" y="516700"/>
                  <a:pt x="4434941" y="524498"/>
                  <a:pt x="4405021" y="533007"/>
                </a:cubicBezTo>
                <a:cubicBezTo>
                  <a:pt x="4396513" y="501669"/>
                  <a:pt x="4336674" y="533007"/>
                  <a:pt x="4306612" y="528611"/>
                </a:cubicBezTo>
                <a:cubicBezTo>
                  <a:pt x="4305619" y="534425"/>
                  <a:pt x="4308030" y="542791"/>
                  <a:pt x="4300798" y="544067"/>
                </a:cubicBezTo>
                <a:cubicBezTo>
                  <a:pt x="4284633" y="533290"/>
                  <a:pt x="4291439" y="545769"/>
                  <a:pt x="4270878" y="547186"/>
                </a:cubicBezTo>
                <a:cubicBezTo>
                  <a:pt x="4198560" y="556404"/>
                  <a:pt x="4335823" y="560516"/>
                  <a:pt x="4346317" y="547186"/>
                </a:cubicBezTo>
                <a:cubicBezTo>
                  <a:pt x="4388857" y="568315"/>
                  <a:pt x="4394671" y="536977"/>
                  <a:pt x="4465428" y="534283"/>
                </a:cubicBezTo>
                <a:cubicBezTo>
                  <a:pt x="4470249" y="555694"/>
                  <a:pt x="4485990" y="536693"/>
                  <a:pt x="4505132" y="552575"/>
                </a:cubicBezTo>
                <a:cubicBezTo>
                  <a:pt x="4506834" y="542224"/>
                  <a:pt x="4542851" y="532581"/>
                  <a:pt x="4568091" y="508334"/>
                </a:cubicBezTo>
                <a:cubicBezTo>
                  <a:pt x="4571636" y="534141"/>
                  <a:pt x="4607512" y="513438"/>
                  <a:pt x="4619565" y="495429"/>
                </a:cubicBezTo>
                <a:cubicBezTo>
                  <a:pt x="4626513" y="523789"/>
                  <a:pt x="4701667" y="500960"/>
                  <a:pt x="4717123" y="492168"/>
                </a:cubicBezTo>
                <a:cubicBezTo>
                  <a:pt x="4717832" y="501669"/>
                  <a:pt x="4708757" y="503512"/>
                  <a:pt x="4712160" y="515282"/>
                </a:cubicBezTo>
                <a:cubicBezTo>
                  <a:pt x="4735842" y="494437"/>
                  <a:pt x="4735274" y="501102"/>
                  <a:pt x="4757678" y="517692"/>
                </a:cubicBezTo>
                <a:cubicBezTo>
                  <a:pt x="4785764" y="498560"/>
                  <a:pt x="4820546" y="491984"/>
                  <a:pt x="4853677" y="499542"/>
                </a:cubicBezTo>
                <a:cubicBezTo>
                  <a:pt x="4853677" y="490608"/>
                  <a:pt x="4849990" y="478555"/>
                  <a:pt x="4858498" y="476428"/>
                </a:cubicBezTo>
                <a:cubicBezTo>
                  <a:pt x="4874522" y="493161"/>
                  <a:pt x="4883880" y="459129"/>
                  <a:pt x="4875798" y="497273"/>
                </a:cubicBezTo>
                <a:lnTo>
                  <a:pt x="4875940" y="497273"/>
                </a:lnTo>
                <a:cubicBezTo>
                  <a:pt x="4914934" y="475294"/>
                  <a:pt x="4956766" y="485362"/>
                  <a:pt x="4992641" y="461681"/>
                </a:cubicBezTo>
                <a:close/>
                <a:moveTo>
                  <a:pt x="1265052" y="452960"/>
                </a:moveTo>
                <a:cubicBezTo>
                  <a:pt x="1263049" y="451400"/>
                  <a:pt x="1258476" y="453952"/>
                  <a:pt x="1254080" y="468487"/>
                </a:cubicBezTo>
                <a:cubicBezTo>
                  <a:pt x="1257342" y="470188"/>
                  <a:pt x="1258192" y="462815"/>
                  <a:pt x="1260603" y="462106"/>
                </a:cubicBezTo>
                <a:cubicBezTo>
                  <a:pt x="1266488" y="460191"/>
                  <a:pt x="1267055" y="454519"/>
                  <a:pt x="1265052" y="452960"/>
                </a:cubicBezTo>
                <a:close/>
                <a:moveTo>
                  <a:pt x="1602767" y="442360"/>
                </a:moveTo>
                <a:cubicBezTo>
                  <a:pt x="1601384" y="440339"/>
                  <a:pt x="1599293" y="443034"/>
                  <a:pt x="1596244" y="456292"/>
                </a:cubicBezTo>
                <a:lnTo>
                  <a:pt x="1596953" y="455866"/>
                </a:lnTo>
                <a:lnTo>
                  <a:pt x="1596942" y="457200"/>
                </a:lnTo>
                <a:lnTo>
                  <a:pt x="1604834" y="457250"/>
                </a:lnTo>
                <a:lnTo>
                  <a:pt x="1605035" y="456717"/>
                </a:lnTo>
                <a:cubicBezTo>
                  <a:pt x="1604823" y="451116"/>
                  <a:pt x="1604149" y="444381"/>
                  <a:pt x="1602767" y="442360"/>
                </a:cubicBezTo>
                <a:close/>
                <a:moveTo>
                  <a:pt x="1398007" y="441261"/>
                </a:moveTo>
                <a:cubicBezTo>
                  <a:pt x="1395880" y="439843"/>
                  <a:pt x="1393328" y="443672"/>
                  <a:pt x="1389641" y="463240"/>
                </a:cubicBezTo>
                <a:cubicBezTo>
                  <a:pt x="1398433" y="443246"/>
                  <a:pt x="1399142" y="460688"/>
                  <a:pt x="1403821" y="450761"/>
                </a:cubicBezTo>
                <a:cubicBezTo>
                  <a:pt x="1401836" y="449344"/>
                  <a:pt x="1400134" y="442679"/>
                  <a:pt x="1398007" y="441261"/>
                </a:cubicBezTo>
                <a:close/>
                <a:moveTo>
                  <a:pt x="1581355" y="429899"/>
                </a:moveTo>
                <a:cubicBezTo>
                  <a:pt x="1582383" y="430768"/>
                  <a:pt x="1583340" y="433178"/>
                  <a:pt x="1584474" y="431335"/>
                </a:cubicBezTo>
                <a:cubicBezTo>
                  <a:pt x="1582489" y="439701"/>
                  <a:pt x="1579086" y="449627"/>
                  <a:pt x="1580929" y="438283"/>
                </a:cubicBezTo>
                <a:cubicBezTo>
                  <a:pt x="1578661" y="441119"/>
                  <a:pt x="1575825" y="461113"/>
                  <a:pt x="1573981" y="452463"/>
                </a:cubicBezTo>
                <a:cubicBezTo>
                  <a:pt x="1575825" y="445373"/>
                  <a:pt x="1579086" y="441545"/>
                  <a:pt x="1577810" y="437716"/>
                </a:cubicBezTo>
                <a:cubicBezTo>
                  <a:pt x="1579228" y="429704"/>
                  <a:pt x="1580327" y="429031"/>
                  <a:pt x="1581355" y="429899"/>
                </a:cubicBezTo>
                <a:close/>
                <a:moveTo>
                  <a:pt x="1126744" y="429492"/>
                </a:moveTo>
                <a:cubicBezTo>
                  <a:pt x="1123766" y="427790"/>
                  <a:pt x="1120221" y="428074"/>
                  <a:pt x="1116676" y="442821"/>
                </a:cubicBezTo>
                <a:cubicBezTo>
                  <a:pt x="1119937" y="441970"/>
                  <a:pt x="1122773" y="450478"/>
                  <a:pt x="1126744" y="429492"/>
                </a:cubicBezTo>
                <a:close/>
                <a:moveTo>
                  <a:pt x="1450473" y="429066"/>
                </a:moveTo>
                <a:lnTo>
                  <a:pt x="1450473" y="429350"/>
                </a:lnTo>
                <a:cubicBezTo>
                  <a:pt x="1446219" y="446224"/>
                  <a:pt x="1442674" y="443530"/>
                  <a:pt x="1439271" y="442537"/>
                </a:cubicBezTo>
                <a:cubicBezTo>
                  <a:pt x="1443242" y="429917"/>
                  <a:pt x="1446361" y="427223"/>
                  <a:pt x="1450473" y="429066"/>
                </a:cubicBezTo>
                <a:close/>
                <a:moveTo>
                  <a:pt x="2343956" y="428784"/>
                </a:moveTo>
                <a:lnTo>
                  <a:pt x="2344523" y="428784"/>
                </a:lnTo>
                <a:cubicBezTo>
                  <a:pt x="2259443" y="469338"/>
                  <a:pt x="2094671" y="457143"/>
                  <a:pt x="2003352" y="471324"/>
                </a:cubicBezTo>
                <a:cubicBezTo>
                  <a:pt x="2118494" y="444239"/>
                  <a:pt x="2252353" y="446650"/>
                  <a:pt x="2343956" y="428784"/>
                </a:cubicBezTo>
                <a:close/>
                <a:moveTo>
                  <a:pt x="1976977" y="428500"/>
                </a:moveTo>
                <a:lnTo>
                  <a:pt x="1978314" y="428535"/>
                </a:lnTo>
                <a:lnTo>
                  <a:pt x="1976268" y="429067"/>
                </a:lnTo>
                <a:close/>
                <a:moveTo>
                  <a:pt x="1672182" y="428449"/>
                </a:moveTo>
                <a:lnTo>
                  <a:pt x="1672000" y="431938"/>
                </a:lnTo>
                <a:cubicBezTo>
                  <a:pt x="1671929" y="434348"/>
                  <a:pt x="1671814" y="436892"/>
                  <a:pt x="1671326" y="440534"/>
                </a:cubicBezTo>
                <a:lnTo>
                  <a:pt x="1668561" y="454986"/>
                </a:lnTo>
                <a:close/>
                <a:moveTo>
                  <a:pt x="1356017" y="423288"/>
                </a:moveTo>
                <a:cubicBezTo>
                  <a:pt x="1351462" y="422969"/>
                  <a:pt x="1345400" y="429846"/>
                  <a:pt x="1337317" y="446082"/>
                </a:cubicBezTo>
                <a:cubicBezTo>
                  <a:pt x="1337317" y="457568"/>
                  <a:pt x="1355751" y="466785"/>
                  <a:pt x="1354475" y="441686"/>
                </a:cubicBezTo>
                <a:cubicBezTo>
                  <a:pt x="1360147" y="449202"/>
                  <a:pt x="1359154" y="487913"/>
                  <a:pt x="1371065" y="452321"/>
                </a:cubicBezTo>
                <a:cubicBezTo>
                  <a:pt x="1371065" y="441828"/>
                  <a:pt x="1363550" y="470614"/>
                  <a:pt x="1366811" y="452321"/>
                </a:cubicBezTo>
                <a:cubicBezTo>
                  <a:pt x="1369080" y="435731"/>
                  <a:pt x="1375036" y="453739"/>
                  <a:pt x="1373760" y="438141"/>
                </a:cubicBezTo>
                <a:cubicBezTo>
                  <a:pt x="1370924" y="438141"/>
                  <a:pt x="1368513" y="438141"/>
                  <a:pt x="1368797" y="429633"/>
                </a:cubicBezTo>
                <a:cubicBezTo>
                  <a:pt x="1367621" y="439367"/>
                  <a:pt x="1365677" y="448992"/>
                  <a:pt x="1362983" y="458419"/>
                </a:cubicBezTo>
                <a:cubicBezTo>
                  <a:pt x="1362983" y="456575"/>
                  <a:pt x="1360998" y="458419"/>
                  <a:pt x="1362274" y="450620"/>
                </a:cubicBezTo>
                <a:cubicBezTo>
                  <a:pt x="1363408" y="449060"/>
                  <a:pt x="1364401" y="450620"/>
                  <a:pt x="1365677" y="443671"/>
                </a:cubicBezTo>
                <a:cubicBezTo>
                  <a:pt x="1363621" y="431122"/>
                  <a:pt x="1360572" y="423607"/>
                  <a:pt x="1356017" y="423288"/>
                </a:cubicBezTo>
                <a:close/>
                <a:moveTo>
                  <a:pt x="2049402" y="417351"/>
                </a:moveTo>
                <a:cubicBezTo>
                  <a:pt x="2070814" y="418077"/>
                  <a:pt x="2091481" y="420843"/>
                  <a:pt x="2118069" y="417865"/>
                </a:cubicBezTo>
                <a:cubicBezTo>
                  <a:pt x="2100273" y="429067"/>
                  <a:pt x="2075422" y="430946"/>
                  <a:pt x="2049810" y="430414"/>
                </a:cubicBezTo>
                <a:lnTo>
                  <a:pt x="1978314" y="428535"/>
                </a:lnTo>
                <a:lnTo>
                  <a:pt x="2015893" y="418762"/>
                </a:lnTo>
                <a:cubicBezTo>
                  <a:pt x="2027804" y="417134"/>
                  <a:pt x="2038696" y="416987"/>
                  <a:pt x="2049402" y="417351"/>
                </a:cubicBezTo>
                <a:close/>
                <a:moveTo>
                  <a:pt x="4580144" y="417298"/>
                </a:moveTo>
                <a:cubicBezTo>
                  <a:pt x="4574330" y="435164"/>
                  <a:pt x="4547530" y="436157"/>
                  <a:pt x="4522290" y="438426"/>
                </a:cubicBezTo>
                <a:cubicBezTo>
                  <a:pt x="4533350" y="424388"/>
                  <a:pt x="4554620" y="418716"/>
                  <a:pt x="4580144" y="417298"/>
                </a:cubicBezTo>
                <a:close/>
                <a:moveTo>
                  <a:pt x="1925398" y="415948"/>
                </a:moveTo>
                <a:cubicBezTo>
                  <a:pt x="1937442" y="417546"/>
                  <a:pt x="1947944" y="421907"/>
                  <a:pt x="1954715" y="430911"/>
                </a:cubicBezTo>
                <a:cubicBezTo>
                  <a:pt x="1937415" y="408789"/>
                  <a:pt x="1851484" y="447643"/>
                  <a:pt x="1834468" y="425380"/>
                </a:cubicBezTo>
                <a:cubicBezTo>
                  <a:pt x="1839254" y="431230"/>
                  <a:pt x="1889265" y="411156"/>
                  <a:pt x="1925398" y="415948"/>
                </a:cubicBezTo>
                <a:close/>
                <a:moveTo>
                  <a:pt x="1221657" y="415334"/>
                </a:moveTo>
                <a:cubicBezTo>
                  <a:pt x="1217071" y="413885"/>
                  <a:pt x="1207818" y="432895"/>
                  <a:pt x="1200480" y="435873"/>
                </a:cubicBezTo>
                <a:cubicBezTo>
                  <a:pt x="1190696" y="439844"/>
                  <a:pt x="1176941" y="397019"/>
                  <a:pt x="1169426" y="429917"/>
                </a:cubicBezTo>
                <a:cubicBezTo>
                  <a:pt x="1168717" y="422969"/>
                  <a:pt x="1169851" y="404535"/>
                  <a:pt x="1167299" y="429492"/>
                </a:cubicBezTo>
                <a:cubicBezTo>
                  <a:pt x="1155387" y="428074"/>
                  <a:pt x="1140357" y="420416"/>
                  <a:pt x="1126177" y="444664"/>
                </a:cubicBezTo>
                <a:cubicBezTo>
                  <a:pt x="1128871" y="462531"/>
                  <a:pt x="1151701" y="419707"/>
                  <a:pt x="1145178" y="448209"/>
                </a:cubicBezTo>
                <a:cubicBezTo>
                  <a:pt x="1167724" y="423536"/>
                  <a:pt x="1177366" y="462389"/>
                  <a:pt x="1184740" y="470614"/>
                </a:cubicBezTo>
                <a:cubicBezTo>
                  <a:pt x="1184740" y="444664"/>
                  <a:pt x="1185874" y="480114"/>
                  <a:pt x="1190270" y="464091"/>
                </a:cubicBezTo>
                <a:cubicBezTo>
                  <a:pt x="1187576" y="469054"/>
                  <a:pt x="1188427" y="448634"/>
                  <a:pt x="1190270" y="449060"/>
                </a:cubicBezTo>
                <a:cubicBezTo>
                  <a:pt x="1199487" y="519960"/>
                  <a:pt x="1225720" y="433037"/>
                  <a:pt x="1232810" y="479689"/>
                </a:cubicBezTo>
                <a:cubicBezTo>
                  <a:pt x="1245005" y="440694"/>
                  <a:pt x="1241885" y="487629"/>
                  <a:pt x="1251670" y="460546"/>
                </a:cubicBezTo>
                <a:cubicBezTo>
                  <a:pt x="1248834" y="462106"/>
                  <a:pt x="1247983" y="457852"/>
                  <a:pt x="1250110" y="445090"/>
                </a:cubicBezTo>
                <a:cubicBezTo>
                  <a:pt x="1251244" y="443530"/>
                  <a:pt x="1252237" y="445090"/>
                  <a:pt x="1253655" y="438141"/>
                </a:cubicBezTo>
                <a:cubicBezTo>
                  <a:pt x="1242736" y="440552"/>
                  <a:pt x="1211115" y="478554"/>
                  <a:pt x="1224444" y="424954"/>
                </a:cubicBezTo>
                <a:cubicBezTo>
                  <a:pt x="1224196" y="418573"/>
                  <a:pt x="1223186" y="415817"/>
                  <a:pt x="1221657" y="415334"/>
                </a:cubicBezTo>
                <a:close/>
                <a:moveTo>
                  <a:pt x="1674516" y="411341"/>
                </a:moveTo>
                <a:lnTo>
                  <a:pt x="1672182" y="428449"/>
                </a:lnTo>
                <a:lnTo>
                  <a:pt x="1672407" y="424139"/>
                </a:lnTo>
                <a:cubicBezTo>
                  <a:pt x="1672717" y="421028"/>
                  <a:pt x="1673311" y="417084"/>
                  <a:pt x="1674516" y="411341"/>
                </a:cubicBezTo>
                <a:close/>
                <a:moveTo>
                  <a:pt x="2238031" y="407655"/>
                </a:moveTo>
                <a:cubicBezTo>
                  <a:pt x="2223284" y="425380"/>
                  <a:pt x="2161318" y="431620"/>
                  <a:pt x="2127002" y="424104"/>
                </a:cubicBezTo>
                <a:cubicBezTo>
                  <a:pt x="2150257" y="414036"/>
                  <a:pt x="2190245" y="413185"/>
                  <a:pt x="2238031" y="407655"/>
                </a:cubicBezTo>
                <a:close/>
                <a:moveTo>
                  <a:pt x="1342928" y="400531"/>
                </a:moveTo>
                <a:lnTo>
                  <a:pt x="1342989" y="401557"/>
                </a:lnTo>
                <a:cubicBezTo>
                  <a:pt x="1341855" y="400990"/>
                  <a:pt x="1339586" y="404535"/>
                  <a:pt x="1340578" y="408647"/>
                </a:cubicBezTo>
                <a:close/>
                <a:moveTo>
                  <a:pt x="1463820" y="396982"/>
                </a:moveTo>
                <a:cubicBezTo>
                  <a:pt x="1468526" y="399102"/>
                  <a:pt x="1477061" y="415560"/>
                  <a:pt x="1470042" y="417580"/>
                </a:cubicBezTo>
                <a:cubicBezTo>
                  <a:pt x="1468624" y="407371"/>
                  <a:pt x="1462526" y="411199"/>
                  <a:pt x="1460541" y="400706"/>
                </a:cubicBezTo>
                <a:lnTo>
                  <a:pt x="1461108" y="400706"/>
                </a:lnTo>
                <a:cubicBezTo>
                  <a:pt x="1461108" y="397161"/>
                  <a:pt x="1462252" y="396275"/>
                  <a:pt x="1463820" y="396982"/>
                </a:cubicBezTo>
                <a:close/>
                <a:moveTo>
                  <a:pt x="6304160" y="396579"/>
                </a:moveTo>
                <a:cubicBezTo>
                  <a:pt x="6328009" y="394619"/>
                  <a:pt x="6360232" y="406557"/>
                  <a:pt x="6376185" y="414745"/>
                </a:cubicBezTo>
                <a:cubicBezTo>
                  <a:pt x="6356050" y="431620"/>
                  <a:pt x="6310106" y="407088"/>
                  <a:pt x="6284015" y="403827"/>
                </a:cubicBezTo>
                <a:cubicBezTo>
                  <a:pt x="6289191" y="399431"/>
                  <a:pt x="6296210" y="397233"/>
                  <a:pt x="6304160" y="396579"/>
                </a:cubicBezTo>
                <a:close/>
                <a:moveTo>
                  <a:pt x="1471034" y="395034"/>
                </a:moveTo>
                <a:lnTo>
                  <a:pt x="1471082" y="395081"/>
                </a:lnTo>
                <a:lnTo>
                  <a:pt x="1470467" y="395601"/>
                </a:lnTo>
                <a:close/>
                <a:moveTo>
                  <a:pt x="1304295" y="393528"/>
                </a:moveTo>
                <a:cubicBezTo>
                  <a:pt x="1305660" y="394573"/>
                  <a:pt x="1306972" y="397161"/>
                  <a:pt x="1308532" y="395176"/>
                </a:cubicBezTo>
                <a:cubicBezTo>
                  <a:pt x="1305712" y="402748"/>
                  <a:pt x="1301424" y="409687"/>
                  <a:pt x="1295911" y="415595"/>
                </a:cubicBezTo>
                <a:cubicBezTo>
                  <a:pt x="1298464" y="408931"/>
                  <a:pt x="1301583" y="405102"/>
                  <a:pt x="1300449" y="401132"/>
                </a:cubicBezTo>
                <a:lnTo>
                  <a:pt x="1299740" y="401132"/>
                </a:lnTo>
                <a:cubicBezTo>
                  <a:pt x="1301512" y="392978"/>
                  <a:pt x="1302930" y="392482"/>
                  <a:pt x="1304295" y="393528"/>
                </a:cubicBezTo>
                <a:close/>
                <a:moveTo>
                  <a:pt x="1299740" y="393474"/>
                </a:moveTo>
                <a:cubicBezTo>
                  <a:pt x="1295486" y="418998"/>
                  <a:pt x="1293217" y="396594"/>
                  <a:pt x="1289247" y="414319"/>
                </a:cubicBezTo>
                <a:cubicBezTo>
                  <a:pt x="1288963" y="397019"/>
                  <a:pt x="1297046" y="395743"/>
                  <a:pt x="1299740" y="393474"/>
                </a:cubicBezTo>
                <a:close/>
                <a:moveTo>
                  <a:pt x="1504732" y="392364"/>
                </a:moveTo>
                <a:cubicBezTo>
                  <a:pt x="1506201" y="392437"/>
                  <a:pt x="1503861" y="412830"/>
                  <a:pt x="1506626" y="409214"/>
                </a:cubicBezTo>
                <a:cubicBezTo>
                  <a:pt x="1503790" y="425238"/>
                  <a:pt x="1502230" y="411908"/>
                  <a:pt x="1499962" y="415595"/>
                </a:cubicBezTo>
                <a:cubicBezTo>
                  <a:pt x="1501284" y="410747"/>
                  <a:pt x="1501857" y="405727"/>
                  <a:pt x="1501663" y="400706"/>
                </a:cubicBezTo>
                <a:cubicBezTo>
                  <a:pt x="1503329" y="394573"/>
                  <a:pt x="1504242" y="392340"/>
                  <a:pt x="1504732" y="392364"/>
                </a:cubicBezTo>
                <a:close/>
                <a:moveTo>
                  <a:pt x="1475417" y="391409"/>
                </a:moveTo>
                <a:cubicBezTo>
                  <a:pt x="1479711" y="393403"/>
                  <a:pt x="1482130" y="410632"/>
                  <a:pt x="1483513" y="413184"/>
                </a:cubicBezTo>
                <a:cubicBezTo>
                  <a:pt x="1479578" y="419140"/>
                  <a:pt x="1477079" y="404756"/>
                  <a:pt x="1474161" y="398090"/>
                </a:cubicBezTo>
                <a:lnTo>
                  <a:pt x="1471082" y="395081"/>
                </a:lnTo>
                <a:close/>
                <a:moveTo>
                  <a:pt x="2438962" y="390923"/>
                </a:moveTo>
                <a:cubicBezTo>
                  <a:pt x="2394721" y="428784"/>
                  <a:pt x="2319850" y="400849"/>
                  <a:pt x="2261712" y="420701"/>
                </a:cubicBezTo>
                <a:cubicBezTo>
                  <a:pt x="2308932" y="395035"/>
                  <a:pt x="2357285" y="405954"/>
                  <a:pt x="2438962" y="390923"/>
                </a:cubicBezTo>
                <a:close/>
                <a:moveTo>
                  <a:pt x="1614357" y="385130"/>
                </a:moveTo>
                <a:cubicBezTo>
                  <a:pt x="1618126" y="380065"/>
                  <a:pt x="1618684" y="394502"/>
                  <a:pt x="1622193" y="392907"/>
                </a:cubicBezTo>
                <a:cubicBezTo>
                  <a:pt x="1617088" y="417297"/>
                  <a:pt x="1609573" y="407087"/>
                  <a:pt x="1609289" y="398012"/>
                </a:cubicBezTo>
                <a:cubicBezTo>
                  <a:pt x="1611487" y="390674"/>
                  <a:pt x="1613100" y="386819"/>
                  <a:pt x="1614357" y="385130"/>
                </a:cubicBezTo>
                <a:close/>
                <a:moveTo>
                  <a:pt x="1140640" y="379011"/>
                </a:moveTo>
                <a:lnTo>
                  <a:pt x="1140711" y="379120"/>
                </a:lnTo>
                <a:lnTo>
                  <a:pt x="1140640" y="379294"/>
                </a:lnTo>
                <a:close/>
                <a:moveTo>
                  <a:pt x="4659146" y="377976"/>
                </a:moveTo>
                <a:cubicBezTo>
                  <a:pt x="4694633" y="378981"/>
                  <a:pt x="4732181" y="383682"/>
                  <a:pt x="4698122" y="389505"/>
                </a:cubicBezTo>
                <a:cubicBezTo>
                  <a:pt x="4674583" y="382840"/>
                  <a:pt x="4638282" y="390923"/>
                  <a:pt x="4614744" y="383550"/>
                </a:cubicBezTo>
                <a:cubicBezTo>
                  <a:pt x="4609285" y="380749"/>
                  <a:pt x="4615550" y="379074"/>
                  <a:pt x="4627074" y="378298"/>
                </a:cubicBezTo>
                <a:cubicBezTo>
                  <a:pt x="4635717" y="377717"/>
                  <a:pt x="4647317" y="377641"/>
                  <a:pt x="4659146" y="377976"/>
                </a:cubicBezTo>
                <a:close/>
                <a:moveTo>
                  <a:pt x="1653956" y="375608"/>
                </a:moveTo>
                <a:cubicBezTo>
                  <a:pt x="1657076" y="378727"/>
                  <a:pt x="1653956" y="397728"/>
                  <a:pt x="1660763" y="392056"/>
                </a:cubicBezTo>
                <a:cubicBezTo>
                  <a:pt x="1652397" y="406945"/>
                  <a:pt x="1647008" y="400281"/>
                  <a:pt x="1636090" y="418148"/>
                </a:cubicBezTo>
                <a:lnTo>
                  <a:pt x="1635239" y="418148"/>
                </a:lnTo>
                <a:cubicBezTo>
                  <a:pt x="1643463" y="374331"/>
                  <a:pt x="1649419" y="403117"/>
                  <a:pt x="1653956" y="375608"/>
                </a:cubicBezTo>
                <a:close/>
                <a:moveTo>
                  <a:pt x="5035323" y="374332"/>
                </a:moveTo>
                <a:cubicBezTo>
                  <a:pt x="5054891" y="397020"/>
                  <a:pt x="4983991" y="390355"/>
                  <a:pt x="4968393" y="381848"/>
                </a:cubicBezTo>
                <a:cubicBezTo>
                  <a:pt x="4949959" y="363414"/>
                  <a:pt x="5029792" y="396028"/>
                  <a:pt x="5035323" y="374332"/>
                </a:cubicBezTo>
                <a:close/>
                <a:moveTo>
                  <a:pt x="1315444" y="372310"/>
                </a:moveTo>
                <a:cubicBezTo>
                  <a:pt x="1317181" y="373374"/>
                  <a:pt x="1318812" y="377380"/>
                  <a:pt x="1320726" y="374615"/>
                </a:cubicBezTo>
                <a:cubicBezTo>
                  <a:pt x="1316189" y="397303"/>
                  <a:pt x="1313069" y="385959"/>
                  <a:pt x="1309524" y="387660"/>
                </a:cubicBezTo>
                <a:cubicBezTo>
                  <a:pt x="1311864" y="373126"/>
                  <a:pt x="1313707" y="371247"/>
                  <a:pt x="1315444" y="372310"/>
                </a:cubicBezTo>
                <a:close/>
                <a:moveTo>
                  <a:pt x="1146241" y="371797"/>
                </a:moveTo>
                <a:cubicBezTo>
                  <a:pt x="1147943" y="372949"/>
                  <a:pt x="1149574" y="375678"/>
                  <a:pt x="1151417" y="373764"/>
                </a:cubicBezTo>
                <a:cubicBezTo>
                  <a:pt x="1148227" y="382910"/>
                  <a:pt x="1145993" y="385179"/>
                  <a:pt x="1144327" y="384683"/>
                </a:cubicBezTo>
                <a:lnTo>
                  <a:pt x="1140711" y="379120"/>
                </a:lnTo>
                <a:lnTo>
                  <a:pt x="1143600" y="372029"/>
                </a:lnTo>
                <a:cubicBezTo>
                  <a:pt x="1144522" y="371039"/>
                  <a:pt x="1145391" y="371221"/>
                  <a:pt x="1146241" y="371797"/>
                </a:cubicBezTo>
                <a:close/>
                <a:moveTo>
                  <a:pt x="1345258" y="371637"/>
                </a:moveTo>
                <a:cubicBezTo>
                  <a:pt x="1343698" y="390355"/>
                  <a:pt x="1346109" y="377026"/>
                  <a:pt x="1346818" y="387093"/>
                </a:cubicBezTo>
                <a:lnTo>
                  <a:pt x="1342928" y="400531"/>
                </a:lnTo>
                <a:lnTo>
                  <a:pt x="1342400" y="391653"/>
                </a:lnTo>
                <a:cubicBezTo>
                  <a:pt x="1340233" y="390097"/>
                  <a:pt x="1334197" y="409001"/>
                  <a:pt x="1332070" y="407087"/>
                </a:cubicBezTo>
                <a:cubicBezTo>
                  <a:pt x="1334543" y="394641"/>
                  <a:pt x="1338995" y="382673"/>
                  <a:pt x="1345258" y="371637"/>
                </a:cubicBezTo>
                <a:close/>
                <a:moveTo>
                  <a:pt x="1190501" y="368828"/>
                </a:moveTo>
                <a:cubicBezTo>
                  <a:pt x="1195659" y="372045"/>
                  <a:pt x="1199062" y="390496"/>
                  <a:pt x="1205017" y="390922"/>
                </a:cubicBezTo>
                <a:cubicBezTo>
                  <a:pt x="1198495" y="404393"/>
                  <a:pt x="1181479" y="402124"/>
                  <a:pt x="1184598" y="371921"/>
                </a:cubicBezTo>
                <a:cubicBezTo>
                  <a:pt x="1186867" y="368375"/>
                  <a:pt x="1188781" y="367755"/>
                  <a:pt x="1190501" y="368828"/>
                </a:cubicBezTo>
                <a:close/>
                <a:moveTo>
                  <a:pt x="4701461" y="361575"/>
                </a:moveTo>
                <a:cubicBezTo>
                  <a:pt x="4733599" y="359328"/>
                  <a:pt x="4773773" y="371638"/>
                  <a:pt x="4786747" y="372064"/>
                </a:cubicBezTo>
                <a:cubicBezTo>
                  <a:pt x="4758812" y="384542"/>
                  <a:pt x="4701242" y="363697"/>
                  <a:pt x="4673307" y="369653"/>
                </a:cubicBezTo>
                <a:cubicBezTo>
                  <a:pt x="4680929" y="364690"/>
                  <a:pt x="4690748" y="362324"/>
                  <a:pt x="4701461" y="361575"/>
                </a:cubicBezTo>
                <a:close/>
                <a:moveTo>
                  <a:pt x="1173132" y="358303"/>
                </a:moveTo>
                <a:cubicBezTo>
                  <a:pt x="1174469" y="359673"/>
                  <a:pt x="1176622" y="373126"/>
                  <a:pt x="1178217" y="370786"/>
                </a:cubicBezTo>
                <a:cubicBezTo>
                  <a:pt x="1175239" y="390922"/>
                  <a:pt x="1174247" y="364689"/>
                  <a:pt x="1171269" y="384966"/>
                </a:cubicBezTo>
                <a:cubicBezTo>
                  <a:pt x="1168433" y="386384"/>
                  <a:pt x="1173963" y="363271"/>
                  <a:pt x="1172120" y="361995"/>
                </a:cubicBezTo>
                <a:cubicBezTo>
                  <a:pt x="1172333" y="358733"/>
                  <a:pt x="1172687" y="357847"/>
                  <a:pt x="1173132" y="358303"/>
                </a:cubicBezTo>
                <a:close/>
                <a:moveTo>
                  <a:pt x="1264133" y="357953"/>
                </a:moveTo>
                <a:cubicBezTo>
                  <a:pt x="1266532" y="355826"/>
                  <a:pt x="1267197" y="362314"/>
                  <a:pt x="1269537" y="364973"/>
                </a:cubicBezTo>
                <a:cubicBezTo>
                  <a:pt x="1256774" y="398721"/>
                  <a:pt x="1255782" y="391347"/>
                  <a:pt x="1247841" y="383832"/>
                </a:cubicBezTo>
                <a:cubicBezTo>
                  <a:pt x="1250110" y="367667"/>
                  <a:pt x="1257483" y="382698"/>
                  <a:pt x="1261028" y="371070"/>
                </a:cubicBezTo>
                <a:cubicBezTo>
                  <a:pt x="1262305" y="363980"/>
                  <a:pt x="1261028" y="365256"/>
                  <a:pt x="1261028" y="363413"/>
                </a:cubicBezTo>
                <a:cubicBezTo>
                  <a:pt x="1262340" y="360329"/>
                  <a:pt x="1263333" y="358662"/>
                  <a:pt x="1264133" y="357953"/>
                </a:cubicBezTo>
                <a:close/>
                <a:moveTo>
                  <a:pt x="1439387" y="343756"/>
                </a:moveTo>
                <a:cubicBezTo>
                  <a:pt x="1444997" y="341203"/>
                  <a:pt x="1452919" y="349339"/>
                  <a:pt x="1458131" y="347106"/>
                </a:cubicBezTo>
                <a:lnTo>
                  <a:pt x="1457280" y="347248"/>
                </a:lnTo>
                <a:cubicBezTo>
                  <a:pt x="1447212" y="375608"/>
                  <a:pt x="1444943" y="342001"/>
                  <a:pt x="1434734" y="350651"/>
                </a:cubicBezTo>
                <a:cubicBezTo>
                  <a:pt x="1435904" y="346645"/>
                  <a:pt x="1437517" y="344606"/>
                  <a:pt x="1439387" y="343756"/>
                </a:cubicBezTo>
                <a:close/>
                <a:moveTo>
                  <a:pt x="4519879" y="341151"/>
                </a:moveTo>
                <a:lnTo>
                  <a:pt x="4519738" y="341860"/>
                </a:lnTo>
                <a:cubicBezTo>
                  <a:pt x="4490243" y="374899"/>
                  <a:pt x="4428844" y="348808"/>
                  <a:pt x="4371840" y="365257"/>
                </a:cubicBezTo>
                <a:cubicBezTo>
                  <a:pt x="4376519" y="347674"/>
                  <a:pt x="4477198" y="350084"/>
                  <a:pt x="4519879" y="341151"/>
                </a:cubicBezTo>
                <a:close/>
                <a:moveTo>
                  <a:pt x="1168858" y="338739"/>
                </a:moveTo>
                <a:cubicBezTo>
                  <a:pt x="1167582" y="345829"/>
                  <a:pt x="1166590" y="344270"/>
                  <a:pt x="1165455" y="345688"/>
                </a:cubicBezTo>
                <a:cubicBezTo>
                  <a:pt x="1164179" y="352778"/>
                  <a:pt x="1165455" y="351502"/>
                  <a:pt x="1165455" y="353345"/>
                </a:cubicBezTo>
                <a:cubicBezTo>
                  <a:pt x="1165455" y="369935"/>
                  <a:pt x="1161201" y="350934"/>
                  <a:pt x="1161201" y="344837"/>
                </a:cubicBezTo>
                <a:cubicBezTo>
                  <a:pt x="1161201" y="333351"/>
                  <a:pt x="1164321" y="347956"/>
                  <a:pt x="1168858" y="338739"/>
                </a:cubicBezTo>
                <a:close/>
                <a:moveTo>
                  <a:pt x="1154750" y="336914"/>
                </a:moveTo>
                <a:cubicBezTo>
                  <a:pt x="1157515" y="336400"/>
                  <a:pt x="1158862" y="342922"/>
                  <a:pt x="1154962" y="366391"/>
                </a:cubicBezTo>
                <a:cubicBezTo>
                  <a:pt x="1154087" y="359922"/>
                  <a:pt x="1150916" y="353985"/>
                  <a:pt x="1146029" y="349658"/>
                </a:cubicBezTo>
                <a:cubicBezTo>
                  <a:pt x="1147801" y="344979"/>
                  <a:pt x="1151984" y="337428"/>
                  <a:pt x="1154750" y="336914"/>
                </a:cubicBezTo>
                <a:close/>
                <a:moveTo>
                  <a:pt x="5739502" y="336614"/>
                </a:moveTo>
                <a:cubicBezTo>
                  <a:pt x="5702918" y="347674"/>
                  <a:pt x="5689447" y="340300"/>
                  <a:pt x="5642794" y="348241"/>
                </a:cubicBezTo>
                <a:cubicBezTo>
                  <a:pt x="5648042" y="356607"/>
                  <a:pt x="5738226" y="361570"/>
                  <a:pt x="5739502" y="336614"/>
                </a:cubicBezTo>
                <a:close/>
                <a:moveTo>
                  <a:pt x="1112564" y="336329"/>
                </a:moveTo>
                <a:cubicBezTo>
                  <a:pt x="1117385" y="332217"/>
                  <a:pt x="1113698" y="353062"/>
                  <a:pt x="1117243" y="352352"/>
                </a:cubicBezTo>
                <a:cubicBezTo>
                  <a:pt x="1112847" y="362420"/>
                  <a:pt x="1109019" y="363271"/>
                  <a:pt x="1105048" y="364689"/>
                </a:cubicBezTo>
                <a:cubicBezTo>
                  <a:pt x="1107022" y="355102"/>
                  <a:pt x="1109531" y="345634"/>
                  <a:pt x="1112564" y="336329"/>
                </a:cubicBezTo>
                <a:close/>
                <a:moveTo>
                  <a:pt x="4898350" y="335796"/>
                </a:moveTo>
                <a:cubicBezTo>
                  <a:pt x="4908527" y="334433"/>
                  <a:pt x="4920996" y="353629"/>
                  <a:pt x="4934503" y="348099"/>
                </a:cubicBezTo>
                <a:cubicBezTo>
                  <a:pt x="4937481" y="364123"/>
                  <a:pt x="4908412" y="354480"/>
                  <a:pt x="4898060" y="359727"/>
                </a:cubicBezTo>
                <a:cubicBezTo>
                  <a:pt x="4898344" y="350793"/>
                  <a:pt x="4894941" y="346681"/>
                  <a:pt x="4888985" y="345689"/>
                </a:cubicBezTo>
                <a:cubicBezTo>
                  <a:pt x="4891821" y="338989"/>
                  <a:pt x="4894958" y="336250"/>
                  <a:pt x="4898350" y="335796"/>
                </a:cubicBezTo>
                <a:close/>
                <a:moveTo>
                  <a:pt x="6025655" y="331367"/>
                </a:moveTo>
                <a:cubicBezTo>
                  <a:pt x="6004102" y="332501"/>
                  <a:pt x="5984958" y="335479"/>
                  <a:pt x="5991198" y="358167"/>
                </a:cubicBezTo>
                <a:lnTo>
                  <a:pt x="5991340" y="358167"/>
                </a:lnTo>
                <a:cubicBezTo>
                  <a:pt x="6003392" y="349801"/>
                  <a:pt x="6031186" y="353488"/>
                  <a:pt x="6025655" y="331367"/>
                </a:cubicBezTo>
                <a:close/>
                <a:moveTo>
                  <a:pt x="1115754" y="327325"/>
                </a:moveTo>
                <a:cubicBezTo>
                  <a:pt x="1113663" y="326084"/>
                  <a:pt x="1111500" y="326403"/>
                  <a:pt x="1109019" y="334627"/>
                </a:cubicBezTo>
                <a:cubicBezTo>
                  <a:pt x="1110153" y="335620"/>
                  <a:pt x="1111146" y="337322"/>
                  <a:pt x="1109019" y="349658"/>
                </a:cubicBezTo>
                <a:cubicBezTo>
                  <a:pt x="1102496" y="333209"/>
                  <a:pt x="1093988" y="321298"/>
                  <a:pt x="1100936" y="363838"/>
                </a:cubicBezTo>
                <a:cubicBezTo>
                  <a:pt x="1100085" y="361286"/>
                  <a:pt x="1094272" y="363838"/>
                  <a:pt x="1096540" y="370645"/>
                </a:cubicBezTo>
                <a:cubicBezTo>
                  <a:pt x="1110720" y="367950"/>
                  <a:pt x="1112138" y="387519"/>
                  <a:pt x="1127027" y="353487"/>
                </a:cubicBezTo>
                <a:cubicBezTo>
                  <a:pt x="1124475" y="337747"/>
                  <a:pt x="1114124" y="356181"/>
                  <a:pt x="1121355" y="329806"/>
                </a:cubicBezTo>
                <a:lnTo>
                  <a:pt x="1122064" y="329381"/>
                </a:lnTo>
                <a:cubicBezTo>
                  <a:pt x="1119867" y="331366"/>
                  <a:pt x="1117846" y="328565"/>
                  <a:pt x="1115754" y="327325"/>
                </a:cubicBezTo>
                <a:close/>
                <a:moveTo>
                  <a:pt x="1171553" y="301304"/>
                </a:moveTo>
                <a:cubicBezTo>
                  <a:pt x="1171553" y="313924"/>
                  <a:pt x="1172971" y="301304"/>
                  <a:pt x="1175665" y="302013"/>
                </a:cubicBezTo>
                <a:cubicBezTo>
                  <a:pt x="1174814" y="308252"/>
                  <a:pt x="1173963" y="308820"/>
                  <a:pt x="1173254" y="309245"/>
                </a:cubicBezTo>
                <a:cubicBezTo>
                  <a:pt x="1171978" y="316335"/>
                  <a:pt x="1173254" y="315059"/>
                  <a:pt x="1174105" y="316902"/>
                </a:cubicBezTo>
                <a:cubicBezTo>
                  <a:pt x="1172545" y="334485"/>
                  <a:pt x="1170135" y="311372"/>
                  <a:pt x="1166306" y="323000"/>
                </a:cubicBezTo>
                <a:cubicBezTo>
                  <a:pt x="1168498" y="315882"/>
                  <a:pt x="1170250" y="308637"/>
                  <a:pt x="1171553" y="301304"/>
                </a:cubicBezTo>
                <a:close/>
                <a:moveTo>
                  <a:pt x="1891109" y="301192"/>
                </a:moveTo>
                <a:cubicBezTo>
                  <a:pt x="1922801" y="297317"/>
                  <a:pt x="1962230" y="307580"/>
                  <a:pt x="1983075" y="315769"/>
                </a:cubicBezTo>
                <a:cubicBezTo>
                  <a:pt x="1960103" y="340300"/>
                  <a:pt x="1905368" y="310948"/>
                  <a:pt x="1862970" y="310381"/>
                </a:cubicBezTo>
                <a:cubicBezTo>
                  <a:pt x="1870840" y="305347"/>
                  <a:pt x="1880545" y="302484"/>
                  <a:pt x="1891109" y="301192"/>
                </a:cubicBezTo>
                <a:close/>
                <a:moveTo>
                  <a:pt x="1589437" y="301003"/>
                </a:moveTo>
                <a:cubicBezTo>
                  <a:pt x="1592770" y="300702"/>
                  <a:pt x="1595464" y="304849"/>
                  <a:pt x="1592273" y="319029"/>
                </a:cubicBezTo>
                <a:lnTo>
                  <a:pt x="1591990" y="319029"/>
                </a:lnTo>
                <a:cubicBezTo>
                  <a:pt x="1591990" y="305700"/>
                  <a:pt x="1586034" y="312365"/>
                  <a:pt x="1582773" y="309670"/>
                </a:cubicBezTo>
                <a:cubicBezTo>
                  <a:pt x="1582135" y="306055"/>
                  <a:pt x="1586105" y="301304"/>
                  <a:pt x="1589437" y="301003"/>
                </a:cubicBezTo>
                <a:close/>
                <a:moveTo>
                  <a:pt x="1068180" y="291077"/>
                </a:moveTo>
                <a:cubicBezTo>
                  <a:pt x="1064033" y="288010"/>
                  <a:pt x="1059318" y="289393"/>
                  <a:pt x="1057829" y="295207"/>
                </a:cubicBezTo>
                <a:cubicBezTo>
                  <a:pt x="1065770" y="301304"/>
                  <a:pt x="1068606" y="309387"/>
                  <a:pt x="1075129" y="313641"/>
                </a:cubicBezTo>
                <a:cubicBezTo>
                  <a:pt x="1075909" y="301659"/>
                  <a:pt x="1072328" y="294143"/>
                  <a:pt x="1068180" y="291077"/>
                </a:cubicBezTo>
                <a:close/>
                <a:moveTo>
                  <a:pt x="5492770" y="290954"/>
                </a:moveTo>
                <a:cubicBezTo>
                  <a:pt x="5491068" y="299746"/>
                  <a:pt x="5481852" y="311373"/>
                  <a:pt x="5478590" y="300171"/>
                </a:cubicBezTo>
                <a:cubicBezTo>
                  <a:pt x="5467388" y="304709"/>
                  <a:pt x="5475045" y="324277"/>
                  <a:pt x="5450230" y="318605"/>
                </a:cubicBezTo>
                <a:cubicBezTo>
                  <a:pt x="5454200" y="311090"/>
                  <a:pt x="5470082" y="304850"/>
                  <a:pt x="5456470" y="302865"/>
                </a:cubicBezTo>
                <a:cubicBezTo>
                  <a:pt x="5453208" y="286842"/>
                  <a:pt x="5482418" y="296342"/>
                  <a:pt x="5492770" y="290954"/>
                </a:cubicBezTo>
                <a:close/>
                <a:moveTo>
                  <a:pt x="1639402" y="288914"/>
                </a:moveTo>
                <a:cubicBezTo>
                  <a:pt x="1640565" y="291148"/>
                  <a:pt x="1639635" y="299922"/>
                  <a:pt x="1637508" y="297050"/>
                </a:cubicBezTo>
                <a:cubicBezTo>
                  <a:pt x="1633537" y="300737"/>
                  <a:pt x="1625738" y="311939"/>
                  <a:pt x="1625455" y="302580"/>
                </a:cubicBezTo>
                <a:cubicBezTo>
                  <a:pt x="1623895" y="308111"/>
                  <a:pt x="1622051" y="309954"/>
                  <a:pt x="1620350" y="309103"/>
                </a:cubicBezTo>
                <a:cubicBezTo>
                  <a:pt x="1619074" y="316193"/>
                  <a:pt x="1620350" y="314917"/>
                  <a:pt x="1620350" y="316760"/>
                </a:cubicBezTo>
                <a:cubicBezTo>
                  <a:pt x="1616947" y="333068"/>
                  <a:pt x="1614678" y="318746"/>
                  <a:pt x="1611558" y="322716"/>
                </a:cubicBezTo>
                <a:cubicBezTo>
                  <a:pt x="1614820" y="313074"/>
                  <a:pt x="1617514" y="308536"/>
                  <a:pt x="1615670" y="300737"/>
                </a:cubicBezTo>
                <a:cubicBezTo>
                  <a:pt x="1620208" y="300737"/>
                  <a:pt x="1629850" y="287975"/>
                  <a:pt x="1637508" y="289535"/>
                </a:cubicBezTo>
                <a:cubicBezTo>
                  <a:pt x="1638394" y="288152"/>
                  <a:pt x="1639014" y="288170"/>
                  <a:pt x="1639402" y="288914"/>
                </a:cubicBezTo>
                <a:close/>
                <a:moveTo>
                  <a:pt x="1040053" y="284133"/>
                </a:moveTo>
                <a:cubicBezTo>
                  <a:pt x="1035939" y="281594"/>
                  <a:pt x="1031029" y="284182"/>
                  <a:pt x="1024506" y="296483"/>
                </a:cubicBezTo>
                <a:cubicBezTo>
                  <a:pt x="1035850" y="332642"/>
                  <a:pt x="1052866" y="366107"/>
                  <a:pt x="1072293" y="350934"/>
                </a:cubicBezTo>
                <a:cubicBezTo>
                  <a:pt x="1068606" y="353770"/>
                  <a:pt x="1077965" y="331224"/>
                  <a:pt x="1075412" y="350934"/>
                </a:cubicBezTo>
                <a:cubicBezTo>
                  <a:pt x="1077681" y="328246"/>
                  <a:pt x="1073852" y="336612"/>
                  <a:pt x="1077681" y="321582"/>
                </a:cubicBezTo>
                <a:cubicBezTo>
                  <a:pt x="1057581" y="345511"/>
                  <a:pt x="1052396" y="291750"/>
                  <a:pt x="1040053" y="284133"/>
                </a:cubicBezTo>
                <a:close/>
                <a:moveTo>
                  <a:pt x="5629660" y="282446"/>
                </a:moveTo>
                <a:cubicBezTo>
                  <a:pt x="5618157" y="281950"/>
                  <a:pt x="5607699" y="286275"/>
                  <a:pt x="5606778" y="300029"/>
                </a:cubicBezTo>
                <a:cubicBezTo>
                  <a:pt x="5616704" y="298895"/>
                  <a:pt x="5615144" y="312082"/>
                  <a:pt x="5623510" y="312933"/>
                </a:cubicBezTo>
                <a:cubicBezTo>
                  <a:pt x="5628756" y="286700"/>
                  <a:pt x="5652579" y="311941"/>
                  <a:pt x="5658818" y="293790"/>
                </a:cubicBezTo>
                <a:cubicBezTo>
                  <a:pt x="5653713" y="288260"/>
                  <a:pt x="5641164" y="282942"/>
                  <a:pt x="5629660" y="282446"/>
                </a:cubicBezTo>
                <a:close/>
                <a:moveTo>
                  <a:pt x="5965248" y="271244"/>
                </a:moveTo>
                <a:cubicBezTo>
                  <a:pt x="5930649" y="277767"/>
                  <a:pt x="5883713" y="274647"/>
                  <a:pt x="5878892" y="304283"/>
                </a:cubicBezTo>
                <a:cubicBezTo>
                  <a:pt x="5901154" y="281311"/>
                  <a:pt x="5952912" y="302723"/>
                  <a:pt x="5967092" y="285991"/>
                </a:cubicBezTo>
                <a:cubicBezTo>
                  <a:pt x="5958158" y="285991"/>
                  <a:pt x="5946105" y="289820"/>
                  <a:pt x="5943836" y="281311"/>
                </a:cubicBezTo>
                <a:cubicBezTo>
                  <a:pt x="5952486" y="279043"/>
                  <a:pt x="5965106" y="280035"/>
                  <a:pt x="5965248" y="271244"/>
                </a:cubicBezTo>
                <a:close/>
                <a:moveTo>
                  <a:pt x="1053859" y="264153"/>
                </a:moveTo>
                <a:cubicBezTo>
                  <a:pt x="1042798" y="257913"/>
                  <a:pt x="1051732" y="289535"/>
                  <a:pt x="1059814" y="272802"/>
                </a:cubicBezTo>
                <a:cubicBezTo>
                  <a:pt x="1056411" y="278758"/>
                  <a:pt x="1056269" y="265571"/>
                  <a:pt x="1053859" y="264153"/>
                </a:cubicBezTo>
                <a:close/>
                <a:moveTo>
                  <a:pt x="5997153" y="262718"/>
                </a:moveTo>
                <a:cubicBezTo>
                  <a:pt x="5985348" y="265430"/>
                  <a:pt x="5975599" y="271882"/>
                  <a:pt x="5974465" y="284998"/>
                </a:cubicBezTo>
                <a:cubicBezTo>
                  <a:pt x="5998996" y="288543"/>
                  <a:pt x="6001974" y="275214"/>
                  <a:pt x="6009774" y="265714"/>
                </a:cubicBezTo>
                <a:cubicBezTo>
                  <a:pt x="6006512" y="292514"/>
                  <a:pt x="6036006" y="275640"/>
                  <a:pt x="6032178" y="262878"/>
                </a:cubicBezTo>
                <a:cubicBezTo>
                  <a:pt x="6022819" y="261034"/>
                  <a:pt x="6008958" y="260006"/>
                  <a:pt x="5997153" y="262718"/>
                </a:cubicBezTo>
                <a:close/>
                <a:moveTo>
                  <a:pt x="1148557" y="254178"/>
                </a:moveTo>
                <a:cubicBezTo>
                  <a:pt x="1156407" y="249246"/>
                  <a:pt x="1158294" y="277056"/>
                  <a:pt x="1167440" y="270250"/>
                </a:cubicBezTo>
                <a:lnTo>
                  <a:pt x="1166590" y="270250"/>
                </a:lnTo>
                <a:cubicBezTo>
                  <a:pt x="1152410" y="291520"/>
                  <a:pt x="1151133" y="270250"/>
                  <a:pt x="1138230" y="272519"/>
                </a:cubicBezTo>
                <a:cubicBezTo>
                  <a:pt x="1142661" y="261104"/>
                  <a:pt x="1145940" y="255822"/>
                  <a:pt x="1148557" y="254178"/>
                </a:cubicBezTo>
                <a:close/>
                <a:moveTo>
                  <a:pt x="1209336" y="247666"/>
                </a:moveTo>
                <a:cubicBezTo>
                  <a:pt x="1211916" y="250042"/>
                  <a:pt x="1212205" y="259385"/>
                  <a:pt x="1205585" y="261459"/>
                </a:cubicBezTo>
                <a:cubicBezTo>
                  <a:pt x="1203174" y="263302"/>
                  <a:pt x="1206861" y="249547"/>
                  <a:pt x="1201898" y="261459"/>
                </a:cubicBezTo>
                <a:lnTo>
                  <a:pt x="1201331" y="261459"/>
                </a:lnTo>
                <a:cubicBezTo>
                  <a:pt x="1202820" y="253872"/>
                  <a:pt x="1204566" y="249849"/>
                  <a:pt x="1206163" y="248138"/>
                </a:cubicBezTo>
                <a:cubicBezTo>
                  <a:pt x="1207361" y="246855"/>
                  <a:pt x="1208476" y="246873"/>
                  <a:pt x="1209336" y="247666"/>
                </a:cubicBezTo>
                <a:close/>
                <a:moveTo>
                  <a:pt x="1124072" y="244659"/>
                </a:moveTo>
                <a:cubicBezTo>
                  <a:pt x="1126079" y="249512"/>
                  <a:pt x="1128446" y="270994"/>
                  <a:pt x="1134401" y="257063"/>
                </a:cubicBezTo>
                <a:cubicBezTo>
                  <a:pt x="1126886" y="285423"/>
                  <a:pt x="1121781" y="256354"/>
                  <a:pt x="1114265" y="283579"/>
                </a:cubicBezTo>
                <a:cubicBezTo>
                  <a:pt x="1112564" y="274504"/>
                  <a:pt x="1124900" y="256495"/>
                  <a:pt x="1122632" y="246711"/>
                </a:cubicBezTo>
                <a:lnTo>
                  <a:pt x="1122064" y="247278"/>
                </a:lnTo>
                <a:cubicBezTo>
                  <a:pt x="1122773" y="243273"/>
                  <a:pt x="1123403" y="243042"/>
                  <a:pt x="1124072" y="244659"/>
                </a:cubicBezTo>
                <a:close/>
                <a:moveTo>
                  <a:pt x="5651054" y="220231"/>
                </a:moveTo>
                <a:cubicBezTo>
                  <a:pt x="5665376" y="220940"/>
                  <a:pt x="5681010" y="225017"/>
                  <a:pt x="5695402" y="221756"/>
                </a:cubicBezTo>
                <a:cubicBezTo>
                  <a:pt x="5694552" y="246996"/>
                  <a:pt x="5630600" y="246571"/>
                  <a:pt x="5614576" y="238913"/>
                </a:cubicBezTo>
                <a:cubicBezTo>
                  <a:pt x="5623722" y="222181"/>
                  <a:pt x="5636732" y="219522"/>
                  <a:pt x="5651054" y="220231"/>
                </a:cubicBezTo>
                <a:close/>
                <a:moveTo>
                  <a:pt x="1055935" y="211312"/>
                </a:moveTo>
                <a:lnTo>
                  <a:pt x="1051314" y="225272"/>
                </a:lnTo>
                <a:lnTo>
                  <a:pt x="1051164" y="225299"/>
                </a:lnTo>
                <a:lnTo>
                  <a:pt x="1051164" y="225725"/>
                </a:lnTo>
                <a:lnTo>
                  <a:pt x="1051314" y="225272"/>
                </a:lnTo>
                <a:lnTo>
                  <a:pt x="1055137" y="224573"/>
                </a:lnTo>
                <a:cubicBezTo>
                  <a:pt x="1057510" y="230582"/>
                  <a:pt x="1056234" y="250469"/>
                  <a:pt x="1061658" y="227285"/>
                </a:cubicBezTo>
                <a:cubicBezTo>
                  <a:pt x="1058893" y="227604"/>
                  <a:pt x="1059238" y="206945"/>
                  <a:pt x="1055935" y="211312"/>
                </a:cubicBezTo>
                <a:close/>
                <a:moveTo>
                  <a:pt x="1102071" y="189849"/>
                </a:moveTo>
                <a:cubicBezTo>
                  <a:pt x="1109870" y="189849"/>
                  <a:pt x="1112706" y="232389"/>
                  <a:pt x="1121497" y="208567"/>
                </a:cubicBezTo>
                <a:cubicBezTo>
                  <a:pt x="1111713" y="264153"/>
                  <a:pt x="1110437" y="177513"/>
                  <a:pt x="1101362" y="219911"/>
                </a:cubicBezTo>
                <a:lnTo>
                  <a:pt x="1100794" y="219911"/>
                </a:lnTo>
                <a:cubicBezTo>
                  <a:pt x="1096399" y="224307"/>
                  <a:pt x="1099235" y="206865"/>
                  <a:pt x="1102071" y="189849"/>
                </a:cubicBezTo>
                <a:close/>
                <a:moveTo>
                  <a:pt x="5354973" y="177351"/>
                </a:moveTo>
                <a:cubicBezTo>
                  <a:pt x="5363216" y="176505"/>
                  <a:pt x="5371252" y="176428"/>
                  <a:pt x="5377593" y="177638"/>
                </a:cubicBezTo>
                <a:cubicBezTo>
                  <a:pt x="5386047" y="179251"/>
                  <a:pt x="5391489" y="183150"/>
                  <a:pt x="5390390" y="190560"/>
                </a:cubicBezTo>
                <a:cubicBezTo>
                  <a:pt x="5374934" y="179074"/>
                  <a:pt x="5340902" y="190560"/>
                  <a:pt x="5315378" y="191836"/>
                </a:cubicBezTo>
                <a:cubicBezTo>
                  <a:pt x="5303653" y="189363"/>
                  <a:pt x="5330244" y="179891"/>
                  <a:pt x="5354973" y="177351"/>
                </a:cubicBezTo>
                <a:close/>
                <a:moveTo>
                  <a:pt x="5892930" y="174961"/>
                </a:moveTo>
                <a:cubicBezTo>
                  <a:pt x="5918029" y="174253"/>
                  <a:pt x="5928664" y="192261"/>
                  <a:pt x="5961562" y="181484"/>
                </a:cubicBezTo>
                <a:cubicBezTo>
                  <a:pt x="5919305" y="202613"/>
                  <a:pt x="5873787" y="202471"/>
                  <a:pt x="5824299" y="228420"/>
                </a:cubicBezTo>
                <a:cubicBezTo>
                  <a:pt x="5819336" y="184037"/>
                  <a:pt x="5898460" y="201762"/>
                  <a:pt x="5892930" y="174961"/>
                </a:cubicBezTo>
                <a:close/>
                <a:moveTo>
                  <a:pt x="1135516" y="172069"/>
                </a:moveTo>
                <a:cubicBezTo>
                  <a:pt x="1149255" y="170148"/>
                  <a:pt x="1161379" y="177938"/>
                  <a:pt x="1172545" y="172408"/>
                </a:cubicBezTo>
                <a:cubicBezTo>
                  <a:pt x="1153969" y="202611"/>
                  <a:pt x="1135677" y="173117"/>
                  <a:pt x="1121214" y="178080"/>
                </a:cubicBezTo>
                <a:cubicBezTo>
                  <a:pt x="1126177" y="174429"/>
                  <a:pt x="1130936" y="172709"/>
                  <a:pt x="1135516" y="172069"/>
                </a:cubicBezTo>
                <a:close/>
                <a:moveTo>
                  <a:pt x="1176728" y="145377"/>
                </a:moveTo>
                <a:cubicBezTo>
                  <a:pt x="1180770" y="146104"/>
                  <a:pt x="1184882" y="148585"/>
                  <a:pt x="1191121" y="145608"/>
                </a:cubicBezTo>
                <a:cubicBezTo>
                  <a:pt x="1178217" y="177938"/>
                  <a:pt x="1174247" y="142488"/>
                  <a:pt x="1162761" y="155675"/>
                </a:cubicBezTo>
                <a:cubicBezTo>
                  <a:pt x="1168717" y="145679"/>
                  <a:pt x="1172687" y="144651"/>
                  <a:pt x="1176728" y="145377"/>
                </a:cubicBezTo>
                <a:close/>
                <a:moveTo>
                  <a:pt x="1153863" y="139794"/>
                </a:moveTo>
                <a:cubicBezTo>
                  <a:pt x="1156664" y="139652"/>
                  <a:pt x="1159712" y="140432"/>
                  <a:pt x="1163186" y="140361"/>
                </a:cubicBezTo>
                <a:cubicBezTo>
                  <a:pt x="1157940" y="155959"/>
                  <a:pt x="1148581" y="155959"/>
                  <a:pt x="1146029" y="144757"/>
                </a:cubicBezTo>
                <a:cubicBezTo>
                  <a:pt x="1148510" y="140999"/>
                  <a:pt x="1151063" y="139936"/>
                  <a:pt x="1153863" y="139794"/>
                </a:cubicBezTo>
                <a:close/>
                <a:moveTo>
                  <a:pt x="1133311" y="127471"/>
                </a:moveTo>
                <a:cubicBezTo>
                  <a:pt x="1138761" y="126420"/>
                  <a:pt x="1140463" y="137454"/>
                  <a:pt x="1146312" y="137241"/>
                </a:cubicBezTo>
                <a:cubicBezTo>
                  <a:pt x="1137379" y="155959"/>
                  <a:pt x="1131990" y="135256"/>
                  <a:pt x="1126318" y="133413"/>
                </a:cubicBezTo>
                <a:cubicBezTo>
                  <a:pt x="1129261" y="129513"/>
                  <a:pt x="1131494" y="127821"/>
                  <a:pt x="1133311" y="127471"/>
                </a:cubicBezTo>
                <a:close/>
                <a:moveTo>
                  <a:pt x="5672695" y="118747"/>
                </a:moveTo>
                <a:cubicBezTo>
                  <a:pt x="5683748" y="119385"/>
                  <a:pt x="5689199" y="127600"/>
                  <a:pt x="5668886" y="127600"/>
                </a:cubicBezTo>
                <a:cubicBezTo>
                  <a:pt x="5646907" y="134690"/>
                  <a:pt x="5609754" y="151706"/>
                  <a:pt x="5595574" y="144049"/>
                </a:cubicBezTo>
                <a:cubicBezTo>
                  <a:pt x="5587616" y="151001"/>
                  <a:pt x="5577354" y="154741"/>
                  <a:pt x="5566790" y="154542"/>
                </a:cubicBezTo>
                <a:cubicBezTo>
                  <a:pt x="5567924" y="161632"/>
                  <a:pt x="5576574" y="159222"/>
                  <a:pt x="5582530" y="160073"/>
                </a:cubicBezTo>
                <a:cubicBezTo>
                  <a:pt x="5581254" y="177088"/>
                  <a:pt x="5546370" y="167446"/>
                  <a:pt x="5531482" y="174253"/>
                </a:cubicBezTo>
                <a:cubicBezTo>
                  <a:pt x="5539705" y="163050"/>
                  <a:pt x="5552326" y="156669"/>
                  <a:pt x="5528788" y="151990"/>
                </a:cubicBezTo>
                <a:cubicBezTo>
                  <a:pt x="5557998" y="147027"/>
                  <a:pt x="5608196" y="127175"/>
                  <a:pt x="5660520" y="121219"/>
                </a:cubicBezTo>
                <a:cubicBezTo>
                  <a:pt x="5664703" y="119163"/>
                  <a:pt x="5669010" y="118534"/>
                  <a:pt x="5672695" y="118747"/>
                </a:cubicBezTo>
                <a:close/>
                <a:moveTo>
                  <a:pt x="1063094" y="114305"/>
                </a:moveTo>
                <a:cubicBezTo>
                  <a:pt x="1072506" y="113986"/>
                  <a:pt x="1079099" y="126819"/>
                  <a:pt x="1079099" y="154541"/>
                </a:cubicBezTo>
                <a:cubicBezTo>
                  <a:pt x="1092428" y="137951"/>
                  <a:pt x="1093279" y="172408"/>
                  <a:pt x="1100653" y="173684"/>
                </a:cubicBezTo>
                <a:cubicBezTo>
                  <a:pt x="1091010" y="184603"/>
                  <a:pt x="1086473" y="170565"/>
                  <a:pt x="1076688" y="161631"/>
                </a:cubicBezTo>
                <a:cubicBezTo>
                  <a:pt x="1072151" y="208142"/>
                  <a:pt x="1093704" y="177796"/>
                  <a:pt x="1090868" y="217500"/>
                </a:cubicBezTo>
                <a:cubicBezTo>
                  <a:pt x="1080942" y="204455"/>
                  <a:pt x="1068748" y="202186"/>
                  <a:pt x="1060381" y="181483"/>
                </a:cubicBezTo>
                <a:cubicBezTo>
                  <a:pt x="1058538" y="231822"/>
                  <a:pt x="1072434" y="213955"/>
                  <a:pt x="1084629" y="239196"/>
                </a:cubicBezTo>
                <a:cubicBezTo>
                  <a:pt x="1075129" y="253376"/>
                  <a:pt x="1071442" y="222889"/>
                  <a:pt x="1062792" y="227426"/>
                </a:cubicBezTo>
                <a:cubicBezTo>
                  <a:pt x="1061090" y="269967"/>
                  <a:pt x="1087182" y="265429"/>
                  <a:pt x="1091152" y="270675"/>
                </a:cubicBezTo>
                <a:cubicBezTo>
                  <a:pt x="1099518" y="275638"/>
                  <a:pt x="1118519" y="297901"/>
                  <a:pt x="1130431" y="300737"/>
                </a:cubicBezTo>
                <a:cubicBezTo>
                  <a:pt x="1131990" y="290669"/>
                  <a:pt x="1128871" y="294072"/>
                  <a:pt x="1127595" y="292513"/>
                </a:cubicBezTo>
                <a:cubicBezTo>
                  <a:pt x="1144185" y="277340"/>
                  <a:pt x="1155955" y="328955"/>
                  <a:pt x="1168433" y="307827"/>
                </a:cubicBezTo>
                <a:cubicBezTo>
                  <a:pt x="1163754" y="336187"/>
                  <a:pt x="1161485" y="304566"/>
                  <a:pt x="1156664" y="336187"/>
                </a:cubicBezTo>
                <a:cubicBezTo>
                  <a:pt x="1155104" y="302722"/>
                  <a:pt x="1139931" y="332359"/>
                  <a:pt x="1129154" y="331082"/>
                </a:cubicBezTo>
                <a:cubicBezTo>
                  <a:pt x="1122632" y="365824"/>
                  <a:pt x="1132841" y="350934"/>
                  <a:pt x="1131849" y="369510"/>
                </a:cubicBezTo>
                <a:cubicBezTo>
                  <a:pt x="1137237" y="345972"/>
                  <a:pt x="1130289" y="358591"/>
                  <a:pt x="1131849" y="346680"/>
                </a:cubicBezTo>
                <a:cubicBezTo>
                  <a:pt x="1142767" y="309103"/>
                  <a:pt x="1129438" y="391064"/>
                  <a:pt x="1141491" y="371354"/>
                </a:cubicBezTo>
                <a:cubicBezTo>
                  <a:pt x="1138513" y="381988"/>
                  <a:pt x="1135819" y="386668"/>
                  <a:pt x="1133408" y="385533"/>
                </a:cubicBezTo>
                <a:cubicBezTo>
                  <a:pt x="1135252" y="411199"/>
                  <a:pt x="1145887" y="400564"/>
                  <a:pt x="1155246" y="374473"/>
                </a:cubicBezTo>
                <a:cubicBezTo>
                  <a:pt x="1147021" y="402833"/>
                  <a:pt x="1162477" y="384683"/>
                  <a:pt x="1165172" y="391489"/>
                </a:cubicBezTo>
                <a:cubicBezTo>
                  <a:pt x="1153119" y="426514"/>
                  <a:pt x="1171978" y="393333"/>
                  <a:pt x="1174672" y="393191"/>
                </a:cubicBezTo>
                <a:cubicBezTo>
                  <a:pt x="1185449" y="393191"/>
                  <a:pt x="1194524" y="427790"/>
                  <a:pt x="1206861" y="414319"/>
                </a:cubicBezTo>
                <a:cubicBezTo>
                  <a:pt x="1207853" y="396594"/>
                  <a:pt x="1215369" y="380712"/>
                  <a:pt x="1211540" y="377309"/>
                </a:cubicBezTo>
                <a:cubicBezTo>
                  <a:pt x="1214660" y="361144"/>
                  <a:pt x="1216503" y="375182"/>
                  <a:pt x="1219197" y="371212"/>
                </a:cubicBezTo>
                <a:cubicBezTo>
                  <a:pt x="1219197" y="383974"/>
                  <a:pt x="1212958" y="413752"/>
                  <a:pt x="1219197" y="409072"/>
                </a:cubicBezTo>
                <a:cubicBezTo>
                  <a:pt x="1221608" y="377026"/>
                  <a:pt x="1226146" y="413043"/>
                  <a:pt x="1235363" y="404393"/>
                </a:cubicBezTo>
                <a:cubicBezTo>
                  <a:pt x="1238766" y="380004"/>
                  <a:pt x="1221183" y="415879"/>
                  <a:pt x="1228840" y="380429"/>
                </a:cubicBezTo>
                <a:cubicBezTo>
                  <a:pt x="1231959" y="386101"/>
                  <a:pt x="1232668" y="381138"/>
                  <a:pt x="1233803" y="388937"/>
                </a:cubicBezTo>
                <a:cubicBezTo>
                  <a:pt x="1236850" y="374280"/>
                  <a:pt x="1238558" y="359378"/>
                  <a:pt x="1238908" y="344412"/>
                </a:cubicBezTo>
                <a:cubicBezTo>
                  <a:pt x="1243303" y="338030"/>
                  <a:pt x="1241602" y="378302"/>
                  <a:pt x="1248125" y="376458"/>
                </a:cubicBezTo>
                <a:cubicBezTo>
                  <a:pt x="1246423" y="385108"/>
                  <a:pt x="1245147" y="382272"/>
                  <a:pt x="1243587" y="383265"/>
                </a:cubicBezTo>
                <a:cubicBezTo>
                  <a:pt x="1243902" y="393295"/>
                  <a:pt x="1242804" y="403319"/>
                  <a:pt x="1240326" y="413043"/>
                </a:cubicBezTo>
                <a:cubicBezTo>
                  <a:pt x="1245430" y="398863"/>
                  <a:pt x="1249543" y="413043"/>
                  <a:pt x="1254506" y="392907"/>
                </a:cubicBezTo>
                <a:cubicBezTo>
                  <a:pt x="1254506" y="429066"/>
                  <a:pt x="1265566" y="415453"/>
                  <a:pt x="1277194" y="412334"/>
                </a:cubicBezTo>
                <a:cubicBezTo>
                  <a:pt x="1275019" y="419456"/>
                  <a:pt x="1273267" y="426700"/>
                  <a:pt x="1271947" y="434029"/>
                </a:cubicBezTo>
                <a:cubicBezTo>
                  <a:pt x="1284567" y="408363"/>
                  <a:pt x="1296620" y="446507"/>
                  <a:pt x="1311935" y="418856"/>
                </a:cubicBezTo>
                <a:cubicBezTo>
                  <a:pt x="1315054" y="438709"/>
                  <a:pt x="1324413" y="449627"/>
                  <a:pt x="1332212" y="445231"/>
                </a:cubicBezTo>
                <a:cubicBezTo>
                  <a:pt x="1335332" y="431051"/>
                  <a:pt x="1332212" y="420842"/>
                  <a:pt x="1328242" y="437007"/>
                </a:cubicBezTo>
                <a:cubicBezTo>
                  <a:pt x="1333488" y="402266"/>
                  <a:pt x="1342422" y="419991"/>
                  <a:pt x="1345825" y="425096"/>
                </a:cubicBezTo>
                <a:cubicBezTo>
                  <a:pt x="1349370" y="404960"/>
                  <a:pt x="1358445" y="405669"/>
                  <a:pt x="1361139" y="412759"/>
                </a:cubicBezTo>
                <a:cubicBezTo>
                  <a:pt x="1366386" y="380571"/>
                  <a:pt x="1353057" y="410207"/>
                  <a:pt x="1354475" y="396310"/>
                </a:cubicBezTo>
                <a:cubicBezTo>
                  <a:pt x="1357787" y="389560"/>
                  <a:pt x="1360218" y="382412"/>
                  <a:pt x="1361707" y="375040"/>
                </a:cubicBezTo>
                <a:cubicBezTo>
                  <a:pt x="1360572" y="399997"/>
                  <a:pt x="1366244" y="378302"/>
                  <a:pt x="1367662" y="383690"/>
                </a:cubicBezTo>
                <a:cubicBezTo>
                  <a:pt x="1366670" y="380004"/>
                  <a:pt x="1361848" y="408789"/>
                  <a:pt x="1371349" y="399572"/>
                </a:cubicBezTo>
                <a:cubicBezTo>
                  <a:pt x="1368229" y="415737"/>
                  <a:pt x="1366244" y="401841"/>
                  <a:pt x="1363692" y="405669"/>
                </a:cubicBezTo>
                <a:cubicBezTo>
                  <a:pt x="1363692" y="435873"/>
                  <a:pt x="1374894" y="389220"/>
                  <a:pt x="1379006" y="393333"/>
                </a:cubicBezTo>
                <a:cubicBezTo>
                  <a:pt x="1376596" y="400706"/>
                  <a:pt x="1374185" y="407513"/>
                  <a:pt x="1371774" y="414744"/>
                </a:cubicBezTo>
                <a:cubicBezTo>
                  <a:pt x="1369363" y="421976"/>
                  <a:pt x="1374752" y="416162"/>
                  <a:pt x="1374327" y="430484"/>
                </a:cubicBezTo>
                <a:cubicBezTo>
                  <a:pt x="1383969" y="405953"/>
                  <a:pt x="1382126" y="404251"/>
                  <a:pt x="1390350" y="403117"/>
                </a:cubicBezTo>
                <a:cubicBezTo>
                  <a:pt x="1385671" y="422969"/>
                  <a:pt x="1381842" y="418856"/>
                  <a:pt x="1377730" y="423536"/>
                </a:cubicBezTo>
                <a:cubicBezTo>
                  <a:pt x="1372767" y="461255"/>
                  <a:pt x="1386522" y="424529"/>
                  <a:pt x="1382835" y="454732"/>
                </a:cubicBezTo>
                <a:cubicBezTo>
                  <a:pt x="1385813" y="453172"/>
                  <a:pt x="1385387" y="434738"/>
                  <a:pt x="1384820" y="432469"/>
                </a:cubicBezTo>
                <a:cubicBezTo>
                  <a:pt x="1392052" y="410207"/>
                  <a:pt x="1383260" y="463524"/>
                  <a:pt x="1391626" y="448776"/>
                </a:cubicBezTo>
                <a:cubicBezTo>
                  <a:pt x="1390067" y="442537"/>
                  <a:pt x="1391626" y="427081"/>
                  <a:pt x="1388365" y="425379"/>
                </a:cubicBezTo>
                <a:cubicBezTo>
                  <a:pt x="1400134" y="391773"/>
                  <a:pt x="1400418" y="454590"/>
                  <a:pt x="1410911" y="422118"/>
                </a:cubicBezTo>
                <a:cubicBezTo>
                  <a:pt x="1415591" y="441261"/>
                  <a:pt x="1426084" y="460262"/>
                  <a:pt x="1436576" y="442112"/>
                </a:cubicBezTo>
                <a:cubicBezTo>
                  <a:pt x="1439554" y="440269"/>
                  <a:pt x="1433882" y="463524"/>
                  <a:pt x="1435726" y="464516"/>
                </a:cubicBezTo>
                <a:cubicBezTo>
                  <a:pt x="1448346" y="450336"/>
                  <a:pt x="1453877" y="472315"/>
                  <a:pt x="1471743" y="440977"/>
                </a:cubicBezTo>
                <a:cubicBezTo>
                  <a:pt x="1468624" y="457001"/>
                  <a:pt x="1466213" y="456292"/>
                  <a:pt x="1463803" y="455157"/>
                </a:cubicBezTo>
                <a:cubicBezTo>
                  <a:pt x="1463803" y="480965"/>
                  <a:pt x="1474296" y="439276"/>
                  <a:pt x="1477983" y="442679"/>
                </a:cubicBezTo>
                <a:cubicBezTo>
                  <a:pt x="1475572" y="458419"/>
                  <a:pt x="1473870" y="456859"/>
                  <a:pt x="1472027" y="456859"/>
                </a:cubicBezTo>
                <a:lnTo>
                  <a:pt x="1480967" y="464660"/>
                </a:lnTo>
                <a:lnTo>
                  <a:pt x="1507419" y="459085"/>
                </a:lnTo>
                <a:lnTo>
                  <a:pt x="1503932" y="446649"/>
                </a:lnTo>
                <a:lnTo>
                  <a:pt x="1503223" y="446649"/>
                </a:lnTo>
                <a:cubicBezTo>
                  <a:pt x="1504783" y="426088"/>
                  <a:pt x="1507761" y="469054"/>
                  <a:pt x="1512724" y="448493"/>
                </a:cubicBezTo>
                <a:lnTo>
                  <a:pt x="1511102" y="458309"/>
                </a:lnTo>
                <a:lnTo>
                  <a:pt x="1518732" y="456700"/>
                </a:lnTo>
                <a:lnTo>
                  <a:pt x="1525665" y="456745"/>
                </a:lnTo>
                <a:lnTo>
                  <a:pt x="1526312" y="455749"/>
                </a:lnTo>
                <a:lnTo>
                  <a:pt x="1526275" y="456749"/>
                </a:lnTo>
                <a:lnTo>
                  <a:pt x="1534744" y="456803"/>
                </a:lnTo>
                <a:lnTo>
                  <a:pt x="1537397" y="446791"/>
                </a:lnTo>
                <a:cubicBezTo>
                  <a:pt x="1536759" y="459021"/>
                  <a:pt x="1542821" y="447562"/>
                  <a:pt x="1543918" y="455126"/>
                </a:cubicBezTo>
                <a:lnTo>
                  <a:pt x="1543807" y="456861"/>
                </a:lnTo>
                <a:lnTo>
                  <a:pt x="1557880" y="456951"/>
                </a:lnTo>
                <a:lnTo>
                  <a:pt x="1563063" y="443955"/>
                </a:lnTo>
                <a:lnTo>
                  <a:pt x="1562827" y="456982"/>
                </a:lnTo>
                <a:lnTo>
                  <a:pt x="1593772" y="457180"/>
                </a:lnTo>
                <a:lnTo>
                  <a:pt x="1593686" y="455820"/>
                </a:lnTo>
                <a:cubicBezTo>
                  <a:pt x="1593566" y="452171"/>
                  <a:pt x="1593620" y="447855"/>
                  <a:pt x="1594116" y="442253"/>
                </a:cubicBezTo>
                <a:cubicBezTo>
                  <a:pt x="1598370" y="458419"/>
                  <a:pt x="1600497" y="434313"/>
                  <a:pt x="1608296" y="413894"/>
                </a:cubicBezTo>
                <a:cubicBezTo>
                  <a:pt x="1605460" y="452321"/>
                  <a:pt x="1626588" y="399005"/>
                  <a:pt x="1620349" y="431335"/>
                </a:cubicBezTo>
                <a:cubicBezTo>
                  <a:pt x="1623752" y="431335"/>
                  <a:pt x="1626730" y="415170"/>
                  <a:pt x="1629140" y="425379"/>
                </a:cubicBezTo>
                <a:cubicBezTo>
                  <a:pt x="1632969" y="406095"/>
                  <a:pt x="1626021" y="418856"/>
                  <a:pt x="1631409" y="395460"/>
                </a:cubicBezTo>
                <a:cubicBezTo>
                  <a:pt x="1631409" y="408647"/>
                  <a:pt x="1637224" y="394042"/>
                  <a:pt x="1637365" y="404109"/>
                </a:cubicBezTo>
                <a:cubicBezTo>
                  <a:pt x="1637508" y="414177"/>
                  <a:pt x="1634387" y="409923"/>
                  <a:pt x="1632827" y="410916"/>
                </a:cubicBezTo>
                <a:cubicBezTo>
                  <a:pt x="1631976" y="428783"/>
                  <a:pt x="1634812" y="435873"/>
                  <a:pt x="1640343" y="435022"/>
                </a:cubicBezTo>
                <a:cubicBezTo>
                  <a:pt x="1639208" y="394892"/>
                  <a:pt x="1653105" y="468487"/>
                  <a:pt x="1663314" y="393758"/>
                </a:cubicBezTo>
                <a:cubicBezTo>
                  <a:pt x="1667568" y="391347"/>
                  <a:pt x="1668703" y="397870"/>
                  <a:pt x="1670404" y="402691"/>
                </a:cubicBezTo>
                <a:cubicBezTo>
                  <a:pt x="1666717" y="423536"/>
                  <a:pt x="1665158" y="395318"/>
                  <a:pt x="1661329" y="416871"/>
                </a:cubicBezTo>
                <a:cubicBezTo>
                  <a:pt x="1661329" y="422260"/>
                  <a:pt x="1670262" y="424529"/>
                  <a:pt x="1675509" y="388511"/>
                </a:cubicBezTo>
                <a:cubicBezTo>
                  <a:pt x="1673433" y="415885"/>
                  <a:pt x="1669453" y="443083"/>
                  <a:pt x="1663599" y="469905"/>
                </a:cubicBezTo>
                <a:cubicBezTo>
                  <a:pt x="1665016" y="468203"/>
                  <a:pt x="1667001" y="455725"/>
                  <a:pt x="1668419" y="455725"/>
                </a:cubicBezTo>
                <a:lnTo>
                  <a:pt x="1668561" y="454986"/>
                </a:lnTo>
                <a:lnTo>
                  <a:pt x="1665698" y="475965"/>
                </a:lnTo>
                <a:lnTo>
                  <a:pt x="1667209" y="476471"/>
                </a:lnTo>
                <a:lnTo>
                  <a:pt x="1670848" y="473645"/>
                </a:lnTo>
                <a:lnTo>
                  <a:pt x="1671390" y="477873"/>
                </a:lnTo>
                <a:lnTo>
                  <a:pt x="1681466" y="481250"/>
                </a:lnTo>
                <a:cubicBezTo>
                  <a:pt x="1749814" y="457285"/>
                  <a:pt x="1804407" y="486921"/>
                  <a:pt x="1853895" y="483093"/>
                </a:cubicBezTo>
                <a:cubicBezTo>
                  <a:pt x="1802421" y="499542"/>
                  <a:pt x="1747970" y="490750"/>
                  <a:pt x="1674659" y="489190"/>
                </a:cubicBezTo>
                <a:cubicBezTo>
                  <a:pt x="1706139" y="533432"/>
                  <a:pt x="1811780" y="491601"/>
                  <a:pt x="1849924" y="528327"/>
                </a:cubicBezTo>
                <a:cubicBezTo>
                  <a:pt x="1807384" y="526058"/>
                  <a:pt x="1764667" y="526519"/>
                  <a:pt x="1722038" y="525987"/>
                </a:cubicBezTo>
                <a:lnTo>
                  <a:pt x="1672448" y="522757"/>
                </a:lnTo>
                <a:lnTo>
                  <a:pt x="1670263" y="539529"/>
                </a:lnTo>
                <a:cubicBezTo>
                  <a:pt x="1672816" y="546051"/>
                  <a:pt x="1676361" y="529319"/>
                  <a:pt x="1679055" y="533573"/>
                </a:cubicBezTo>
                <a:lnTo>
                  <a:pt x="1676865" y="544896"/>
                </a:lnTo>
                <a:lnTo>
                  <a:pt x="1692775" y="546797"/>
                </a:lnTo>
                <a:cubicBezTo>
                  <a:pt x="1731876" y="547896"/>
                  <a:pt x="1778670" y="544989"/>
                  <a:pt x="1837021" y="551866"/>
                </a:cubicBezTo>
                <a:cubicBezTo>
                  <a:pt x="1802563" y="566011"/>
                  <a:pt x="1756859" y="555987"/>
                  <a:pt x="1713967" y="554339"/>
                </a:cubicBezTo>
                <a:lnTo>
                  <a:pt x="1674607" y="556570"/>
                </a:lnTo>
                <a:lnTo>
                  <a:pt x="1674453" y="557369"/>
                </a:lnTo>
                <a:lnTo>
                  <a:pt x="1726310" y="575782"/>
                </a:lnTo>
                <a:cubicBezTo>
                  <a:pt x="1795358" y="586058"/>
                  <a:pt x="1897747" y="573880"/>
                  <a:pt x="1921250" y="575263"/>
                </a:cubicBezTo>
                <a:cubicBezTo>
                  <a:pt x="1984351" y="573703"/>
                  <a:pt x="2144018" y="579375"/>
                  <a:pt x="2228673" y="573136"/>
                </a:cubicBezTo>
                <a:cubicBezTo>
                  <a:pt x="2225553" y="563210"/>
                  <a:pt x="2209530" y="568457"/>
                  <a:pt x="2198327" y="568031"/>
                </a:cubicBezTo>
                <a:cubicBezTo>
                  <a:pt x="2290497" y="542507"/>
                  <a:pt x="2441515" y="578524"/>
                  <a:pt x="2496959" y="550732"/>
                </a:cubicBezTo>
                <a:cubicBezTo>
                  <a:pt x="2503907" y="579092"/>
                  <a:pt x="2445201" y="553284"/>
                  <a:pt x="2454418" y="584197"/>
                </a:cubicBezTo>
                <a:cubicBezTo>
                  <a:pt x="2398833" y="555836"/>
                  <a:pt x="2335590" y="593414"/>
                  <a:pt x="2260436" y="600362"/>
                </a:cubicBezTo>
                <a:cubicBezTo>
                  <a:pt x="2262705" y="635812"/>
                  <a:pt x="2312760" y="614542"/>
                  <a:pt x="2331336" y="631983"/>
                </a:cubicBezTo>
                <a:cubicBezTo>
                  <a:pt x="2336015" y="607451"/>
                  <a:pt x="2306096" y="623617"/>
                  <a:pt x="2299573" y="612131"/>
                </a:cubicBezTo>
                <a:cubicBezTo>
                  <a:pt x="2322828" y="571151"/>
                  <a:pt x="2343389" y="652686"/>
                  <a:pt x="2398833" y="626311"/>
                </a:cubicBezTo>
                <a:cubicBezTo>
                  <a:pt x="2391495" y="638949"/>
                  <a:pt x="2377318" y="645982"/>
                  <a:pt x="2362816" y="644178"/>
                </a:cubicBezTo>
                <a:cubicBezTo>
                  <a:pt x="2408335" y="662617"/>
                  <a:pt x="2460447" y="652440"/>
                  <a:pt x="2495682" y="618228"/>
                </a:cubicBezTo>
                <a:cubicBezTo>
                  <a:pt x="2478241" y="648999"/>
                  <a:pt x="2559209" y="621632"/>
                  <a:pt x="2586576" y="625602"/>
                </a:cubicBezTo>
                <a:cubicBezTo>
                  <a:pt x="2552261" y="665306"/>
                  <a:pt x="2635497" y="621773"/>
                  <a:pt x="2653648" y="619646"/>
                </a:cubicBezTo>
                <a:cubicBezTo>
                  <a:pt x="2726817" y="611139"/>
                  <a:pt x="2835861" y="633826"/>
                  <a:pt x="2901089" y="612982"/>
                </a:cubicBezTo>
                <a:cubicBezTo>
                  <a:pt x="2884215" y="596675"/>
                  <a:pt x="2913426" y="577106"/>
                  <a:pt x="2882797" y="577106"/>
                </a:cubicBezTo>
                <a:cubicBezTo>
                  <a:pt x="2882797" y="560658"/>
                  <a:pt x="2914135" y="571293"/>
                  <a:pt x="2926897" y="565762"/>
                </a:cubicBezTo>
                <a:cubicBezTo>
                  <a:pt x="2942778" y="577106"/>
                  <a:pt x="2942353" y="608302"/>
                  <a:pt x="2974967" y="598944"/>
                </a:cubicBezTo>
                <a:cubicBezTo>
                  <a:pt x="2948308" y="569308"/>
                  <a:pt x="3027716" y="596675"/>
                  <a:pt x="3078623" y="581927"/>
                </a:cubicBezTo>
                <a:cubicBezTo>
                  <a:pt x="3068697" y="558105"/>
                  <a:pt x="3001483" y="602772"/>
                  <a:pt x="3002051" y="566471"/>
                </a:cubicBezTo>
                <a:cubicBezTo>
                  <a:pt x="3031403" y="568740"/>
                  <a:pt x="3028567" y="564061"/>
                  <a:pt x="3047427" y="569875"/>
                </a:cubicBezTo>
                <a:cubicBezTo>
                  <a:pt x="3040195" y="553851"/>
                  <a:pt x="3039486" y="529887"/>
                  <a:pt x="3021052" y="527335"/>
                </a:cubicBezTo>
                <a:cubicBezTo>
                  <a:pt x="3042605" y="518401"/>
                  <a:pt x="3085429" y="554418"/>
                  <a:pt x="3128111" y="547612"/>
                </a:cubicBezTo>
                <a:cubicBezTo>
                  <a:pt x="3128111" y="556404"/>
                  <a:pt x="3115065" y="555127"/>
                  <a:pt x="3106415" y="557113"/>
                </a:cubicBezTo>
                <a:cubicBezTo>
                  <a:pt x="3110669" y="568457"/>
                  <a:pt x="3130522" y="561225"/>
                  <a:pt x="3123999" y="585473"/>
                </a:cubicBezTo>
                <a:cubicBezTo>
                  <a:pt x="3141015" y="569733"/>
                  <a:pt x="3186533" y="577674"/>
                  <a:pt x="3196459" y="556262"/>
                </a:cubicBezTo>
                <a:cubicBezTo>
                  <a:pt x="3245663" y="587600"/>
                  <a:pt x="3302242" y="566897"/>
                  <a:pt x="3376828" y="554418"/>
                </a:cubicBezTo>
                <a:cubicBezTo>
                  <a:pt x="3372429" y="561221"/>
                  <a:pt x="3370526" y="569340"/>
                  <a:pt x="3371440" y="577390"/>
                </a:cubicBezTo>
                <a:cubicBezTo>
                  <a:pt x="3422062" y="544918"/>
                  <a:pt x="3555780" y="567606"/>
                  <a:pt x="3622710" y="531021"/>
                </a:cubicBezTo>
                <a:cubicBezTo>
                  <a:pt x="3679496" y="545037"/>
                  <a:pt x="3738620" y="546777"/>
                  <a:pt x="3796131" y="536126"/>
                </a:cubicBezTo>
                <a:cubicBezTo>
                  <a:pt x="3798400" y="521946"/>
                  <a:pt x="3759689" y="515707"/>
                  <a:pt x="3758271" y="532440"/>
                </a:cubicBezTo>
                <a:cubicBezTo>
                  <a:pt x="3746501" y="498266"/>
                  <a:pt x="3830589" y="505923"/>
                  <a:pt x="3861076" y="507341"/>
                </a:cubicBezTo>
                <a:cubicBezTo>
                  <a:pt x="3857672" y="487063"/>
                  <a:pt x="3920490" y="479832"/>
                  <a:pt x="3948992" y="483518"/>
                </a:cubicBezTo>
                <a:cubicBezTo>
                  <a:pt x="3940200" y="451613"/>
                  <a:pt x="3890145" y="488339"/>
                  <a:pt x="3880360" y="475436"/>
                </a:cubicBezTo>
                <a:cubicBezTo>
                  <a:pt x="3897093" y="462957"/>
                  <a:pt x="3897518" y="462248"/>
                  <a:pt x="3900496" y="450904"/>
                </a:cubicBezTo>
                <a:cubicBezTo>
                  <a:pt x="3927581" y="473167"/>
                  <a:pt x="3935946" y="449912"/>
                  <a:pt x="3953389" y="453173"/>
                </a:cubicBezTo>
                <a:cubicBezTo>
                  <a:pt x="3941336" y="450904"/>
                  <a:pt x="3948142" y="479690"/>
                  <a:pt x="3999474" y="463383"/>
                </a:cubicBezTo>
                <a:cubicBezTo>
                  <a:pt x="4000182" y="479973"/>
                  <a:pt x="3968277" y="469906"/>
                  <a:pt x="3955658" y="475436"/>
                </a:cubicBezTo>
                <a:cubicBezTo>
                  <a:pt x="3993660" y="501527"/>
                  <a:pt x="4009684" y="451471"/>
                  <a:pt x="4043432" y="451330"/>
                </a:cubicBezTo>
                <a:cubicBezTo>
                  <a:pt x="4036909" y="459696"/>
                  <a:pt x="4030244" y="467920"/>
                  <a:pt x="4023296" y="476003"/>
                </a:cubicBezTo>
                <a:cubicBezTo>
                  <a:pt x="4029536" y="483235"/>
                  <a:pt x="4045841" y="474443"/>
                  <a:pt x="4062148" y="486921"/>
                </a:cubicBezTo>
                <a:cubicBezTo>
                  <a:pt x="4094337" y="457711"/>
                  <a:pt x="4079732" y="457852"/>
                  <a:pt x="4133048" y="449628"/>
                </a:cubicBezTo>
                <a:cubicBezTo>
                  <a:pt x="4128086" y="470614"/>
                  <a:pt x="4097173" y="470473"/>
                  <a:pt x="4076328" y="477988"/>
                </a:cubicBezTo>
                <a:cubicBezTo>
                  <a:pt x="4093486" y="514431"/>
                  <a:pt x="4136736" y="471324"/>
                  <a:pt x="4153893" y="499967"/>
                </a:cubicBezTo>
                <a:cubicBezTo>
                  <a:pt x="4171336" y="495996"/>
                  <a:pt x="4143542" y="480824"/>
                  <a:pt x="4136736" y="479264"/>
                </a:cubicBezTo>
                <a:cubicBezTo>
                  <a:pt x="4155454" y="454024"/>
                  <a:pt x="4168216" y="507624"/>
                  <a:pt x="4205225" y="487205"/>
                </a:cubicBezTo>
                <a:cubicBezTo>
                  <a:pt x="4185656" y="483235"/>
                  <a:pt x="4174738" y="468771"/>
                  <a:pt x="4150774" y="470331"/>
                </a:cubicBezTo>
                <a:cubicBezTo>
                  <a:pt x="4184665" y="431336"/>
                  <a:pt x="4273147" y="484511"/>
                  <a:pt x="4298956" y="447501"/>
                </a:cubicBezTo>
                <a:cubicBezTo>
                  <a:pt x="4357376" y="459554"/>
                  <a:pt x="4454936" y="465793"/>
                  <a:pt x="4501446" y="440836"/>
                </a:cubicBezTo>
                <a:cubicBezTo>
                  <a:pt x="4518320" y="436725"/>
                  <a:pt x="4512082" y="461398"/>
                  <a:pt x="4526262" y="460689"/>
                </a:cubicBezTo>
                <a:cubicBezTo>
                  <a:pt x="4593048" y="437291"/>
                  <a:pt x="4659978" y="450621"/>
                  <a:pt x="4738962" y="407514"/>
                </a:cubicBezTo>
                <a:cubicBezTo>
                  <a:pt x="4738962" y="423820"/>
                  <a:pt x="4721944" y="425522"/>
                  <a:pt x="4703369" y="426515"/>
                </a:cubicBezTo>
                <a:cubicBezTo>
                  <a:pt x="4734566" y="448777"/>
                  <a:pt x="4753142" y="403401"/>
                  <a:pt x="4783628" y="402551"/>
                </a:cubicBezTo>
                <a:cubicBezTo>
                  <a:pt x="4788732" y="418007"/>
                  <a:pt x="4774412" y="417865"/>
                  <a:pt x="4762926" y="419992"/>
                </a:cubicBezTo>
                <a:cubicBezTo>
                  <a:pt x="4898912" y="418857"/>
                  <a:pt x="5027525" y="409924"/>
                  <a:pt x="5119128" y="372347"/>
                </a:cubicBezTo>
                <a:cubicBezTo>
                  <a:pt x="5132599" y="350651"/>
                  <a:pt x="5143943" y="402692"/>
                  <a:pt x="5180242" y="380288"/>
                </a:cubicBezTo>
                <a:cubicBezTo>
                  <a:pt x="5204490" y="370646"/>
                  <a:pt x="5179250" y="363555"/>
                  <a:pt x="5191728" y="348950"/>
                </a:cubicBezTo>
                <a:cubicBezTo>
                  <a:pt x="5208320" y="363130"/>
                  <a:pt x="5247315" y="331225"/>
                  <a:pt x="5261210" y="363130"/>
                </a:cubicBezTo>
                <a:cubicBezTo>
                  <a:pt x="5272980" y="332076"/>
                  <a:pt x="5352814" y="354764"/>
                  <a:pt x="5361888" y="321441"/>
                </a:cubicBezTo>
                <a:cubicBezTo>
                  <a:pt x="5383158" y="361287"/>
                  <a:pt x="5448955" y="312649"/>
                  <a:pt x="5485113" y="344413"/>
                </a:cubicBezTo>
                <a:cubicBezTo>
                  <a:pt x="5458832" y="352861"/>
                  <a:pt x="5431744" y="358563"/>
                  <a:pt x="5404287" y="361429"/>
                </a:cubicBezTo>
                <a:cubicBezTo>
                  <a:pt x="5447962" y="390781"/>
                  <a:pt x="5557714" y="331792"/>
                  <a:pt x="5562961" y="365115"/>
                </a:cubicBezTo>
                <a:cubicBezTo>
                  <a:pt x="5590470" y="368093"/>
                  <a:pt x="5596993" y="344129"/>
                  <a:pt x="5615144" y="359018"/>
                </a:cubicBezTo>
                <a:cubicBezTo>
                  <a:pt x="5634145" y="321583"/>
                  <a:pt x="5690723" y="316478"/>
                  <a:pt x="5729576" y="307545"/>
                </a:cubicBezTo>
                <a:cubicBezTo>
                  <a:pt x="5707456" y="297619"/>
                  <a:pt x="5644496" y="304425"/>
                  <a:pt x="5618974" y="328389"/>
                </a:cubicBezTo>
                <a:cubicBezTo>
                  <a:pt x="5624504" y="306268"/>
                  <a:pt x="5583098" y="310239"/>
                  <a:pt x="5569060" y="289252"/>
                </a:cubicBezTo>
                <a:cubicBezTo>
                  <a:pt x="5620533" y="298328"/>
                  <a:pt x="5601672" y="276349"/>
                  <a:pt x="5624929" y="252526"/>
                </a:cubicBezTo>
                <a:cubicBezTo>
                  <a:pt x="5659244" y="287267"/>
                  <a:pt x="5728726" y="222039"/>
                  <a:pt x="5730712" y="254795"/>
                </a:cubicBezTo>
                <a:cubicBezTo>
                  <a:pt x="5753258" y="250825"/>
                  <a:pt x="5751839" y="235085"/>
                  <a:pt x="5781760" y="240615"/>
                </a:cubicBezTo>
                <a:cubicBezTo>
                  <a:pt x="5781760" y="220905"/>
                  <a:pt x="5752266" y="238346"/>
                  <a:pt x="5755810" y="213815"/>
                </a:cubicBezTo>
                <a:cubicBezTo>
                  <a:pt x="5779491" y="223741"/>
                  <a:pt x="5793246" y="206725"/>
                  <a:pt x="5808702" y="214665"/>
                </a:cubicBezTo>
                <a:cubicBezTo>
                  <a:pt x="5808702" y="223457"/>
                  <a:pt x="5795940" y="222606"/>
                  <a:pt x="5787432" y="224875"/>
                </a:cubicBezTo>
                <a:cubicBezTo>
                  <a:pt x="5806575" y="240473"/>
                  <a:pt x="5835502" y="243309"/>
                  <a:pt x="5871803" y="237070"/>
                </a:cubicBezTo>
                <a:cubicBezTo>
                  <a:pt x="5808560" y="205307"/>
                  <a:pt x="6004528" y="251250"/>
                  <a:pt x="5970212" y="180350"/>
                </a:cubicBezTo>
                <a:cubicBezTo>
                  <a:pt x="5990072" y="176058"/>
                  <a:pt x="6010618" y="176058"/>
                  <a:pt x="6030478" y="180350"/>
                </a:cubicBezTo>
                <a:cubicBezTo>
                  <a:pt x="6034306" y="201195"/>
                  <a:pt x="5983967" y="180350"/>
                  <a:pt x="5987938" y="200627"/>
                </a:cubicBezTo>
                <a:cubicBezTo>
                  <a:pt x="5994460" y="205165"/>
                  <a:pt x="6058838" y="197791"/>
                  <a:pt x="6043665" y="163618"/>
                </a:cubicBezTo>
                <a:cubicBezTo>
                  <a:pt x="6076137" y="183186"/>
                  <a:pt x="6072025" y="224308"/>
                  <a:pt x="6076137" y="242175"/>
                </a:cubicBezTo>
                <a:cubicBezTo>
                  <a:pt x="6083936" y="239339"/>
                  <a:pt x="6079256" y="226860"/>
                  <a:pt x="6089041" y="225442"/>
                </a:cubicBezTo>
                <a:cubicBezTo>
                  <a:pt x="6093436" y="197082"/>
                  <a:pt x="6068054" y="206725"/>
                  <a:pt x="6068622" y="182902"/>
                </a:cubicBezTo>
                <a:cubicBezTo>
                  <a:pt x="6091310" y="188149"/>
                  <a:pt x="6096982" y="214949"/>
                  <a:pt x="6099250" y="246571"/>
                </a:cubicBezTo>
                <a:cubicBezTo>
                  <a:pt x="6117586" y="234529"/>
                  <a:pt x="6141322" y="234529"/>
                  <a:pt x="6159658" y="246571"/>
                </a:cubicBezTo>
                <a:cubicBezTo>
                  <a:pt x="6160366" y="253944"/>
                  <a:pt x="6151291" y="253519"/>
                  <a:pt x="6145478" y="255930"/>
                </a:cubicBezTo>
                <a:cubicBezTo>
                  <a:pt x="6150866" y="272095"/>
                  <a:pt x="6182629" y="254228"/>
                  <a:pt x="6198510" y="256638"/>
                </a:cubicBezTo>
                <a:cubicBezTo>
                  <a:pt x="6203899" y="273371"/>
                  <a:pt x="6233819" y="272378"/>
                  <a:pt x="6218079" y="291805"/>
                </a:cubicBezTo>
                <a:cubicBezTo>
                  <a:pt x="6244596" y="294499"/>
                  <a:pt x="6245163" y="277625"/>
                  <a:pt x="6269127" y="277625"/>
                </a:cubicBezTo>
                <a:cubicBezTo>
                  <a:pt x="6275650" y="312791"/>
                  <a:pt x="6298622" y="324135"/>
                  <a:pt x="6278629" y="351644"/>
                </a:cubicBezTo>
                <a:cubicBezTo>
                  <a:pt x="6260904" y="347674"/>
                  <a:pt x="6287562" y="304283"/>
                  <a:pt x="6263598" y="293364"/>
                </a:cubicBezTo>
                <a:cubicBezTo>
                  <a:pt x="6244596" y="305418"/>
                  <a:pt x="6247006" y="334061"/>
                  <a:pt x="6224603" y="343561"/>
                </a:cubicBezTo>
                <a:cubicBezTo>
                  <a:pt x="6209004" y="360152"/>
                  <a:pt x="6243036" y="318179"/>
                  <a:pt x="6242185" y="303716"/>
                </a:cubicBezTo>
                <a:cubicBezTo>
                  <a:pt x="6150440" y="289536"/>
                  <a:pt x="6090034" y="303716"/>
                  <a:pt x="6010060" y="317896"/>
                </a:cubicBezTo>
                <a:cubicBezTo>
                  <a:pt x="6094005" y="346965"/>
                  <a:pt x="6166040" y="295633"/>
                  <a:pt x="6195818" y="354480"/>
                </a:cubicBezTo>
                <a:cubicBezTo>
                  <a:pt x="6163629" y="317329"/>
                  <a:pt x="6170008" y="402409"/>
                  <a:pt x="6128888" y="362988"/>
                </a:cubicBezTo>
                <a:cubicBezTo>
                  <a:pt x="6130731" y="385393"/>
                  <a:pt x="6112439" y="368235"/>
                  <a:pt x="6086348" y="383550"/>
                </a:cubicBezTo>
                <a:cubicBezTo>
                  <a:pt x="6148172" y="399715"/>
                  <a:pt x="6193548" y="370078"/>
                  <a:pt x="6248992" y="355189"/>
                </a:cubicBezTo>
                <a:cubicBezTo>
                  <a:pt x="6245304" y="365682"/>
                  <a:pt x="6234812" y="370929"/>
                  <a:pt x="6220632" y="373765"/>
                </a:cubicBezTo>
                <a:cubicBezTo>
                  <a:pt x="6224460" y="388796"/>
                  <a:pt x="6253671" y="371496"/>
                  <a:pt x="6259770" y="383833"/>
                </a:cubicBezTo>
                <a:cubicBezTo>
                  <a:pt x="6251970" y="398013"/>
                  <a:pt x="6222760" y="383833"/>
                  <a:pt x="6254239" y="399573"/>
                </a:cubicBezTo>
                <a:cubicBezTo>
                  <a:pt x="6213684" y="427933"/>
                  <a:pt x="6167032" y="411059"/>
                  <a:pt x="6122223" y="431336"/>
                </a:cubicBezTo>
                <a:cubicBezTo>
                  <a:pt x="6152001" y="453598"/>
                  <a:pt x="6157956" y="482100"/>
                  <a:pt x="6198512" y="436725"/>
                </a:cubicBezTo>
                <a:cubicBezTo>
                  <a:pt x="6206735" y="451755"/>
                  <a:pt x="6199930" y="485362"/>
                  <a:pt x="6247858" y="468062"/>
                </a:cubicBezTo>
                <a:cubicBezTo>
                  <a:pt x="6249560" y="476287"/>
                  <a:pt x="6200072" y="502236"/>
                  <a:pt x="6169726" y="508050"/>
                </a:cubicBezTo>
                <a:cubicBezTo>
                  <a:pt x="6168450" y="523931"/>
                  <a:pt x="6177242" y="527051"/>
                  <a:pt x="6180786" y="536410"/>
                </a:cubicBezTo>
                <a:cubicBezTo>
                  <a:pt x="6199504" y="535134"/>
                  <a:pt x="6217230" y="533290"/>
                  <a:pt x="6216236" y="516841"/>
                </a:cubicBezTo>
                <a:cubicBezTo>
                  <a:pt x="6225028" y="528469"/>
                  <a:pt x="6239208" y="533290"/>
                  <a:pt x="6262747" y="525917"/>
                </a:cubicBezTo>
                <a:cubicBezTo>
                  <a:pt x="6271680" y="546052"/>
                  <a:pt x="6254806" y="546478"/>
                  <a:pt x="6260053" y="563919"/>
                </a:cubicBezTo>
                <a:cubicBezTo>
                  <a:pt x="6241334" y="565195"/>
                  <a:pt x="6254664" y="539104"/>
                  <a:pt x="6256365" y="534283"/>
                </a:cubicBezTo>
                <a:cubicBezTo>
                  <a:pt x="6198512" y="538111"/>
                  <a:pt x="6255514" y="589585"/>
                  <a:pt x="6186458" y="580793"/>
                </a:cubicBezTo>
                <a:cubicBezTo>
                  <a:pt x="6194116" y="591003"/>
                  <a:pt x="6211841" y="588450"/>
                  <a:pt x="6225596" y="590861"/>
                </a:cubicBezTo>
                <a:cubicBezTo>
                  <a:pt x="6234670" y="617803"/>
                  <a:pt x="6199220" y="610571"/>
                  <a:pt x="6200497" y="631699"/>
                </a:cubicBezTo>
                <a:cubicBezTo>
                  <a:pt x="6243037" y="675658"/>
                  <a:pt x="6241902" y="621348"/>
                  <a:pt x="6273240" y="667575"/>
                </a:cubicBezTo>
                <a:cubicBezTo>
                  <a:pt x="6247858" y="665873"/>
                  <a:pt x="6238924" y="656798"/>
                  <a:pt x="6252680" y="685158"/>
                </a:cubicBezTo>
                <a:cubicBezTo>
                  <a:pt x="6227722" y="699338"/>
                  <a:pt x="6245022" y="660627"/>
                  <a:pt x="6227439" y="665731"/>
                </a:cubicBezTo>
                <a:cubicBezTo>
                  <a:pt x="6220349" y="694800"/>
                  <a:pt x="6237223" y="697778"/>
                  <a:pt x="6260035" y="694180"/>
                </a:cubicBezTo>
                <a:lnTo>
                  <a:pt x="6282838" y="689240"/>
                </a:lnTo>
                <a:lnTo>
                  <a:pt x="6228307" y="717820"/>
                </a:lnTo>
                <a:cubicBezTo>
                  <a:pt x="6208135" y="722947"/>
                  <a:pt x="6186776" y="723404"/>
                  <a:pt x="6165898" y="718765"/>
                </a:cubicBezTo>
                <a:cubicBezTo>
                  <a:pt x="6167316" y="745707"/>
                  <a:pt x="6200780" y="731527"/>
                  <a:pt x="6214535" y="742587"/>
                </a:cubicBezTo>
                <a:cubicBezTo>
                  <a:pt x="6221342" y="707421"/>
                  <a:pt x="6241760" y="751237"/>
                  <a:pt x="6275226" y="742587"/>
                </a:cubicBezTo>
                <a:cubicBezTo>
                  <a:pt x="6273666" y="770947"/>
                  <a:pt x="6294936" y="768962"/>
                  <a:pt x="6296779" y="792501"/>
                </a:cubicBezTo>
                <a:cubicBezTo>
                  <a:pt x="6313510" y="785269"/>
                  <a:pt x="6296779" y="752939"/>
                  <a:pt x="6330243" y="758185"/>
                </a:cubicBezTo>
                <a:cubicBezTo>
                  <a:pt x="6338751" y="774917"/>
                  <a:pt x="6297770" y="797322"/>
                  <a:pt x="6335064" y="795053"/>
                </a:cubicBezTo>
                <a:cubicBezTo>
                  <a:pt x="6335064" y="805263"/>
                  <a:pt x="6305712" y="812920"/>
                  <a:pt x="6336908" y="809233"/>
                </a:cubicBezTo>
                <a:cubicBezTo>
                  <a:pt x="6314504" y="840855"/>
                  <a:pt x="6361439" y="844541"/>
                  <a:pt x="6311667" y="850072"/>
                </a:cubicBezTo>
                <a:cubicBezTo>
                  <a:pt x="6320744" y="866946"/>
                  <a:pt x="6354207" y="847803"/>
                  <a:pt x="6355625" y="837026"/>
                </a:cubicBezTo>
                <a:cubicBezTo>
                  <a:pt x="6369805" y="845251"/>
                  <a:pt x="6371507" y="868364"/>
                  <a:pt x="6383985" y="878432"/>
                </a:cubicBezTo>
                <a:cubicBezTo>
                  <a:pt x="6400010" y="872334"/>
                  <a:pt x="6423974" y="862408"/>
                  <a:pt x="6430779" y="887507"/>
                </a:cubicBezTo>
                <a:cubicBezTo>
                  <a:pt x="6420853" y="879991"/>
                  <a:pt x="6403270" y="882544"/>
                  <a:pt x="6384978" y="885805"/>
                </a:cubicBezTo>
                <a:cubicBezTo>
                  <a:pt x="6415040" y="891903"/>
                  <a:pt x="6364984" y="919270"/>
                  <a:pt x="6356618" y="904381"/>
                </a:cubicBezTo>
                <a:cubicBezTo>
                  <a:pt x="6355484" y="915583"/>
                  <a:pt x="6387105" y="971453"/>
                  <a:pt x="6335206" y="975281"/>
                </a:cubicBezTo>
                <a:cubicBezTo>
                  <a:pt x="6346983" y="964952"/>
                  <a:pt x="6352130" y="948985"/>
                  <a:pt x="6348603" y="933723"/>
                </a:cubicBezTo>
                <a:cubicBezTo>
                  <a:pt x="6345076" y="918459"/>
                  <a:pt x="6333446" y="906370"/>
                  <a:pt x="6318332" y="902254"/>
                </a:cubicBezTo>
                <a:cubicBezTo>
                  <a:pt x="6287986" y="903530"/>
                  <a:pt x="6329676" y="959825"/>
                  <a:pt x="6286568" y="951317"/>
                </a:cubicBezTo>
                <a:cubicBezTo>
                  <a:pt x="6289972" y="964221"/>
                  <a:pt x="6301600" y="966631"/>
                  <a:pt x="6318332" y="962377"/>
                </a:cubicBezTo>
                <a:cubicBezTo>
                  <a:pt x="6333788" y="977692"/>
                  <a:pt x="6266291" y="971311"/>
                  <a:pt x="6250976" y="970886"/>
                </a:cubicBezTo>
                <a:cubicBezTo>
                  <a:pt x="6261597" y="958820"/>
                  <a:pt x="6270128" y="945064"/>
                  <a:pt x="6276217" y="930189"/>
                </a:cubicBezTo>
                <a:cubicBezTo>
                  <a:pt x="6246156" y="942100"/>
                  <a:pt x="6233677" y="929338"/>
                  <a:pt x="6217370" y="945220"/>
                </a:cubicBezTo>
                <a:cubicBezTo>
                  <a:pt x="6193406" y="932741"/>
                  <a:pt x="6247148" y="923950"/>
                  <a:pt x="6267851" y="923666"/>
                </a:cubicBezTo>
                <a:cubicBezTo>
                  <a:pt x="6262018" y="918005"/>
                  <a:pt x="6258356" y="910478"/>
                  <a:pt x="6257500" y="902396"/>
                </a:cubicBezTo>
                <a:cubicBezTo>
                  <a:pt x="6274516" y="898000"/>
                  <a:pt x="6268560" y="922815"/>
                  <a:pt x="6282740" y="921823"/>
                </a:cubicBezTo>
                <a:cubicBezTo>
                  <a:pt x="6315921" y="911613"/>
                  <a:pt x="6261895" y="873469"/>
                  <a:pt x="6308973" y="888358"/>
                </a:cubicBezTo>
                <a:cubicBezTo>
                  <a:pt x="6298196" y="870491"/>
                  <a:pt x="6266433" y="878999"/>
                  <a:pt x="6239774" y="882118"/>
                </a:cubicBezTo>
                <a:cubicBezTo>
                  <a:pt x="6271822" y="899843"/>
                  <a:pt x="6177524" y="908210"/>
                  <a:pt x="6173412" y="898142"/>
                </a:cubicBezTo>
                <a:cubicBezTo>
                  <a:pt x="6182629" y="923383"/>
                  <a:pt x="6197518" y="919837"/>
                  <a:pt x="6178942" y="942525"/>
                </a:cubicBezTo>
                <a:cubicBezTo>
                  <a:pt x="6210706" y="924658"/>
                  <a:pt x="6199078" y="946779"/>
                  <a:pt x="6189294" y="963795"/>
                </a:cubicBezTo>
                <a:cubicBezTo>
                  <a:pt x="6202764" y="962944"/>
                  <a:pt x="6203474" y="952593"/>
                  <a:pt x="6217654" y="952593"/>
                </a:cubicBezTo>
                <a:cubicBezTo>
                  <a:pt x="6216618" y="963355"/>
                  <a:pt x="6207476" y="971509"/>
                  <a:pt x="6196666" y="971311"/>
                </a:cubicBezTo>
                <a:cubicBezTo>
                  <a:pt x="6214958" y="987618"/>
                  <a:pt x="6336198" y="972445"/>
                  <a:pt x="6270544" y="1013851"/>
                </a:cubicBezTo>
                <a:cubicBezTo>
                  <a:pt x="6286851" y="993290"/>
                  <a:pt x="6261044" y="982513"/>
                  <a:pt x="6236796" y="988185"/>
                </a:cubicBezTo>
                <a:cubicBezTo>
                  <a:pt x="6252110" y="993999"/>
                  <a:pt x="6269835" y="1042494"/>
                  <a:pt x="6288411" y="1034270"/>
                </a:cubicBezTo>
                <a:cubicBezTo>
                  <a:pt x="6300748" y="1034270"/>
                  <a:pt x="6285291" y="1066601"/>
                  <a:pt x="6269693" y="1066601"/>
                </a:cubicBezTo>
                <a:cubicBezTo>
                  <a:pt x="6267992" y="1091132"/>
                  <a:pt x="6298053" y="1073265"/>
                  <a:pt x="6280896" y="1094960"/>
                </a:cubicBezTo>
                <a:cubicBezTo>
                  <a:pt x="6307554" y="1092975"/>
                  <a:pt x="6310957" y="1073406"/>
                  <a:pt x="6322159" y="1059652"/>
                </a:cubicBezTo>
                <a:cubicBezTo>
                  <a:pt x="6350519" y="1067309"/>
                  <a:pt x="6350519" y="1092125"/>
                  <a:pt x="6384976" y="1073832"/>
                </a:cubicBezTo>
                <a:cubicBezTo>
                  <a:pt x="6373066" y="1082624"/>
                  <a:pt x="6370796" y="1099214"/>
                  <a:pt x="6367110" y="1113678"/>
                </a:cubicBezTo>
                <a:cubicBezTo>
                  <a:pt x="6355340" y="1115805"/>
                  <a:pt x="6338750" y="1113678"/>
                  <a:pt x="6338750" y="1124880"/>
                </a:cubicBezTo>
                <a:cubicBezTo>
                  <a:pt x="6301740" y="1104886"/>
                  <a:pt x="6265156" y="1077803"/>
                  <a:pt x="6222474" y="1109566"/>
                </a:cubicBezTo>
                <a:cubicBezTo>
                  <a:pt x="6238922" y="1122895"/>
                  <a:pt x="6257073" y="1099782"/>
                  <a:pt x="6275932" y="1110417"/>
                </a:cubicBezTo>
                <a:cubicBezTo>
                  <a:pt x="6227720" y="1140478"/>
                  <a:pt x="6205032" y="1161323"/>
                  <a:pt x="6220488" y="1215207"/>
                </a:cubicBezTo>
                <a:cubicBezTo>
                  <a:pt x="6203897" y="1216483"/>
                  <a:pt x="6147036" y="1220595"/>
                  <a:pt x="6177948" y="1235626"/>
                </a:cubicBezTo>
                <a:cubicBezTo>
                  <a:pt x="6166037" y="1255762"/>
                  <a:pt x="6118533" y="1248388"/>
                  <a:pt x="6109317" y="1236619"/>
                </a:cubicBezTo>
                <a:cubicBezTo>
                  <a:pt x="6097688" y="1257889"/>
                  <a:pt x="6132146" y="1259165"/>
                  <a:pt x="6107331" y="1281995"/>
                </a:cubicBezTo>
                <a:cubicBezTo>
                  <a:pt x="6121511" y="1290078"/>
                  <a:pt x="6135691" y="1261434"/>
                  <a:pt x="6150580" y="1261576"/>
                </a:cubicBezTo>
                <a:cubicBezTo>
                  <a:pt x="6162208" y="1263419"/>
                  <a:pt x="6148878" y="1271502"/>
                  <a:pt x="6153416" y="1283838"/>
                </a:cubicBezTo>
                <a:cubicBezTo>
                  <a:pt x="6188584" y="1271218"/>
                  <a:pt x="6152565" y="1253351"/>
                  <a:pt x="6204180" y="1262426"/>
                </a:cubicBezTo>
                <a:cubicBezTo>
                  <a:pt x="6259199" y="1194788"/>
                  <a:pt x="6250691" y="1157636"/>
                  <a:pt x="6357041" y="1145158"/>
                </a:cubicBezTo>
                <a:cubicBezTo>
                  <a:pt x="6381288" y="1157778"/>
                  <a:pt x="6302448" y="1147568"/>
                  <a:pt x="6323292" y="1179615"/>
                </a:cubicBezTo>
                <a:cubicBezTo>
                  <a:pt x="6337472" y="1190534"/>
                  <a:pt x="6342861" y="1175928"/>
                  <a:pt x="6369378" y="1181175"/>
                </a:cubicBezTo>
                <a:cubicBezTo>
                  <a:pt x="6370654" y="1191101"/>
                  <a:pt x="6371788" y="1200885"/>
                  <a:pt x="6373064" y="1210811"/>
                </a:cubicBezTo>
                <a:cubicBezTo>
                  <a:pt x="6364131" y="1210811"/>
                  <a:pt x="6364982" y="1198049"/>
                  <a:pt x="6362713" y="1189541"/>
                </a:cubicBezTo>
                <a:cubicBezTo>
                  <a:pt x="6348533" y="1190392"/>
                  <a:pt x="6348533" y="1200743"/>
                  <a:pt x="6333644" y="1200885"/>
                </a:cubicBezTo>
                <a:cubicBezTo>
                  <a:pt x="6333644" y="1220595"/>
                  <a:pt x="6351794" y="1217901"/>
                  <a:pt x="6366542" y="1219177"/>
                </a:cubicBezTo>
                <a:cubicBezTo>
                  <a:pt x="6368243" y="1238320"/>
                  <a:pt x="6338182" y="1233357"/>
                  <a:pt x="6340308" y="1252500"/>
                </a:cubicBezTo>
                <a:cubicBezTo>
                  <a:pt x="6360444" y="1258172"/>
                  <a:pt x="6362430" y="1217334"/>
                  <a:pt x="6376893" y="1240447"/>
                </a:cubicBezTo>
                <a:cubicBezTo>
                  <a:pt x="6379304" y="1262143"/>
                  <a:pt x="6332084" y="1251224"/>
                  <a:pt x="6345838" y="1297167"/>
                </a:cubicBezTo>
                <a:cubicBezTo>
                  <a:pt x="6350092" y="1314183"/>
                  <a:pt x="6379446" y="1297167"/>
                  <a:pt x="6383416" y="1292346"/>
                </a:cubicBezTo>
                <a:cubicBezTo>
                  <a:pt x="6408089" y="1288517"/>
                  <a:pt x="6339174" y="1318012"/>
                  <a:pt x="6335629" y="1336021"/>
                </a:cubicBezTo>
                <a:cubicBezTo>
                  <a:pt x="6318896" y="1337155"/>
                  <a:pt x="6328398" y="1305108"/>
                  <a:pt x="6322442" y="1292630"/>
                </a:cubicBezTo>
                <a:cubicBezTo>
                  <a:pt x="6249556" y="1304825"/>
                  <a:pt x="6233250" y="1327513"/>
                  <a:pt x="6180642" y="1318154"/>
                </a:cubicBezTo>
                <a:cubicBezTo>
                  <a:pt x="6184672" y="1327643"/>
                  <a:pt x="6195070" y="1332721"/>
                  <a:pt x="6205031" y="1330065"/>
                </a:cubicBezTo>
                <a:cubicBezTo>
                  <a:pt x="6187022" y="1350484"/>
                  <a:pt x="6170290" y="1330065"/>
                  <a:pt x="6145758" y="1344245"/>
                </a:cubicBezTo>
                <a:cubicBezTo>
                  <a:pt x="6154408" y="1293055"/>
                  <a:pt x="6089038" y="1334319"/>
                  <a:pt x="6087479" y="1366508"/>
                </a:cubicBezTo>
                <a:cubicBezTo>
                  <a:pt x="6066352" y="1369060"/>
                  <a:pt x="6102793" y="1344103"/>
                  <a:pt x="6070604" y="1353604"/>
                </a:cubicBezTo>
                <a:cubicBezTo>
                  <a:pt x="6069896" y="1346372"/>
                  <a:pt x="6078971" y="1346656"/>
                  <a:pt x="6084784" y="1344245"/>
                </a:cubicBezTo>
                <a:cubicBezTo>
                  <a:pt x="6069754" y="1321982"/>
                  <a:pt x="6059828" y="1373739"/>
                  <a:pt x="6039694" y="1349917"/>
                </a:cubicBezTo>
                <a:cubicBezTo>
                  <a:pt x="6043096" y="1389337"/>
                  <a:pt x="6068054" y="1351335"/>
                  <a:pt x="6088472" y="1373881"/>
                </a:cubicBezTo>
                <a:cubicBezTo>
                  <a:pt x="6086628" y="1385934"/>
                  <a:pt x="6065642" y="1383239"/>
                  <a:pt x="6077128" y="1405218"/>
                </a:cubicBezTo>
                <a:cubicBezTo>
                  <a:pt x="6102227" y="1409047"/>
                  <a:pt x="6084644" y="1379836"/>
                  <a:pt x="6095988" y="1373030"/>
                </a:cubicBezTo>
                <a:cubicBezTo>
                  <a:pt x="6111868" y="1408480"/>
                  <a:pt x="6120378" y="1369911"/>
                  <a:pt x="6150438" y="1381396"/>
                </a:cubicBezTo>
                <a:cubicBezTo>
                  <a:pt x="6149730" y="1389620"/>
                  <a:pt x="6136258" y="1388061"/>
                  <a:pt x="6137252" y="1397845"/>
                </a:cubicBezTo>
                <a:cubicBezTo>
                  <a:pt x="6154268" y="1406495"/>
                  <a:pt x="6168022" y="1395292"/>
                  <a:pt x="6190002" y="1391322"/>
                </a:cubicBezTo>
                <a:cubicBezTo>
                  <a:pt x="6188442" y="1379127"/>
                  <a:pt x="6202054" y="1373597"/>
                  <a:pt x="6216375" y="1357999"/>
                </a:cubicBezTo>
                <a:cubicBezTo>
                  <a:pt x="6233958" y="1355872"/>
                  <a:pt x="6216375" y="1378560"/>
                  <a:pt x="6203189" y="1374731"/>
                </a:cubicBezTo>
                <a:cubicBezTo>
                  <a:pt x="6240482" y="1388911"/>
                  <a:pt x="6186031" y="1391464"/>
                  <a:pt x="6185180" y="1414577"/>
                </a:cubicBezTo>
                <a:cubicBezTo>
                  <a:pt x="6212406" y="1404084"/>
                  <a:pt x="6223466" y="1381396"/>
                  <a:pt x="6265156" y="1381821"/>
                </a:cubicBezTo>
                <a:cubicBezTo>
                  <a:pt x="6272671" y="1363955"/>
                  <a:pt x="6267140" y="1344103"/>
                  <a:pt x="6250266" y="1323684"/>
                </a:cubicBezTo>
                <a:cubicBezTo>
                  <a:pt x="6290680" y="1329073"/>
                  <a:pt x="6287702" y="1380403"/>
                  <a:pt x="6267992" y="1404084"/>
                </a:cubicBezTo>
                <a:cubicBezTo>
                  <a:pt x="6257924" y="1396852"/>
                  <a:pt x="6251684" y="1384657"/>
                  <a:pt x="6228571" y="1394158"/>
                </a:cubicBezTo>
                <a:lnTo>
                  <a:pt x="6230414" y="1408338"/>
                </a:lnTo>
                <a:cubicBezTo>
                  <a:pt x="6233392" y="1417413"/>
                  <a:pt x="6246296" y="1414010"/>
                  <a:pt x="6245446" y="1406495"/>
                </a:cubicBezTo>
                <a:cubicBezTo>
                  <a:pt x="6256222" y="1407629"/>
                  <a:pt x="6247714" y="1419398"/>
                  <a:pt x="6239774" y="1422093"/>
                </a:cubicBezTo>
                <a:cubicBezTo>
                  <a:pt x="6261894" y="1430033"/>
                  <a:pt x="6281321" y="1415003"/>
                  <a:pt x="6309397" y="1428332"/>
                </a:cubicBezTo>
                <a:cubicBezTo>
                  <a:pt x="6310957" y="1449744"/>
                  <a:pt x="6256931" y="1428332"/>
                  <a:pt x="6258491" y="1449885"/>
                </a:cubicBezTo>
                <a:cubicBezTo>
                  <a:pt x="6298478" y="1458677"/>
                  <a:pt x="6335488" y="1418264"/>
                  <a:pt x="6387388" y="1440952"/>
                </a:cubicBezTo>
                <a:cubicBezTo>
                  <a:pt x="6355766" y="1469312"/>
                  <a:pt x="6276925" y="1453856"/>
                  <a:pt x="6242468" y="1504479"/>
                </a:cubicBezTo>
                <a:cubicBezTo>
                  <a:pt x="6247998" y="1483067"/>
                  <a:pt x="6194256" y="1492142"/>
                  <a:pt x="6182202" y="1512136"/>
                </a:cubicBezTo>
                <a:cubicBezTo>
                  <a:pt x="6192270" y="1531988"/>
                  <a:pt x="6200920" y="1498948"/>
                  <a:pt x="6213256" y="1515681"/>
                </a:cubicBezTo>
                <a:cubicBezTo>
                  <a:pt x="6183195" y="1539645"/>
                  <a:pt x="6103220" y="1525323"/>
                  <a:pt x="6071456" y="1548295"/>
                </a:cubicBezTo>
                <a:cubicBezTo>
                  <a:pt x="6073016" y="1560490"/>
                  <a:pt x="6074576" y="1572968"/>
                  <a:pt x="6076136" y="1585305"/>
                </a:cubicBezTo>
                <a:cubicBezTo>
                  <a:pt x="6044089" y="1585305"/>
                  <a:pt x="6041820" y="1620896"/>
                  <a:pt x="6039126" y="1657481"/>
                </a:cubicBezTo>
                <a:cubicBezTo>
                  <a:pt x="6033738" y="1669534"/>
                  <a:pt x="5978861" y="1677758"/>
                  <a:pt x="6004952" y="1691796"/>
                </a:cubicBezTo>
                <a:lnTo>
                  <a:pt x="5896408" y="1695474"/>
                </a:lnTo>
                <a:lnTo>
                  <a:pt x="5888588" y="1703229"/>
                </a:lnTo>
                <a:cubicBezTo>
                  <a:pt x="5878857" y="1709238"/>
                  <a:pt x="5866910" y="1714414"/>
                  <a:pt x="5858048" y="1715336"/>
                </a:cubicBezTo>
                <a:cubicBezTo>
                  <a:pt x="5857408" y="1725415"/>
                  <a:pt x="5858708" y="1735524"/>
                  <a:pt x="5861877" y="1745114"/>
                </a:cubicBezTo>
                <a:cubicBezTo>
                  <a:pt x="5872512" y="1746390"/>
                  <a:pt x="5882721" y="1746957"/>
                  <a:pt x="5883572" y="1730934"/>
                </a:cubicBezTo>
                <a:cubicBezTo>
                  <a:pt x="5887542" y="1743696"/>
                  <a:pt x="5895200" y="1750360"/>
                  <a:pt x="5909238" y="1746248"/>
                </a:cubicBezTo>
                <a:cubicBezTo>
                  <a:pt x="5912358" y="1767376"/>
                  <a:pt x="5902857" y="1765533"/>
                  <a:pt x="5904275" y="1783542"/>
                </a:cubicBezTo>
                <a:cubicBezTo>
                  <a:pt x="5893640" y="1782265"/>
                  <a:pt x="5903424" y="1758301"/>
                  <a:pt x="5904275" y="1753622"/>
                </a:cubicBezTo>
                <a:cubicBezTo>
                  <a:pt x="5871236" y="1749651"/>
                  <a:pt x="5898886" y="1808215"/>
                  <a:pt x="5860742" y="1790348"/>
                </a:cubicBezTo>
                <a:cubicBezTo>
                  <a:pt x="5864146" y="1801550"/>
                  <a:pt x="5874922" y="1801267"/>
                  <a:pt x="5882012" y="1805521"/>
                </a:cubicBezTo>
                <a:cubicBezTo>
                  <a:pt x="5884706" y="1833881"/>
                  <a:pt x="5865280" y="1821544"/>
                  <a:pt x="5864287" y="1842530"/>
                </a:cubicBezTo>
                <a:cubicBezTo>
                  <a:pt x="5884565" y="1891877"/>
                  <a:pt x="5888535" y="1837851"/>
                  <a:pt x="5902148" y="1887906"/>
                </a:cubicBezTo>
                <a:cubicBezTo>
                  <a:pt x="5887968" y="1882802"/>
                  <a:pt x="5883714" y="1872734"/>
                  <a:pt x="5889102" y="1902086"/>
                </a:cubicBezTo>
                <a:cubicBezTo>
                  <a:pt x="5873788" y="1913430"/>
                  <a:pt x="5886834" y="1876704"/>
                  <a:pt x="5876624" y="1879398"/>
                </a:cubicBezTo>
                <a:cubicBezTo>
                  <a:pt x="5863720" y="1935126"/>
                  <a:pt x="5913350" y="1900243"/>
                  <a:pt x="5931642" y="1910311"/>
                </a:cubicBezTo>
                <a:cubicBezTo>
                  <a:pt x="5928523" y="1938671"/>
                  <a:pt x="5907536" y="1933424"/>
                  <a:pt x="5905976" y="1910311"/>
                </a:cubicBezTo>
                <a:cubicBezTo>
                  <a:pt x="5890921" y="1933054"/>
                  <a:pt x="5860335" y="1939387"/>
                  <a:pt x="5837487" y="1924491"/>
                </a:cubicBezTo>
                <a:cubicBezTo>
                  <a:pt x="5835927" y="1951433"/>
                  <a:pt x="5855921" y="1941932"/>
                  <a:pt x="5862728" y="1954694"/>
                </a:cubicBezTo>
                <a:cubicBezTo>
                  <a:pt x="5869534" y="1920662"/>
                  <a:pt x="5876908" y="1966889"/>
                  <a:pt x="5896760" y="1962777"/>
                </a:cubicBezTo>
                <a:cubicBezTo>
                  <a:pt x="5893498" y="1990002"/>
                  <a:pt x="5905409" y="1991137"/>
                  <a:pt x="5904417" y="2015101"/>
                </a:cubicBezTo>
                <a:cubicBezTo>
                  <a:pt x="5914343" y="2010138"/>
                  <a:pt x="5908245" y="1975964"/>
                  <a:pt x="5926112" y="1985607"/>
                </a:cubicBezTo>
                <a:cubicBezTo>
                  <a:pt x="5929374" y="2003332"/>
                  <a:pt x="5904558" y="2019922"/>
                  <a:pt x="5926112" y="2022900"/>
                </a:cubicBezTo>
                <a:cubicBezTo>
                  <a:pt x="5925120" y="2032826"/>
                  <a:pt x="5908245" y="2037080"/>
                  <a:pt x="5926112" y="2037789"/>
                </a:cubicBezTo>
                <a:cubicBezTo>
                  <a:pt x="5910940" y="2066149"/>
                  <a:pt x="5936747" y="2076075"/>
                  <a:pt x="5908529" y="2074799"/>
                </a:cubicBezTo>
                <a:cubicBezTo>
                  <a:pt x="5912074" y="2092808"/>
                  <a:pt x="5932493" y="2078344"/>
                  <a:pt x="5934195" y="2067851"/>
                </a:cubicBezTo>
                <a:cubicBezTo>
                  <a:pt x="5941001" y="2077777"/>
                  <a:pt x="5940150" y="2101032"/>
                  <a:pt x="5946106" y="2112660"/>
                </a:cubicBezTo>
                <a:cubicBezTo>
                  <a:pt x="5955465" y="2108689"/>
                  <a:pt x="5969645" y="2102166"/>
                  <a:pt x="5971204" y="2127974"/>
                </a:cubicBezTo>
                <a:cubicBezTo>
                  <a:pt x="5966384" y="2119182"/>
                  <a:pt x="5957024" y="2119324"/>
                  <a:pt x="5945964" y="2120175"/>
                </a:cubicBezTo>
                <a:cubicBezTo>
                  <a:pt x="5962129" y="2130101"/>
                  <a:pt x="5931784" y="2150520"/>
                  <a:pt x="5928806" y="2134355"/>
                </a:cubicBezTo>
                <a:cubicBezTo>
                  <a:pt x="5927105" y="2145274"/>
                  <a:pt x="5939725" y="2205255"/>
                  <a:pt x="5910798" y="2201285"/>
                </a:cubicBezTo>
                <a:cubicBezTo>
                  <a:pt x="5922709" y="2186112"/>
                  <a:pt x="5928664" y="2146124"/>
                  <a:pt x="5907678" y="2126556"/>
                </a:cubicBezTo>
                <a:cubicBezTo>
                  <a:pt x="5890804" y="2123720"/>
                  <a:pt x="5908954" y="2185261"/>
                  <a:pt x="5885841" y="2170939"/>
                </a:cubicBezTo>
                <a:cubicBezTo>
                  <a:pt x="5886692" y="2184127"/>
                  <a:pt x="5892931" y="2188097"/>
                  <a:pt x="5902573" y="2186112"/>
                </a:cubicBezTo>
                <a:cubicBezTo>
                  <a:pt x="5909805" y="2203412"/>
                  <a:pt x="5872937" y="2188097"/>
                  <a:pt x="5864571" y="2186112"/>
                </a:cubicBezTo>
                <a:cubicBezTo>
                  <a:pt x="5871916" y="2174557"/>
                  <a:pt x="5877775" y="2162122"/>
                  <a:pt x="5882012" y="2149102"/>
                </a:cubicBezTo>
                <a:cubicBezTo>
                  <a:pt x="5864287" y="2156901"/>
                  <a:pt x="5858757" y="2142579"/>
                  <a:pt x="5847980" y="2156192"/>
                </a:cubicBezTo>
                <a:cubicBezTo>
                  <a:pt x="5835786" y="2140452"/>
                  <a:pt x="5866414" y="2139034"/>
                  <a:pt x="5877900" y="2142012"/>
                </a:cubicBezTo>
                <a:cubicBezTo>
                  <a:pt x="5875034" y="2134901"/>
                  <a:pt x="5873682" y="2127271"/>
                  <a:pt x="5873930" y="2119608"/>
                </a:cubicBezTo>
                <a:cubicBezTo>
                  <a:pt x="5883714" y="2117481"/>
                  <a:pt x="5878326" y="2141303"/>
                  <a:pt x="5886266" y="2142154"/>
                </a:cubicBezTo>
                <a:cubicBezTo>
                  <a:pt x="5905551" y="2136482"/>
                  <a:pt x="5878893" y="2091390"/>
                  <a:pt x="5903708" y="2112518"/>
                </a:cubicBezTo>
                <a:cubicBezTo>
                  <a:pt x="5899312" y="2093375"/>
                  <a:pt x="5881162" y="2098338"/>
                  <a:pt x="5865847" y="2097062"/>
                </a:cubicBezTo>
                <a:cubicBezTo>
                  <a:pt x="5882154" y="2118899"/>
                  <a:pt x="5828979" y="2114503"/>
                  <a:pt x="5827561" y="2104010"/>
                </a:cubicBezTo>
                <a:cubicBezTo>
                  <a:pt x="5830539" y="2130243"/>
                  <a:pt x="5839189" y="2128683"/>
                  <a:pt x="5827561" y="2148677"/>
                </a:cubicBezTo>
                <a:cubicBezTo>
                  <a:pt x="5846562" y="2135206"/>
                  <a:pt x="5838338" y="2155625"/>
                  <a:pt x="5831532" y="2171081"/>
                </a:cubicBezTo>
                <a:cubicBezTo>
                  <a:pt x="5839047" y="2172216"/>
                  <a:pt x="5840465" y="2162148"/>
                  <a:pt x="5848548" y="2163991"/>
                </a:cubicBezTo>
                <a:cubicBezTo>
                  <a:pt x="5846562" y="2173066"/>
                  <a:pt x="5842876" y="2179164"/>
                  <a:pt x="5835644" y="2178171"/>
                </a:cubicBezTo>
                <a:cubicBezTo>
                  <a:pt x="5844435" y="2196889"/>
                  <a:pt x="5912783" y="2198165"/>
                  <a:pt x="5872937" y="2231063"/>
                </a:cubicBezTo>
                <a:cubicBezTo>
                  <a:pt x="5883572" y="2212770"/>
                  <a:pt x="5870243" y="2198732"/>
                  <a:pt x="5856346" y="2201001"/>
                </a:cubicBezTo>
                <a:cubicBezTo>
                  <a:pt x="5864429" y="2208800"/>
                  <a:pt x="5870526" y="2259281"/>
                  <a:pt x="5881020" y="2253609"/>
                </a:cubicBezTo>
                <a:cubicBezTo>
                  <a:pt x="5887826" y="2254601"/>
                  <a:pt x="5876482" y="2285230"/>
                  <a:pt x="5867973" y="2283103"/>
                </a:cubicBezTo>
                <a:cubicBezTo>
                  <a:pt x="5864996" y="2307209"/>
                  <a:pt x="5882862" y="2293597"/>
                  <a:pt x="5871661" y="2313023"/>
                </a:cubicBezTo>
                <a:cubicBezTo>
                  <a:pt x="5885841" y="2314725"/>
                  <a:pt x="5890094" y="2295724"/>
                  <a:pt x="5897468" y="2283529"/>
                </a:cubicBezTo>
                <a:cubicBezTo>
                  <a:pt x="5911648" y="2295156"/>
                  <a:pt x="5910372" y="2319688"/>
                  <a:pt x="5930650" y="2306500"/>
                </a:cubicBezTo>
                <a:cubicBezTo>
                  <a:pt x="5923572" y="2317762"/>
                  <a:pt x="5919069" y="2330448"/>
                  <a:pt x="5917462" y="2343652"/>
                </a:cubicBezTo>
                <a:cubicBezTo>
                  <a:pt x="5910798" y="2343652"/>
                  <a:pt x="5901439" y="2339823"/>
                  <a:pt x="5900588" y="2350742"/>
                </a:cubicBezTo>
                <a:cubicBezTo>
                  <a:pt x="5882012" y="2326069"/>
                  <a:pt x="5864146" y="2294022"/>
                  <a:pt x="5837912" y="2319971"/>
                </a:cubicBezTo>
                <a:cubicBezTo>
                  <a:pt x="5845995" y="2335428"/>
                  <a:pt x="5857906" y="2315008"/>
                  <a:pt x="5867265" y="2327912"/>
                </a:cubicBezTo>
                <a:cubicBezTo>
                  <a:pt x="5845995" y="2345460"/>
                  <a:pt x="5832701" y="2359817"/>
                  <a:pt x="5828879" y="2389230"/>
                </a:cubicBezTo>
                <a:lnTo>
                  <a:pt x="5828490" y="2411684"/>
                </a:lnTo>
                <a:lnTo>
                  <a:pt x="5829688" y="2410138"/>
                </a:lnTo>
                <a:cubicBezTo>
                  <a:pt x="5835253" y="2404945"/>
                  <a:pt x="5840110" y="2399450"/>
                  <a:pt x="5839188" y="2390587"/>
                </a:cubicBezTo>
                <a:cubicBezTo>
                  <a:pt x="5848122" y="2390587"/>
                  <a:pt x="5845144" y="2396827"/>
                  <a:pt x="5841032" y="2397819"/>
                </a:cubicBezTo>
                <a:lnTo>
                  <a:pt x="5847151" y="2409533"/>
                </a:lnTo>
                <a:lnTo>
                  <a:pt x="5853013" y="2398706"/>
                </a:lnTo>
                <a:cubicBezTo>
                  <a:pt x="5864499" y="2382009"/>
                  <a:pt x="5878963" y="2373005"/>
                  <a:pt x="5908670" y="2373997"/>
                </a:cubicBezTo>
                <a:cubicBezTo>
                  <a:pt x="5921006" y="2389737"/>
                  <a:pt x="5878608" y="2369034"/>
                  <a:pt x="5887258" y="2403633"/>
                </a:cubicBezTo>
                <a:cubicBezTo>
                  <a:pt x="5894348" y="2416395"/>
                  <a:pt x="5898318" y="2402499"/>
                  <a:pt x="5912356" y="2411432"/>
                </a:cubicBezTo>
                <a:cubicBezTo>
                  <a:pt x="5912356" y="2421358"/>
                  <a:pt x="5912356" y="2431284"/>
                  <a:pt x="5912356" y="2441210"/>
                </a:cubicBezTo>
                <a:cubicBezTo>
                  <a:pt x="5907535" y="2439934"/>
                  <a:pt x="5909095" y="2427030"/>
                  <a:pt x="5908528" y="2418806"/>
                </a:cubicBezTo>
                <a:cubicBezTo>
                  <a:pt x="5901012" y="2417672"/>
                  <a:pt x="5899594" y="2427739"/>
                  <a:pt x="5891654" y="2426038"/>
                </a:cubicBezTo>
                <a:lnTo>
                  <a:pt x="5896217" y="2443076"/>
                </a:lnTo>
                <a:lnTo>
                  <a:pt x="5902429" y="2445358"/>
                </a:lnTo>
                <a:lnTo>
                  <a:pt x="5904452" y="2447090"/>
                </a:lnTo>
                <a:lnTo>
                  <a:pt x="5908102" y="2448726"/>
                </a:lnTo>
                <a:lnTo>
                  <a:pt x="5907758" y="2449921"/>
                </a:lnTo>
                <a:lnTo>
                  <a:pt x="5917500" y="2458263"/>
                </a:lnTo>
                <a:lnTo>
                  <a:pt x="5919163" y="2447733"/>
                </a:lnTo>
                <a:cubicBezTo>
                  <a:pt x="5926253" y="2443975"/>
                  <a:pt x="5927813" y="2449789"/>
                  <a:pt x="5927795" y="2458315"/>
                </a:cubicBezTo>
                <a:lnTo>
                  <a:pt x="5927117" y="2480159"/>
                </a:lnTo>
                <a:lnTo>
                  <a:pt x="5927266" y="2480153"/>
                </a:lnTo>
                <a:cubicBezTo>
                  <a:pt x="5940726" y="2482473"/>
                  <a:pt x="5946070" y="2491513"/>
                  <a:pt x="5920865" y="2488428"/>
                </a:cubicBezTo>
                <a:lnTo>
                  <a:pt x="5905921" y="2490581"/>
                </a:lnTo>
                <a:lnTo>
                  <a:pt x="5922790" y="2513066"/>
                </a:lnTo>
                <a:cubicBezTo>
                  <a:pt x="5928013" y="2522479"/>
                  <a:pt x="5931057" y="2534071"/>
                  <a:pt x="5929515" y="2552523"/>
                </a:cubicBezTo>
                <a:cubicBezTo>
                  <a:pt x="5916186" y="2552523"/>
                  <a:pt x="5916894" y="2531395"/>
                  <a:pt x="5894206" y="2545717"/>
                </a:cubicBezTo>
                <a:lnTo>
                  <a:pt x="5894426" y="2544438"/>
                </a:lnTo>
                <a:lnTo>
                  <a:pt x="5881303" y="2559613"/>
                </a:lnTo>
                <a:cubicBezTo>
                  <a:pt x="5872086" y="2558621"/>
                  <a:pt x="5880027" y="2527992"/>
                  <a:pt x="5877758" y="2514805"/>
                </a:cubicBezTo>
                <a:cubicBezTo>
                  <a:pt x="5837062" y="2517215"/>
                  <a:pt x="5826427" y="2537351"/>
                  <a:pt x="5798492" y="2521044"/>
                </a:cubicBezTo>
                <a:cubicBezTo>
                  <a:pt x="5800192" y="2530261"/>
                  <a:pt x="5803596" y="2536500"/>
                  <a:pt x="5810828" y="2536216"/>
                </a:cubicBezTo>
                <a:cubicBezTo>
                  <a:pt x="5805156" y="2545079"/>
                  <a:pt x="5800441" y="2543874"/>
                  <a:pt x="5795319" y="2541942"/>
                </a:cubicBezTo>
                <a:lnTo>
                  <a:pt x="5787533" y="2539770"/>
                </a:lnTo>
                <a:lnTo>
                  <a:pt x="5787998" y="2541889"/>
                </a:lnTo>
                <a:lnTo>
                  <a:pt x="5785843" y="2540155"/>
                </a:lnTo>
                <a:lnTo>
                  <a:pt x="5777364" y="2543306"/>
                </a:lnTo>
                <a:lnTo>
                  <a:pt x="5778320" y="2531581"/>
                </a:lnTo>
                <a:lnTo>
                  <a:pt x="5775378" y="2521612"/>
                </a:lnTo>
                <a:cubicBezTo>
                  <a:pt x="5768288" y="2522604"/>
                  <a:pt x="5764743" y="2525689"/>
                  <a:pt x="5761056" y="2528755"/>
                </a:cubicBezTo>
                <a:lnTo>
                  <a:pt x="5754733" y="2531688"/>
                </a:lnTo>
                <a:lnTo>
                  <a:pt x="5751740" y="2535051"/>
                </a:lnTo>
                <a:lnTo>
                  <a:pt x="5748797" y="2543472"/>
                </a:lnTo>
                <a:lnTo>
                  <a:pt x="5749954" y="2546522"/>
                </a:lnTo>
                <a:cubicBezTo>
                  <a:pt x="5756608" y="2553641"/>
                  <a:pt x="5770061" y="2551248"/>
                  <a:pt x="5781759" y="2551248"/>
                </a:cubicBezTo>
                <a:cubicBezTo>
                  <a:pt x="5784205" y="2565393"/>
                  <a:pt x="5767029" y="2567732"/>
                  <a:pt x="5759605" y="2575973"/>
                </a:cubicBezTo>
                <a:lnTo>
                  <a:pt x="5758167" y="2581034"/>
                </a:lnTo>
                <a:lnTo>
                  <a:pt x="5758788" y="2581025"/>
                </a:lnTo>
                <a:cubicBezTo>
                  <a:pt x="5761039" y="2579643"/>
                  <a:pt x="5763574" y="2577569"/>
                  <a:pt x="5766476" y="2576789"/>
                </a:cubicBezTo>
                <a:lnTo>
                  <a:pt x="5772393" y="2578898"/>
                </a:lnTo>
                <a:lnTo>
                  <a:pt x="5777310" y="2572428"/>
                </a:lnTo>
                <a:cubicBezTo>
                  <a:pt x="5781901" y="2565427"/>
                  <a:pt x="5785872" y="2560677"/>
                  <a:pt x="5794380" y="2571524"/>
                </a:cubicBezTo>
                <a:cubicBezTo>
                  <a:pt x="5796578" y="2582230"/>
                  <a:pt x="5784950" y="2585775"/>
                  <a:pt x="5775041" y="2592263"/>
                </a:cubicBezTo>
                <a:lnTo>
                  <a:pt x="5771882" y="2595848"/>
                </a:lnTo>
                <a:lnTo>
                  <a:pt x="5781139" y="2598963"/>
                </a:lnTo>
                <a:cubicBezTo>
                  <a:pt x="5785836" y="2597793"/>
                  <a:pt x="5790976" y="2595134"/>
                  <a:pt x="5797074" y="2594496"/>
                </a:cubicBezTo>
                <a:cubicBezTo>
                  <a:pt x="5797074" y="2588399"/>
                  <a:pt x="5799059" y="2584429"/>
                  <a:pt x="5802179" y="2580299"/>
                </a:cubicBezTo>
                <a:lnTo>
                  <a:pt x="5805097" y="2576586"/>
                </a:lnTo>
                <a:lnTo>
                  <a:pt x="5801186" y="2576346"/>
                </a:lnTo>
                <a:cubicBezTo>
                  <a:pt x="5805820" y="2566657"/>
                  <a:pt x="5806330" y="2555505"/>
                  <a:pt x="5802604" y="2545433"/>
                </a:cubicBezTo>
                <a:cubicBezTo>
                  <a:pt x="5808772" y="2541888"/>
                  <a:pt x="5812938" y="2541339"/>
                  <a:pt x="5815820" y="2542710"/>
                </a:cubicBezTo>
                <a:cubicBezTo>
                  <a:pt x="5824468" y="2546825"/>
                  <a:pt x="5821570" y="2568228"/>
                  <a:pt x="5826568" y="2577905"/>
                </a:cubicBezTo>
                <a:lnTo>
                  <a:pt x="5813547" y="2577105"/>
                </a:lnTo>
                <a:lnTo>
                  <a:pt x="5811099" y="2579680"/>
                </a:lnTo>
                <a:cubicBezTo>
                  <a:pt x="5809225" y="2580724"/>
                  <a:pt x="5807248" y="2580848"/>
                  <a:pt x="5805582" y="2579324"/>
                </a:cubicBezTo>
                <a:cubicBezTo>
                  <a:pt x="5824583" y="2598609"/>
                  <a:pt x="5794947" y="2593504"/>
                  <a:pt x="5792678" y="2616475"/>
                </a:cubicBezTo>
                <a:cubicBezTo>
                  <a:pt x="5808134" y="2609669"/>
                  <a:pt x="5816075" y="2588115"/>
                  <a:pt x="5838622" y="2594638"/>
                </a:cubicBezTo>
                <a:lnTo>
                  <a:pt x="5838446" y="2591566"/>
                </a:lnTo>
                <a:lnTo>
                  <a:pt x="5836352" y="2590950"/>
                </a:lnTo>
                <a:lnTo>
                  <a:pt x="5838342" y="2589732"/>
                </a:lnTo>
                <a:lnTo>
                  <a:pt x="5835218" y="2535082"/>
                </a:lnTo>
                <a:cubicBezTo>
                  <a:pt x="5845995" y="2540470"/>
                  <a:pt x="5849930" y="2555643"/>
                  <a:pt x="5849593" y="2572145"/>
                </a:cubicBezTo>
                <a:lnTo>
                  <a:pt x="5847991" y="2583823"/>
                </a:lnTo>
                <a:lnTo>
                  <a:pt x="5858601" y="2577326"/>
                </a:lnTo>
                <a:cubicBezTo>
                  <a:pt x="5882304" y="2571896"/>
                  <a:pt x="5909875" y="2586944"/>
                  <a:pt x="5936888" y="2585562"/>
                </a:cubicBezTo>
                <a:lnTo>
                  <a:pt x="5937456" y="2586129"/>
                </a:lnTo>
                <a:cubicBezTo>
                  <a:pt x="5933307" y="2604634"/>
                  <a:pt x="5888720" y="2603358"/>
                  <a:pt x="5859029" y="2597615"/>
                </a:cubicBezTo>
                <a:lnTo>
                  <a:pt x="5846600" y="2593962"/>
                </a:lnTo>
                <a:lnTo>
                  <a:pt x="5846206" y="2596838"/>
                </a:lnTo>
                <a:lnTo>
                  <a:pt x="5842295" y="2606951"/>
                </a:lnTo>
                <a:lnTo>
                  <a:pt x="5844718" y="2604705"/>
                </a:lnTo>
                <a:cubicBezTo>
                  <a:pt x="5880168" y="2643841"/>
                  <a:pt x="5976025" y="2590525"/>
                  <a:pt x="5972338" y="2623280"/>
                </a:cubicBezTo>
                <a:cubicBezTo>
                  <a:pt x="6000698" y="2623280"/>
                  <a:pt x="6001548" y="2607257"/>
                  <a:pt x="6036574" y="2617892"/>
                </a:cubicBezTo>
                <a:cubicBezTo>
                  <a:pt x="6039976" y="2598324"/>
                  <a:pt x="6001266" y="2610802"/>
                  <a:pt x="6010057" y="2587121"/>
                </a:cubicBezTo>
                <a:cubicBezTo>
                  <a:pt x="6036998" y="2601301"/>
                  <a:pt x="6056710" y="2586271"/>
                  <a:pt x="6074009" y="2596622"/>
                </a:cubicBezTo>
                <a:cubicBezTo>
                  <a:pt x="6072308" y="2605272"/>
                  <a:pt x="6057134" y="2602436"/>
                  <a:pt x="6046358" y="2603145"/>
                </a:cubicBezTo>
                <a:cubicBezTo>
                  <a:pt x="6066777" y="2621721"/>
                  <a:pt x="6101376" y="2629236"/>
                  <a:pt x="6146469" y="2628811"/>
                </a:cubicBezTo>
                <a:cubicBezTo>
                  <a:pt x="6075569" y="2587263"/>
                  <a:pt x="6304575" y="2664544"/>
                  <a:pt x="6276215" y="2588256"/>
                </a:cubicBezTo>
                <a:cubicBezTo>
                  <a:pt x="6300988" y="2587253"/>
                  <a:pt x="6325746" y="2590564"/>
                  <a:pt x="6349384" y="2598040"/>
                </a:cubicBezTo>
                <a:cubicBezTo>
                  <a:pt x="6350092" y="2619310"/>
                  <a:pt x="6292664" y="2590099"/>
                  <a:pt x="6293798" y="2611227"/>
                </a:cubicBezTo>
                <a:cubicBezTo>
                  <a:pt x="6300746" y="2616758"/>
                  <a:pt x="6379870" y="2619877"/>
                  <a:pt x="6368243" y="2583860"/>
                </a:cubicBezTo>
                <a:cubicBezTo>
                  <a:pt x="6403977" y="2608817"/>
                  <a:pt x="6391924" y="2648663"/>
                  <a:pt x="6392774" y="2666955"/>
                </a:cubicBezTo>
                <a:cubicBezTo>
                  <a:pt x="6402842" y="2665395"/>
                  <a:pt x="6399582" y="2652775"/>
                  <a:pt x="6411634" y="2652775"/>
                </a:cubicBezTo>
                <a:cubicBezTo>
                  <a:pt x="6422411" y="2625266"/>
                  <a:pt x="6389655" y="2630512"/>
                  <a:pt x="6394902" y="2607257"/>
                </a:cubicBezTo>
                <a:cubicBezTo>
                  <a:pt x="6421418" y="2616474"/>
                  <a:pt x="6423262" y="2643841"/>
                  <a:pt x="6420000" y="2675463"/>
                </a:cubicBezTo>
                <a:cubicBezTo>
                  <a:pt x="6444508" y="2666611"/>
                  <a:pt x="6471811" y="2670489"/>
                  <a:pt x="6492886" y="2685814"/>
                </a:cubicBezTo>
                <a:cubicBezTo>
                  <a:pt x="6492886" y="2693046"/>
                  <a:pt x="6481542" y="2691061"/>
                  <a:pt x="6474310" y="2692479"/>
                </a:cubicBezTo>
                <a:cubicBezTo>
                  <a:pt x="6477713" y="2709495"/>
                  <a:pt x="6519402" y="2697300"/>
                  <a:pt x="6538120" y="2702547"/>
                </a:cubicBezTo>
                <a:cubicBezTo>
                  <a:pt x="6541523" y="2719988"/>
                  <a:pt x="6577824" y="2724100"/>
                  <a:pt x="6554994" y="2740549"/>
                </a:cubicBezTo>
                <a:cubicBezTo>
                  <a:pt x="6586474" y="2747639"/>
                  <a:pt x="6590587" y="2730765"/>
                  <a:pt x="6619372" y="2735586"/>
                </a:cubicBezTo>
                <a:cubicBezTo>
                  <a:pt x="6620506" y="2771178"/>
                  <a:pt x="6645889" y="2786351"/>
                  <a:pt x="6616394" y="2810031"/>
                </a:cubicBezTo>
                <a:cubicBezTo>
                  <a:pt x="6595834" y="2803083"/>
                  <a:pt x="6636388" y="2764939"/>
                  <a:pt x="6609588" y="2750050"/>
                </a:cubicBezTo>
                <a:cubicBezTo>
                  <a:pt x="6584348" y="2758700"/>
                  <a:pt x="6581228" y="2787201"/>
                  <a:pt x="6552868" y="2792590"/>
                </a:cubicBezTo>
                <a:cubicBezTo>
                  <a:pt x="6530889" y="2806770"/>
                  <a:pt x="6579809" y="2770753"/>
                  <a:pt x="6581228" y="2756289"/>
                </a:cubicBezTo>
                <a:cubicBezTo>
                  <a:pt x="6473318" y="2726369"/>
                  <a:pt x="6397738" y="2728922"/>
                  <a:pt x="6298336" y="2730623"/>
                </a:cubicBezTo>
                <a:cubicBezTo>
                  <a:pt x="6394194" y="2773163"/>
                  <a:pt x="6490191" y="2735586"/>
                  <a:pt x="6515574" y="2798545"/>
                </a:cubicBezTo>
                <a:cubicBezTo>
                  <a:pt x="6483812" y="2756005"/>
                  <a:pt x="6475445" y="2841085"/>
                  <a:pt x="6433330" y="2795284"/>
                </a:cubicBezTo>
                <a:cubicBezTo>
                  <a:pt x="6431204" y="2817688"/>
                  <a:pt x="6412486" y="2797553"/>
                  <a:pt x="6377886" y="2808046"/>
                </a:cubicBezTo>
                <a:cubicBezTo>
                  <a:pt x="6448786" y="2834704"/>
                  <a:pt x="6509619" y="2813434"/>
                  <a:pt x="6579243" y="2808046"/>
                </a:cubicBezTo>
                <a:cubicBezTo>
                  <a:pt x="6572862" y="2817830"/>
                  <a:pt x="6559249" y="2821092"/>
                  <a:pt x="6542091" y="2821517"/>
                </a:cubicBezTo>
                <a:cubicBezTo>
                  <a:pt x="6543793" y="2836973"/>
                  <a:pt x="6582220" y="2825062"/>
                  <a:pt x="6587184" y="2838248"/>
                </a:cubicBezTo>
                <a:cubicBezTo>
                  <a:pt x="6575130" y="2851436"/>
                  <a:pt x="6542800" y="2831300"/>
                  <a:pt x="6577400" y="2852428"/>
                </a:cubicBezTo>
                <a:cubicBezTo>
                  <a:pt x="6523374" y="2873132"/>
                  <a:pt x="6470340" y="2848743"/>
                  <a:pt x="6412628" y="2860937"/>
                </a:cubicBezTo>
                <a:cubicBezTo>
                  <a:pt x="6444391" y="2888021"/>
                  <a:pt x="6446092" y="2917658"/>
                  <a:pt x="6503238" y="2879371"/>
                </a:cubicBezTo>
                <a:cubicBezTo>
                  <a:pt x="6510328" y="2895679"/>
                  <a:pt x="6495722" y="2927725"/>
                  <a:pt x="6556696" y="2918792"/>
                </a:cubicBezTo>
                <a:cubicBezTo>
                  <a:pt x="6556696" y="2927300"/>
                  <a:pt x="6492603" y="2944316"/>
                  <a:pt x="6455168" y="2944741"/>
                </a:cubicBezTo>
                <a:cubicBezTo>
                  <a:pt x="6450772" y="2960198"/>
                  <a:pt x="6460698" y="2964735"/>
                  <a:pt x="6463108" y="2974803"/>
                </a:cubicBezTo>
                <a:cubicBezTo>
                  <a:pt x="6485655" y="2976929"/>
                  <a:pt x="6507350" y="2978063"/>
                  <a:pt x="6509336" y="2961757"/>
                </a:cubicBezTo>
                <a:cubicBezTo>
                  <a:pt x="6517702" y="2974803"/>
                  <a:pt x="6533725" y="2981893"/>
                  <a:pt x="6563361" y="2978773"/>
                </a:cubicBezTo>
                <a:cubicBezTo>
                  <a:pt x="6570168" y="3000184"/>
                  <a:pt x="6549181" y="2997633"/>
                  <a:pt x="6552868" y="3015783"/>
                </a:cubicBezTo>
                <a:cubicBezTo>
                  <a:pt x="6530180" y="3013656"/>
                  <a:pt x="6551166" y="2990401"/>
                  <a:pt x="6554002" y="2985863"/>
                </a:cubicBezTo>
                <a:cubicBezTo>
                  <a:pt x="6484095" y="2979623"/>
                  <a:pt x="6542375" y="3040173"/>
                  <a:pt x="6461407" y="3019612"/>
                </a:cubicBezTo>
                <a:cubicBezTo>
                  <a:pt x="6468780" y="3031098"/>
                  <a:pt x="6489767" y="3031523"/>
                  <a:pt x="6506358" y="3036343"/>
                </a:cubicBezTo>
                <a:cubicBezTo>
                  <a:pt x="6512172" y="3064703"/>
                  <a:pt x="6471050" y="3050523"/>
                  <a:pt x="6468638" y="3072219"/>
                </a:cubicBezTo>
                <a:cubicBezTo>
                  <a:pt x="6511179" y="3122842"/>
                  <a:pt x="6520112" y="3069099"/>
                  <a:pt x="6548756" y="3120148"/>
                </a:cubicBezTo>
                <a:cubicBezTo>
                  <a:pt x="6518836" y="3114051"/>
                  <a:pt x="6509761" y="3103558"/>
                  <a:pt x="6520396" y="3134328"/>
                </a:cubicBezTo>
                <a:cubicBezTo>
                  <a:pt x="6487782" y="3144678"/>
                  <a:pt x="6515858" y="3108803"/>
                  <a:pt x="6494021" y="3110788"/>
                </a:cubicBezTo>
                <a:cubicBezTo>
                  <a:pt x="6479841" y="3138298"/>
                  <a:pt x="6499409" y="3144147"/>
                  <a:pt x="6527361" y="3144519"/>
                </a:cubicBezTo>
                <a:lnTo>
                  <a:pt x="6555391" y="3143570"/>
                </a:lnTo>
                <a:lnTo>
                  <a:pt x="6484432" y="3162341"/>
                </a:lnTo>
                <a:cubicBezTo>
                  <a:pt x="6459607" y="3163883"/>
                  <a:pt x="6434480" y="3160578"/>
                  <a:pt x="6410500" y="3152337"/>
                </a:cubicBezTo>
                <a:cubicBezTo>
                  <a:pt x="6406956" y="3179279"/>
                  <a:pt x="6449638" y="3171054"/>
                  <a:pt x="6463960" y="3184384"/>
                </a:cubicBezTo>
                <a:cubicBezTo>
                  <a:pt x="6478140" y="3150777"/>
                  <a:pt x="6494872" y="3197570"/>
                  <a:pt x="6536278" y="3194734"/>
                </a:cubicBezTo>
                <a:cubicBezTo>
                  <a:pt x="6529329" y="3221676"/>
                  <a:pt x="6554853" y="3224088"/>
                  <a:pt x="6552442" y="3247625"/>
                </a:cubicBezTo>
                <a:cubicBezTo>
                  <a:pt x="6573712" y="3243371"/>
                  <a:pt x="6560809" y="3208772"/>
                  <a:pt x="6598953" y="3219265"/>
                </a:cubicBezTo>
                <a:cubicBezTo>
                  <a:pt x="6605760" y="3237274"/>
                  <a:pt x="6552726" y="3252163"/>
                  <a:pt x="6597535" y="3256559"/>
                </a:cubicBezTo>
                <a:cubicBezTo>
                  <a:pt x="6595266" y="3266485"/>
                  <a:pt x="6559249" y="3269038"/>
                  <a:pt x="6597535" y="3271449"/>
                </a:cubicBezTo>
                <a:cubicBezTo>
                  <a:pt x="6564779" y="3298673"/>
                  <a:pt x="6619798" y="3310444"/>
                  <a:pt x="6559674" y="3307323"/>
                </a:cubicBezTo>
                <a:cubicBezTo>
                  <a:pt x="6567190" y="3325474"/>
                  <a:pt x="6610864" y="3312428"/>
                  <a:pt x="6614410" y="3301935"/>
                </a:cubicBezTo>
                <a:cubicBezTo>
                  <a:pt x="6628590" y="3312570"/>
                  <a:pt x="6627172" y="3335683"/>
                  <a:pt x="6639792" y="3347736"/>
                </a:cubicBezTo>
                <a:cubicBezTo>
                  <a:pt x="6659927" y="3344333"/>
                  <a:pt x="6690272" y="3338803"/>
                  <a:pt x="6693534" y="3364752"/>
                </a:cubicBezTo>
                <a:cubicBezTo>
                  <a:pt x="6683182" y="3355677"/>
                  <a:pt x="6661770" y="3355110"/>
                  <a:pt x="6639508" y="3355110"/>
                </a:cubicBezTo>
                <a:cubicBezTo>
                  <a:pt x="6673966" y="3366312"/>
                  <a:pt x="6609304" y="3384604"/>
                  <a:pt x="6602640" y="3368581"/>
                </a:cubicBezTo>
                <a:cubicBezTo>
                  <a:pt x="6599095" y="3379499"/>
                  <a:pt x="6625754" y="3439481"/>
                  <a:pt x="6563786" y="3434376"/>
                </a:cubicBezTo>
                <a:cubicBezTo>
                  <a:pt x="6589310" y="3420196"/>
                  <a:pt x="6602356" y="3380350"/>
                  <a:pt x="6557689" y="3359506"/>
                </a:cubicBezTo>
                <a:cubicBezTo>
                  <a:pt x="6521388" y="3355393"/>
                  <a:pt x="6560100" y="3418211"/>
                  <a:pt x="6510612" y="3402046"/>
                </a:cubicBezTo>
                <a:cubicBezTo>
                  <a:pt x="6512313" y="3415233"/>
                  <a:pt x="6525500" y="3419771"/>
                  <a:pt x="6546204" y="3418353"/>
                </a:cubicBezTo>
                <a:cubicBezTo>
                  <a:pt x="6561660" y="3436220"/>
                  <a:pt x="6482960" y="3418353"/>
                  <a:pt x="6464810" y="3415233"/>
                </a:cubicBezTo>
                <a:cubicBezTo>
                  <a:pt x="6479285" y="3405498"/>
                  <a:pt x="6491992" y="3393366"/>
                  <a:pt x="6502387" y="3379358"/>
                </a:cubicBezTo>
                <a:cubicBezTo>
                  <a:pt x="6464526" y="3386022"/>
                  <a:pt x="6452899" y="3371275"/>
                  <a:pt x="6429786" y="3384037"/>
                </a:cubicBezTo>
                <a:cubicBezTo>
                  <a:pt x="6403694" y="3367588"/>
                  <a:pt x="6469064" y="3368297"/>
                  <a:pt x="6493738" y="3371559"/>
                </a:cubicBezTo>
                <a:cubicBezTo>
                  <a:pt x="6487993" y="3365449"/>
                  <a:pt x="6485018" y="3357242"/>
                  <a:pt x="6485514" y="3348871"/>
                </a:cubicBezTo>
                <a:cubicBezTo>
                  <a:pt x="6506500" y="3347453"/>
                  <a:pt x="6494731" y="3370850"/>
                  <a:pt x="6511747" y="3372268"/>
                </a:cubicBezTo>
                <a:cubicBezTo>
                  <a:pt x="6552869" y="3367872"/>
                  <a:pt x="6496149" y="3321078"/>
                  <a:pt x="6549182" y="3343908"/>
                </a:cubicBezTo>
                <a:cubicBezTo>
                  <a:pt x="6539824" y="3324481"/>
                  <a:pt x="6501112" y="3327317"/>
                  <a:pt x="6468214" y="3325757"/>
                </a:cubicBezTo>
                <a:cubicBezTo>
                  <a:pt x="6502956" y="3348729"/>
                  <a:pt x="6389374" y="3340788"/>
                  <a:pt x="6386396" y="3330153"/>
                </a:cubicBezTo>
                <a:cubicBezTo>
                  <a:pt x="6392635" y="3356528"/>
                  <a:pt x="6410927" y="3355677"/>
                  <a:pt x="6384694" y="3374820"/>
                </a:cubicBezTo>
                <a:cubicBezTo>
                  <a:pt x="6425674" y="3362625"/>
                  <a:pt x="6407808" y="3382335"/>
                  <a:pt x="6392918" y="3397508"/>
                </a:cubicBezTo>
                <a:cubicBezTo>
                  <a:pt x="6409226" y="3399068"/>
                  <a:pt x="6412345" y="3389000"/>
                  <a:pt x="6429503" y="3391411"/>
                </a:cubicBezTo>
                <a:cubicBezTo>
                  <a:pt x="6424610" y="3402267"/>
                  <a:pt x="6412763" y="3408190"/>
                  <a:pt x="6401143" y="3405591"/>
                </a:cubicBezTo>
                <a:cubicBezTo>
                  <a:pt x="6419860" y="3424876"/>
                  <a:pt x="6566198" y="3430973"/>
                  <a:pt x="6480693" y="3461176"/>
                </a:cubicBezTo>
                <a:cubicBezTo>
                  <a:pt x="6503806" y="3443593"/>
                  <a:pt x="6475162" y="3428562"/>
                  <a:pt x="6445526" y="3429839"/>
                </a:cubicBezTo>
                <a:cubicBezTo>
                  <a:pt x="6462542" y="3438205"/>
                  <a:pt x="6473886" y="3489111"/>
                  <a:pt x="6497850" y="3484148"/>
                </a:cubicBezTo>
                <a:cubicBezTo>
                  <a:pt x="6512030" y="3485566"/>
                  <a:pt x="6488066" y="3515628"/>
                  <a:pt x="6469490" y="3512508"/>
                </a:cubicBezTo>
                <a:cubicBezTo>
                  <a:pt x="6462968" y="3536472"/>
                  <a:pt x="6501538" y="3524136"/>
                  <a:pt x="6477288" y="3542711"/>
                </a:cubicBezTo>
                <a:cubicBezTo>
                  <a:pt x="6509052" y="3545406"/>
                  <a:pt x="6516852" y="3526688"/>
                  <a:pt x="6532734" y="3515060"/>
                </a:cubicBezTo>
                <a:cubicBezTo>
                  <a:pt x="6564921" y="3527539"/>
                  <a:pt x="6560384" y="3552070"/>
                  <a:pt x="6603634" y="3540301"/>
                </a:cubicBezTo>
                <a:cubicBezTo>
                  <a:pt x="6588034" y="3546824"/>
                  <a:pt x="6582931" y="3562989"/>
                  <a:pt x="6575274" y="3576460"/>
                </a:cubicBezTo>
                <a:cubicBezTo>
                  <a:pt x="6561094" y="3576460"/>
                  <a:pt x="6541098" y="3571639"/>
                  <a:pt x="6538972" y="3582557"/>
                </a:cubicBezTo>
                <a:cubicBezTo>
                  <a:pt x="6499268" y="3556466"/>
                  <a:pt x="6460982" y="3523427"/>
                  <a:pt x="6404688" y="3547391"/>
                </a:cubicBezTo>
                <a:cubicBezTo>
                  <a:pt x="6421704" y="3563414"/>
                  <a:pt x="6447228" y="3543704"/>
                  <a:pt x="6467648" y="3557459"/>
                </a:cubicBezTo>
                <a:cubicBezTo>
                  <a:pt x="6405114" y="3578729"/>
                  <a:pt x="6375052" y="3595461"/>
                  <a:pt x="6382567" y="3651189"/>
                </a:cubicBezTo>
                <a:cubicBezTo>
                  <a:pt x="6362715" y="3649629"/>
                  <a:pt x="6295076" y="3643815"/>
                  <a:pt x="6327974" y="3663809"/>
                </a:cubicBezTo>
                <a:cubicBezTo>
                  <a:pt x="6319111" y="3672671"/>
                  <a:pt x="6301067" y="3673451"/>
                  <a:pt x="6284140" y="3670367"/>
                </a:cubicBezTo>
                <a:lnTo>
                  <a:pt x="6266024" y="3664919"/>
                </a:lnTo>
                <a:lnTo>
                  <a:pt x="6266009" y="3692754"/>
                </a:lnTo>
                <a:lnTo>
                  <a:pt x="6277033" y="3687358"/>
                </a:lnTo>
                <a:cubicBezTo>
                  <a:pt x="6281827" y="3685443"/>
                  <a:pt x="6286568" y="3684300"/>
                  <a:pt x="6291106" y="3684938"/>
                </a:cubicBezTo>
                <a:cubicBezTo>
                  <a:pt x="6304294" y="3688625"/>
                  <a:pt x="6287136" y="3694439"/>
                  <a:pt x="6290256" y="3707341"/>
                </a:cubicBezTo>
                <a:cubicBezTo>
                  <a:pt x="6333930" y="3700677"/>
                  <a:pt x="6294793" y="3677138"/>
                  <a:pt x="6353782" y="3694721"/>
                </a:cubicBezTo>
                <a:cubicBezTo>
                  <a:pt x="6431063" y="3638001"/>
                  <a:pt x="6428085" y="3599573"/>
                  <a:pt x="6555847" y="3605529"/>
                </a:cubicBezTo>
                <a:cubicBezTo>
                  <a:pt x="6582080" y="3622120"/>
                  <a:pt x="6491044" y="3598439"/>
                  <a:pt x="6509620" y="3633889"/>
                </a:cubicBezTo>
                <a:cubicBezTo>
                  <a:pt x="6524792" y="3647076"/>
                  <a:pt x="6533159" y="3633889"/>
                  <a:pt x="6563362" y="3643391"/>
                </a:cubicBezTo>
                <a:cubicBezTo>
                  <a:pt x="6563362" y="3653317"/>
                  <a:pt x="6562654" y="3663243"/>
                  <a:pt x="6562228" y="3673169"/>
                </a:cubicBezTo>
                <a:cubicBezTo>
                  <a:pt x="6551734" y="3671609"/>
                  <a:pt x="6555138" y="3658989"/>
                  <a:pt x="6554004" y="3650481"/>
                </a:cubicBezTo>
                <a:cubicBezTo>
                  <a:pt x="6537980" y="3648921"/>
                  <a:pt x="6534720" y="3658847"/>
                  <a:pt x="6517702" y="3656578"/>
                </a:cubicBezTo>
                <a:cubicBezTo>
                  <a:pt x="6514158" y="3676004"/>
                  <a:pt x="6535853" y="3676429"/>
                  <a:pt x="6552869" y="3680399"/>
                </a:cubicBezTo>
                <a:cubicBezTo>
                  <a:pt x="6551168" y="3699401"/>
                  <a:pt x="6517278" y="3689616"/>
                  <a:pt x="6515718" y="3708759"/>
                </a:cubicBezTo>
                <a:cubicBezTo>
                  <a:pt x="6538406" y="3717836"/>
                  <a:pt x="6548474" y="3677989"/>
                  <a:pt x="6561094" y="3703229"/>
                </a:cubicBezTo>
                <a:cubicBezTo>
                  <a:pt x="6559676" y="3725066"/>
                  <a:pt x="6506360" y="3706065"/>
                  <a:pt x="6514017" y="3753568"/>
                </a:cubicBezTo>
                <a:cubicBezTo>
                  <a:pt x="6515576" y="3771151"/>
                  <a:pt x="6553294" y="3759382"/>
                  <a:pt x="6558968" y="3755270"/>
                </a:cubicBezTo>
                <a:cubicBezTo>
                  <a:pt x="6588604" y="3755270"/>
                  <a:pt x="6502248" y="3772853"/>
                  <a:pt x="6494448" y="3790153"/>
                </a:cubicBezTo>
                <a:cubicBezTo>
                  <a:pt x="6474738" y="3788451"/>
                  <a:pt x="6491896" y="3758389"/>
                  <a:pt x="6487217" y="3745060"/>
                </a:cubicBezTo>
                <a:cubicBezTo>
                  <a:pt x="6399300" y="3745060"/>
                  <a:pt x="6376046" y="3764061"/>
                  <a:pt x="6315922" y="3745769"/>
                </a:cubicBezTo>
                <a:cubicBezTo>
                  <a:pt x="6320058" y="3756545"/>
                  <a:pt x="6330976" y="3763143"/>
                  <a:pt x="6342439" y="3761793"/>
                </a:cubicBezTo>
                <a:cubicBezTo>
                  <a:pt x="6323934" y="3774448"/>
                  <a:pt x="6310295" y="3764691"/>
                  <a:pt x="6291291" y="3763627"/>
                </a:cubicBezTo>
                <a:lnTo>
                  <a:pt x="6286657" y="3764281"/>
                </a:lnTo>
                <a:lnTo>
                  <a:pt x="6288554" y="3767892"/>
                </a:lnTo>
                <a:cubicBezTo>
                  <a:pt x="6287632" y="3771473"/>
                  <a:pt x="6286240" y="3772323"/>
                  <a:pt x="6284576" y="3771488"/>
                </a:cubicBezTo>
                <a:lnTo>
                  <a:pt x="6279270" y="3765323"/>
                </a:lnTo>
                <a:lnTo>
                  <a:pt x="6270121" y="3766614"/>
                </a:lnTo>
                <a:lnTo>
                  <a:pt x="6272506" y="3754003"/>
                </a:lnTo>
                <a:lnTo>
                  <a:pt x="6267567" y="3746622"/>
                </a:lnTo>
                <a:lnTo>
                  <a:pt x="6267142" y="3746764"/>
                </a:lnTo>
                <a:lnTo>
                  <a:pt x="6268888" y="3744813"/>
                </a:lnTo>
                <a:lnTo>
                  <a:pt x="6268091" y="3743441"/>
                </a:lnTo>
                <a:lnTo>
                  <a:pt x="6258356" y="3743128"/>
                </a:lnTo>
                <a:lnTo>
                  <a:pt x="6254877" y="3748486"/>
                </a:lnTo>
                <a:cubicBezTo>
                  <a:pt x="6247751" y="3752959"/>
                  <a:pt x="6239669" y="3743573"/>
                  <a:pt x="6232544" y="3754846"/>
                </a:cubicBezTo>
                <a:cubicBezTo>
                  <a:pt x="6239917" y="3780229"/>
                  <a:pt x="6242186" y="3809156"/>
                  <a:pt x="6250127" y="3769026"/>
                </a:cubicBezTo>
                <a:cubicBezTo>
                  <a:pt x="6251262" y="3776896"/>
                  <a:pt x="6251687" y="3789020"/>
                  <a:pt x="6253140" y="3797688"/>
                </a:cubicBezTo>
                <a:lnTo>
                  <a:pt x="6254441" y="3801565"/>
                </a:lnTo>
                <a:lnTo>
                  <a:pt x="6269270" y="3804333"/>
                </a:lnTo>
                <a:lnTo>
                  <a:pt x="6259612" y="3810640"/>
                </a:lnTo>
                <a:lnTo>
                  <a:pt x="6254625" y="3819896"/>
                </a:lnTo>
                <a:lnTo>
                  <a:pt x="6264741" y="3823589"/>
                </a:lnTo>
                <a:cubicBezTo>
                  <a:pt x="6278859" y="3825789"/>
                  <a:pt x="6294014" y="3820711"/>
                  <a:pt x="6313795" y="3820499"/>
                </a:cubicBezTo>
                <a:cubicBezTo>
                  <a:pt x="6313795" y="3808304"/>
                  <a:pt x="6331238" y="3805185"/>
                  <a:pt x="6350805" y="3792139"/>
                </a:cubicBezTo>
                <a:cubicBezTo>
                  <a:pt x="6371934" y="3793132"/>
                  <a:pt x="6346693" y="3812415"/>
                  <a:pt x="6332229" y="3806319"/>
                </a:cubicBezTo>
                <a:cubicBezTo>
                  <a:pt x="6373210" y="3826880"/>
                  <a:pt x="6309116" y="3819790"/>
                  <a:pt x="6303869" y="3842619"/>
                </a:cubicBezTo>
                <a:cubicBezTo>
                  <a:pt x="6337618" y="3836805"/>
                  <a:pt x="6354918" y="3816386"/>
                  <a:pt x="6403130" y="3823901"/>
                </a:cubicBezTo>
                <a:cubicBezTo>
                  <a:pt x="6415182" y="3807594"/>
                  <a:pt x="6412346" y="3787033"/>
                  <a:pt x="6396323" y="3764061"/>
                </a:cubicBezTo>
                <a:cubicBezTo>
                  <a:pt x="6442692" y="3776398"/>
                  <a:pt x="6429788" y="3825886"/>
                  <a:pt x="6402278" y="3846447"/>
                </a:cubicBezTo>
                <a:cubicBezTo>
                  <a:pt x="6391644" y="3837514"/>
                  <a:pt x="6386680" y="3824469"/>
                  <a:pt x="6357895" y="3829715"/>
                </a:cubicBezTo>
                <a:lnTo>
                  <a:pt x="6357895" y="3843895"/>
                </a:lnTo>
                <a:cubicBezTo>
                  <a:pt x="6359738" y="3853397"/>
                  <a:pt x="6375478" y="3852119"/>
                  <a:pt x="6375762" y="3844604"/>
                </a:cubicBezTo>
                <a:cubicBezTo>
                  <a:pt x="6388240" y="3847724"/>
                  <a:pt x="6375762" y="3857791"/>
                  <a:pt x="6366262" y="3858784"/>
                </a:cubicBezTo>
                <a:cubicBezTo>
                  <a:pt x="6390651" y="3870412"/>
                  <a:pt x="6416316" y="3858784"/>
                  <a:pt x="6446520" y="3876934"/>
                </a:cubicBezTo>
                <a:cubicBezTo>
                  <a:pt x="6444535" y="3898204"/>
                  <a:pt x="6385120" y="3868143"/>
                  <a:pt x="6383136" y="3889413"/>
                </a:cubicBezTo>
                <a:cubicBezTo>
                  <a:pt x="6428228" y="3905011"/>
                  <a:pt x="6478992" y="3871546"/>
                  <a:pt x="6535429" y="3902742"/>
                </a:cubicBezTo>
                <a:cubicBezTo>
                  <a:pt x="6492889" y="3925714"/>
                  <a:pt x="6403838" y="3896503"/>
                  <a:pt x="6354350" y="3940461"/>
                </a:cubicBezTo>
                <a:cubicBezTo>
                  <a:pt x="6364702" y="3920325"/>
                  <a:pt x="6300182" y="3919900"/>
                  <a:pt x="6282599" y="3937910"/>
                </a:cubicBezTo>
                <a:cubicBezTo>
                  <a:pt x="6290682" y="3959037"/>
                  <a:pt x="6306847" y="3927842"/>
                  <a:pt x="6318191" y="3946558"/>
                </a:cubicBezTo>
                <a:cubicBezTo>
                  <a:pt x="6308300" y="3951167"/>
                  <a:pt x="6295211" y="3952948"/>
                  <a:pt x="6280503" y="3953305"/>
                </a:cubicBezTo>
                <a:lnTo>
                  <a:pt x="6278791" y="3953240"/>
                </a:lnTo>
                <a:lnTo>
                  <a:pt x="6278769" y="3954643"/>
                </a:lnTo>
                <a:lnTo>
                  <a:pt x="6278666" y="3953235"/>
                </a:lnTo>
                <a:lnTo>
                  <a:pt x="6266789" y="3952784"/>
                </a:lnTo>
                <a:lnTo>
                  <a:pt x="6270892" y="3961314"/>
                </a:lnTo>
                <a:cubicBezTo>
                  <a:pt x="6272370" y="3967192"/>
                  <a:pt x="6273380" y="3975204"/>
                  <a:pt x="6273522" y="3985413"/>
                </a:cubicBezTo>
                <a:lnTo>
                  <a:pt x="6272530" y="3985697"/>
                </a:lnTo>
                <a:cubicBezTo>
                  <a:pt x="6269339" y="3973360"/>
                  <a:pt x="6267603" y="3966270"/>
                  <a:pt x="6265441" y="3963133"/>
                </a:cubicBezTo>
                <a:lnTo>
                  <a:pt x="6256752" y="3964171"/>
                </a:lnTo>
                <a:lnTo>
                  <a:pt x="6256366" y="3962725"/>
                </a:lnTo>
                <a:lnTo>
                  <a:pt x="6256404" y="3962204"/>
                </a:lnTo>
                <a:lnTo>
                  <a:pt x="6259229" y="3952496"/>
                </a:lnTo>
                <a:lnTo>
                  <a:pt x="6257125" y="3952416"/>
                </a:lnTo>
                <a:lnTo>
                  <a:pt x="6256404" y="3962204"/>
                </a:lnTo>
                <a:lnTo>
                  <a:pt x="6255799" y="3964285"/>
                </a:lnTo>
                <a:lnTo>
                  <a:pt x="6256752" y="3964171"/>
                </a:lnTo>
                <a:lnTo>
                  <a:pt x="6260042" y="3976508"/>
                </a:lnTo>
                <a:cubicBezTo>
                  <a:pt x="6267380" y="3999330"/>
                  <a:pt x="6266806" y="3963364"/>
                  <a:pt x="6274374" y="4006542"/>
                </a:cubicBezTo>
                <a:cubicBezTo>
                  <a:pt x="6268419" y="4002004"/>
                  <a:pt x="6266150" y="3992362"/>
                  <a:pt x="6270262" y="4021714"/>
                </a:cubicBezTo>
                <a:cubicBezTo>
                  <a:pt x="6264732" y="4033625"/>
                  <a:pt x="6267710" y="3996474"/>
                  <a:pt x="6263740" y="3999593"/>
                </a:cubicBezTo>
                <a:cubicBezTo>
                  <a:pt x="6262960" y="4027953"/>
                  <a:pt x="6266966" y="4032810"/>
                  <a:pt x="6272177" y="4031693"/>
                </a:cubicBezTo>
                <a:lnTo>
                  <a:pt x="6276964" y="4029400"/>
                </a:lnTo>
                <a:lnTo>
                  <a:pt x="6271915" y="4043186"/>
                </a:lnTo>
                <a:cubicBezTo>
                  <a:pt x="6265733" y="4054479"/>
                  <a:pt x="6257997" y="4054186"/>
                  <a:pt x="6250978" y="4044402"/>
                </a:cubicBezTo>
                <a:cubicBezTo>
                  <a:pt x="6251970" y="4071344"/>
                  <a:pt x="6259486" y="4060993"/>
                  <a:pt x="6263030" y="4073613"/>
                </a:cubicBezTo>
                <a:cubicBezTo>
                  <a:pt x="6263030" y="4039439"/>
                  <a:pt x="6269553" y="4085099"/>
                  <a:pt x="6277210" y="4080278"/>
                </a:cubicBezTo>
                <a:cubicBezTo>
                  <a:pt x="6277210" y="4107503"/>
                  <a:pt x="6282599" y="4108638"/>
                  <a:pt x="6283733" y="4132177"/>
                </a:cubicBezTo>
                <a:cubicBezTo>
                  <a:pt x="6287562" y="4126930"/>
                  <a:pt x="6282741" y="4093040"/>
                  <a:pt x="6290682" y="4101831"/>
                </a:cubicBezTo>
                <a:cubicBezTo>
                  <a:pt x="6293092" y="4119415"/>
                  <a:pt x="6284159" y="4136998"/>
                  <a:pt x="6292950" y="4139125"/>
                </a:cubicBezTo>
                <a:cubicBezTo>
                  <a:pt x="6292950" y="4149051"/>
                  <a:pt x="6286569" y="4153305"/>
                  <a:pt x="6293801" y="4154014"/>
                </a:cubicBezTo>
                <a:cubicBezTo>
                  <a:pt x="6291674" y="4168194"/>
                  <a:pt x="6293411" y="4177623"/>
                  <a:pt x="6294226" y="4183490"/>
                </a:cubicBezTo>
                <a:lnTo>
                  <a:pt x="6292601" y="4186070"/>
                </a:lnTo>
                <a:lnTo>
                  <a:pt x="6298631" y="4185679"/>
                </a:lnTo>
                <a:lnTo>
                  <a:pt x="6299190" y="4183650"/>
                </a:lnTo>
                <a:lnTo>
                  <a:pt x="6299559" y="4185619"/>
                </a:lnTo>
                <a:lnTo>
                  <a:pt x="6334301" y="4183366"/>
                </a:lnTo>
                <a:cubicBezTo>
                  <a:pt x="6353178" y="4183366"/>
                  <a:pt x="6373278" y="4182586"/>
                  <a:pt x="6391925" y="4175425"/>
                </a:cubicBezTo>
                <a:lnTo>
                  <a:pt x="6391925" y="4175708"/>
                </a:lnTo>
                <a:cubicBezTo>
                  <a:pt x="6378454" y="4199673"/>
                  <a:pt x="6336056" y="4197404"/>
                  <a:pt x="6310106" y="4209882"/>
                </a:cubicBezTo>
                <a:lnTo>
                  <a:pt x="6303399" y="4206214"/>
                </a:lnTo>
                <a:lnTo>
                  <a:pt x="6307130" y="4227892"/>
                </a:lnTo>
                <a:cubicBezTo>
                  <a:pt x="6310675" y="4223496"/>
                  <a:pt x="6316064" y="4216406"/>
                  <a:pt x="6318616" y="4242072"/>
                </a:cubicBezTo>
                <a:cubicBezTo>
                  <a:pt x="6315922" y="4233422"/>
                  <a:pt x="6311810" y="4233989"/>
                  <a:pt x="6307556" y="4235123"/>
                </a:cubicBezTo>
                <a:cubicBezTo>
                  <a:pt x="6314929" y="4244624"/>
                  <a:pt x="6303869" y="4266036"/>
                  <a:pt x="6301458" y="4250438"/>
                </a:cubicBezTo>
                <a:cubicBezTo>
                  <a:pt x="6301458" y="4261498"/>
                  <a:pt x="6310959" y="4320487"/>
                  <a:pt x="6298622" y="4317935"/>
                </a:cubicBezTo>
                <a:cubicBezTo>
                  <a:pt x="6303320" y="4293049"/>
                  <a:pt x="6301112" y="4267352"/>
                  <a:pt x="6292241" y="4243631"/>
                </a:cubicBezTo>
                <a:cubicBezTo>
                  <a:pt x="6285151" y="4241363"/>
                  <a:pt x="6296779" y="4302053"/>
                  <a:pt x="6286144" y="4288724"/>
                </a:cubicBezTo>
                <a:cubicBezTo>
                  <a:pt x="6287420" y="4301911"/>
                  <a:pt x="6290256" y="4305598"/>
                  <a:pt x="6294085" y="4302904"/>
                </a:cubicBezTo>
                <a:cubicBezTo>
                  <a:pt x="6298339" y="4319920"/>
                  <a:pt x="6281890" y="4306023"/>
                  <a:pt x="6278345" y="4303896"/>
                </a:cubicBezTo>
                <a:cubicBezTo>
                  <a:pt x="6280675" y="4291474"/>
                  <a:pt x="6282284" y="4278927"/>
                  <a:pt x="6283166" y="4266319"/>
                </a:cubicBezTo>
                <a:cubicBezTo>
                  <a:pt x="6276360" y="4274827"/>
                  <a:pt x="6273098" y="4260647"/>
                  <a:pt x="6268986" y="4274686"/>
                </a:cubicBezTo>
                <a:cubicBezTo>
                  <a:pt x="6262889" y="4259513"/>
                  <a:pt x="6275367" y="4256819"/>
                  <a:pt x="6280330" y="4258946"/>
                </a:cubicBezTo>
                <a:cubicBezTo>
                  <a:pt x="6278630" y="4251632"/>
                  <a:pt x="6277584" y="4244182"/>
                  <a:pt x="6277210" y="4236683"/>
                </a:cubicBezTo>
                <a:cubicBezTo>
                  <a:pt x="6281181" y="4234131"/>
                  <a:pt x="6280472" y="4258237"/>
                  <a:pt x="6283875" y="4258662"/>
                </a:cubicBezTo>
                <a:cubicBezTo>
                  <a:pt x="6291390" y="4252281"/>
                  <a:pt x="6277494" y="4208465"/>
                  <a:pt x="6289122" y="4228459"/>
                </a:cubicBezTo>
                <a:cubicBezTo>
                  <a:pt x="6286002" y="4209599"/>
                  <a:pt x="6278769" y="4214279"/>
                  <a:pt x="6272389" y="4214279"/>
                </a:cubicBezTo>
                <a:cubicBezTo>
                  <a:pt x="6280614" y="4235407"/>
                  <a:pt x="6258209" y="4233138"/>
                  <a:pt x="6257217" y="4222787"/>
                </a:cubicBezTo>
                <a:cubicBezTo>
                  <a:pt x="6260053" y="4248736"/>
                  <a:pt x="6263456" y="4246893"/>
                  <a:pt x="6259769" y="4267312"/>
                </a:cubicBezTo>
                <a:cubicBezTo>
                  <a:pt x="6266716" y="4253132"/>
                  <a:pt x="6264589" y="4273835"/>
                  <a:pt x="6262746" y="4289575"/>
                </a:cubicBezTo>
                <a:cubicBezTo>
                  <a:pt x="6266008" y="4290284"/>
                  <a:pt x="6266008" y="4280216"/>
                  <a:pt x="6269410" y="4281776"/>
                </a:cubicBezTo>
                <a:cubicBezTo>
                  <a:pt x="6269410" y="4290851"/>
                  <a:pt x="6267992" y="4297232"/>
                  <a:pt x="6265014" y="4296806"/>
                </a:cubicBezTo>
                <a:cubicBezTo>
                  <a:pt x="6269694" y="4315099"/>
                  <a:pt x="6298339" y="4313681"/>
                  <a:pt x="6283874" y="4348138"/>
                </a:cubicBezTo>
                <a:cubicBezTo>
                  <a:pt x="6287135" y="4329420"/>
                  <a:pt x="6280612" y="4315949"/>
                  <a:pt x="6275082" y="4318785"/>
                </a:cubicBezTo>
                <a:cubicBezTo>
                  <a:pt x="6278911" y="4326301"/>
                  <a:pt x="6284584" y="4376356"/>
                  <a:pt x="6289262" y="4370259"/>
                </a:cubicBezTo>
                <a:cubicBezTo>
                  <a:pt x="6292240" y="4370968"/>
                  <a:pt x="6289262" y="4402022"/>
                  <a:pt x="6285717" y="4400320"/>
                </a:cubicBezTo>
                <a:cubicBezTo>
                  <a:pt x="6285717" y="4424426"/>
                  <a:pt x="6292807" y="4410105"/>
                  <a:pt x="6289262" y="4429957"/>
                </a:cubicBezTo>
                <a:cubicBezTo>
                  <a:pt x="6295644" y="4430949"/>
                  <a:pt x="6295927" y="4411948"/>
                  <a:pt x="6298196" y="4399470"/>
                </a:cubicBezTo>
                <a:cubicBezTo>
                  <a:pt x="6305286" y="4410388"/>
                  <a:pt x="6306137" y="4434920"/>
                  <a:pt x="6313795" y="4421023"/>
                </a:cubicBezTo>
                <a:cubicBezTo>
                  <a:pt x="6311554" y="4433420"/>
                  <a:pt x="6310509" y="4446004"/>
                  <a:pt x="6310674" y="4458600"/>
                </a:cubicBezTo>
                <a:cubicBezTo>
                  <a:pt x="6307980" y="4459451"/>
                  <a:pt x="6303727" y="4455481"/>
                  <a:pt x="6304010" y="4466541"/>
                </a:cubicBezTo>
                <a:cubicBezTo>
                  <a:pt x="6294509" y="4442577"/>
                  <a:pt x="6284866" y="4411523"/>
                  <a:pt x="6275650" y="4438181"/>
                </a:cubicBezTo>
                <a:cubicBezTo>
                  <a:pt x="6280045" y="4453212"/>
                  <a:pt x="6283733" y="4432367"/>
                  <a:pt x="6288554" y="4444846"/>
                </a:cubicBezTo>
                <a:cubicBezTo>
                  <a:pt x="6277776" y="4469377"/>
                  <a:pt x="6272955" y="4487386"/>
                  <a:pt x="6278061" y="4542688"/>
                </a:cubicBezTo>
                <a:cubicBezTo>
                  <a:pt x="6274091" y="4542688"/>
                  <a:pt x="6260336" y="4539852"/>
                  <a:pt x="6268134" y="4558144"/>
                </a:cubicBezTo>
                <a:cubicBezTo>
                  <a:pt x="6265724" y="4576720"/>
                  <a:pt x="6253954" y="4564241"/>
                  <a:pt x="6251403" y="4551621"/>
                </a:cubicBezTo>
                <a:cubicBezTo>
                  <a:pt x="6249134" y="4571331"/>
                  <a:pt x="6257499" y="4576436"/>
                  <a:pt x="6252111" y="4596430"/>
                </a:cubicBezTo>
                <a:cubicBezTo>
                  <a:pt x="6255656" y="4605931"/>
                  <a:pt x="6258350" y="4579130"/>
                  <a:pt x="6262038" y="4580832"/>
                </a:cubicBezTo>
                <a:cubicBezTo>
                  <a:pt x="6265725" y="4582532"/>
                  <a:pt x="6262038" y="4590474"/>
                  <a:pt x="6263314" y="4603236"/>
                </a:cubicBezTo>
                <a:cubicBezTo>
                  <a:pt x="6271679" y="4594728"/>
                  <a:pt x="6262320" y="4573033"/>
                  <a:pt x="6275224" y="4587638"/>
                </a:cubicBezTo>
                <a:cubicBezTo>
                  <a:pt x="6286853" y="4526805"/>
                  <a:pt x="6283590" y="4488378"/>
                  <a:pt x="6309116" y="4488378"/>
                </a:cubicBezTo>
                <a:cubicBezTo>
                  <a:pt x="6315355" y="4503409"/>
                  <a:pt x="6295928" y="4484550"/>
                  <a:pt x="6301884" y="4518724"/>
                </a:cubicBezTo>
                <a:cubicBezTo>
                  <a:pt x="6305854" y="4531202"/>
                  <a:pt x="6306562" y="4517164"/>
                  <a:pt x="6313227" y="4525388"/>
                </a:cubicBezTo>
                <a:lnTo>
                  <a:pt x="6314928" y="4555166"/>
                </a:lnTo>
                <a:cubicBezTo>
                  <a:pt x="6312801" y="4554174"/>
                  <a:pt x="6312659" y="4541695"/>
                  <a:pt x="6311809" y="4533045"/>
                </a:cubicBezTo>
                <a:cubicBezTo>
                  <a:pt x="6308547" y="4532195"/>
                  <a:pt x="6308547" y="4542404"/>
                  <a:pt x="6305144" y="4540986"/>
                </a:cubicBezTo>
                <a:cubicBezTo>
                  <a:pt x="6305144" y="4560555"/>
                  <a:pt x="6309965" y="4559846"/>
                  <a:pt x="6313652" y="4562823"/>
                </a:cubicBezTo>
                <a:cubicBezTo>
                  <a:pt x="6314645" y="4581966"/>
                  <a:pt x="6307271" y="4573884"/>
                  <a:pt x="6308264" y="4593027"/>
                </a:cubicBezTo>
                <a:cubicBezTo>
                  <a:pt x="6313368" y="4600826"/>
                  <a:pt x="6312659" y="4560555"/>
                  <a:pt x="6316772" y="4585086"/>
                </a:cubicBezTo>
                <a:cubicBezTo>
                  <a:pt x="6318048" y="4606923"/>
                  <a:pt x="6306137" y="4590758"/>
                  <a:pt x="6310958" y="4637694"/>
                </a:cubicBezTo>
                <a:cubicBezTo>
                  <a:pt x="6312376" y="4655135"/>
                  <a:pt x="6319182" y="4641522"/>
                  <a:pt x="6320034" y="4637694"/>
                </a:cubicBezTo>
                <a:cubicBezTo>
                  <a:pt x="6325990" y="4636701"/>
                  <a:pt x="6309824" y="4658113"/>
                  <a:pt x="6309541" y="4675696"/>
                </a:cubicBezTo>
                <a:cubicBezTo>
                  <a:pt x="6305429" y="4674987"/>
                  <a:pt x="6306847" y="4644075"/>
                  <a:pt x="6305003" y="4631171"/>
                </a:cubicBezTo>
                <a:cubicBezTo>
                  <a:pt x="6287420" y="4635141"/>
                  <a:pt x="6284016" y="4655702"/>
                  <a:pt x="6270830" y="4640672"/>
                </a:cubicBezTo>
                <a:cubicBezTo>
                  <a:pt x="6272248" y="4649747"/>
                  <a:pt x="6274091" y="4655844"/>
                  <a:pt x="6277210" y="4654852"/>
                </a:cubicBezTo>
                <a:cubicBezTo>
                  <a:pt x="6273382" y="4673144"/>
                  <a:pt x="6268702" y="4650881"/>
                  <a:pt x="6263030" y="4663218"/>
                </a:cubicBezTo>
                <a:cubicBezTo>
                  <a:pt x="6263881" y="4613304"/>
                  <a:pt x="6248850" y="4646911"/>
                  <a:pt x="6248850" y="4678816"/>
                </a:cubicBezTo>
                <a:cubicBezTo>
                  <a:pt x="6243746" y="4678816"/>
                  <a:pt x="6252112" y="4658255"/>
                  <a:pt x="6244313" y="4664636"/>
                </a:cubicBezTo>
                <a:cubicBezTo>
                  <a:pt x="6244313" y="4657404"/>
                  <a:pt x="6246298" y="4658822"/>
                  <a:pt x="6247574" y="4657120"/>
                </a:cubicBezTo>
                <a:cubicBezTo>
                  <a:pt x="6243462" y="4633298"/>
                  <a:pt x="6242186" y="4683637"/>
                  <a:pt x="6236656" y="4657120"/>
                </a:cubicBezTo>
                <a:cubicBezTo>
                  <a:pt x="6238499" y="4696683"/>
                  <a:pt x="6243888" y="4661658"/>
                  <a:pt x="6249276" y="4686331"/>
                </a:cubicBezTo>
                <a:cubicBezTo>
                  <a:pt x="6249276" y="4698101"/>
                  <a:pt x="6243746" y="4692996"/>
                  <a:pt x="6247149" y="4716109"/>
                </a:cubicBezTo>
                <a:cubicBezTo>
                  <a:pt x="6253388" y="4722632"/>
                  <a:pt x="6248425" y="4691861"/>
                  <a:pt x="6250978" y="4686189"/>
                </a:cubicBezTo>
                <a:cubicBezTo>
                  <a:pt x="6255799" y="4723199"/>
                  <a:pt x="6256933" y="4686189"/>
                  <a:pt x="6265158" y="4700369"/>
                </a:cubicBezTo>
                <a:cubicBezTo>
                  <a:pt x="6265158" y="4708452"/>
                  <a:pt x="6261896" y="4705474"/>
                  <a:pt x="6262322" y="4715258"/>
                </a:cubicBezTo>
                <a:cubicBezTo>
                  <a:pt x="6266859" y="4725610"/>
                  <a:pt x="6269979" y="4716109"/>
                  <a:pt x="6275225" y="4714549"/>
                </a:cubicBezTo>
                <a:cubicBezTo>
                  <a:pt x="6275404" y="4704281"/>
                  <a:pt x="6277322" y="4694116"/>
                  <a:pt x="6280897" y="4684488"/>
                </a:cubicBezTo>
                <a:cubicBezTo>
                  <a:pt x="6285151" y="4684488"/>
                  <a:pt x="6280897" y="4704765"/>
                  <a:pt x="6278061" y="4699660"/>
                </a:cubicBezTo>
                <a:cubicBezTo>
                  <a:pt x="6287562" y="4717953"/>
                  <a:pt x="6274233" y="4713840"/>
                  <a:pt x="6274658" y="4737096"/>
                </a:cubicBezTo>
                <a:cubicBezTo>
                  <a:pt x="6281039" y="4729723"/>
                  <a:pt x="6283166" y="4708736"/>
                  <a:pt x="6293518" y="4713415"/>
                </a:cubicBezTo>
                <a:cubicBezTo>
                  <a:pt x="6294580" y="4693509"/>
                  <a:pt x="6292814" y="4673552"/>
                  <a:pt x="6288271" y="4654143"/>
                </a:cubicBezTo>
                <a:cubicBezTo>
                  <a:pt x="6298339" y="4664070"/>
                  <a:pt x="6299048" y="4714125"/>
                  <a:pt x="6294794" y="4735961"/>
                </a:cubicBezTo>
                <a:cubicBezTo>
                  <a:pt x="6292100" y="4727737"/>
                  <a:pt x="6290255" y="4714833"/>
                  <a:pt x="6284866" y="4721781"/>
                </a:cubicBezTo>
                <a:lnTo>
                  <a:pt x="6285717" y="4736670"/>
                </a:lnTo>
                <a:cubicBezTo>
                  <a:pt x="6286568" y="4746029"/>
                  <a:pt x="6289688" y="4744044"/>
                  <a:pt x="6289262" y="4736670"/>
                </a:cubicBezTo>
                <a:cubicBezTo>
                  <a:pt x="6292100" y="4739081"/>
                  <a:pt x="6290255" y="4749716"/>
                  <a:pt x="6288270" y="4751701"/>
                </a:cubicBezTo>
                <a:cubicBezTo>
                  <a:pt x="6294084" y="4761911"/>
                  <a:pt x="6298479" y="4749290"/>
                  <a:pt x="6305711" y="4765881"/>
                </a:cubicBezTo>
                <a:cubicBezTo>
                  <a:pt x="6306705" y="4787293"/>
                  <a:pt x="6292807" y="4760209"/>
                  <a:pt x="6293658" y="4781479"/>
                </a:cubicBezTo>
                <a:cubicBezTo>
                  <a:pt x="6303868" y="4794808"/>
                  <a:pt x="6311950" y="4758791"/>
                  <a:pt x="6325563" y="4787009"/>
                </a:cubicBezTo>
                <a:cubicBezTo>
                  <a:pt x="6318473" y="4812108"/>
                  <a:pt x="6298479" y="4787009"/>
                  <a:pt x="6291248" y="4833945"/>
                </a:cubicBezTo>
                <a:cubicBezTo>
                  <a:pt x="6291957" y="4813242"/>
                  <a:pt x="6278911" y="4816362"/>
                  <a:pt x="6276358" y="4834796"/>
                </a:cubicBezTo>
                <a:cubicBezTo>
                  <a:pt x="6279336" y="4855641"/>
                  <a:pt x="6280754" y="4823736"/>
                  <a:pt x="6284158" y="4841886"/>
                </a:cubicBezTo>
                <a:cubicBezTo>
                  <a:pt x="6277209" y="4862163"/>
                  <a:pt x="6257074" y="4839192"/>
                  <a:pt x="6249700" y="4858618"/>
                </a:cubicBezTo>
                <a:cubicBezTo>
                  <a:pt x="6250409" y="4870955"/>
                  <a:pt x="6251118" y="4883433"/>
                  <a:pt x="6251685" y="4895912"/>
                </a:cubicBezTo>
                <a:cubicBezTo>
                  <a:pt x="6243744" y="4892083"/>
                  <a:pt x="6244028" y="4927533"/>
                  <a:pt x="6244028" y="4963550"/>
                </a:cubicBezTo>
                <a:cubicBezTo>
                  <a:pt x="6243036" y="4974894"/>
                  <a:pt x="6229848" y="4977021"/>
                  <a:pt x="6236229" y="4993896"/>
                </a:cubicBezTo>
                <a:cubicBezTo>
                  <a:pt x="6219072" y="4993896"/>
                  <a:pt x="6197943" y="4982835"/>
                  <a:pt x="6178091" y="4959296"/>
                </a:cubicBezTo>
                <a:cubicBezTo>
                  <a:pt x="6179106" y="4951827"/>
                  <a:pt x="6179391" y="4944276"/>
                  <a:pt x="6178942" y="4936750"/>
                </a:cubicBezTo>
                <a:cubicBezTo>
                  <a:pt x="6188018" y="4942139"/>
                  <a:pt x="6194965" y="4949087"/>
                  <a:pt x="6195674" y="4973476"/>
                </a:cubicBezTo>
                <a:cubicBezTo>
                  <a:pt x="6201630" y="4965677"/>
                  <a:pt x="6216944" y="4988933"/>
                  <a:pt x="6215526" y="4957595"/>
                </a:cubicBezTo>
                <a:cubicBezTo>
                  <a:pt x="6219497" y="4967663"/>
                  <a:pt x="6252536" y="4961991"/>
                  <a:pt x="6235804" y="4911652"/>
                </a:cubicBezTo>
                <a:cubicBezTo>
                  <a:pt x="6239065" y="4895486"/>
                  <a:pt x="6246013" y="4921719"/>
                  <a:pt x="6243461" y="4881448"/>
                </a:cubicBezTo>
                <a:cubicBezTo>
                  <a:pt x="6238356" y="4855782"/>
                  <a:pt x="6222049" y="4885136"/>
                  <a:pt x="6209712" y="4875634"/>
                </a:cubicBezTo>
                <a:cubicBezTo>
                  <a:pt x="6216377" y="4894352"/>
                  <a:pt x="6227863" y="4889814"/>
                  <a:pt x="6238072" y="4889105"/>
                </a:cubicBezTo>
                <a:cubicBezTo>
                  <a:pt x="6231550" y="4909526"/>
                  <a:pt x="6206168" y="4913496"/>
                  <a:pt x="6206026" y="4883292"/>
                </a:cubicBezTo>
                <a:cubicBezTo>
                  <a:pt x="6190144" y="4892083"/>
                  <a:pt x="6181920" y="4876627"/>
                  <a:pt x="6173979" y="4877336"/>
                </a:cubicBezTo>
                <a:cubicBezTo>
                  <a:pt x="6174972" y="4891516"/>
                  <a:pt x="6180502" y="4881590"/>
                  <a:pt x="6182203" y="4891516"/>
                </a:cubicBezTo>
                <a:cubicBezTo>
                  <a:pt x="6178800" y="4899315"/>
                  <a:pt x="6173837" y="4895203"/>
                  <a:pt x="6165754" y="4899740"/>
                </a:cubicBezTo>
                <a:cubicBezTo>
                  <a:pt x="6174830" y="4909525"/>
                  <a:pt x="6188726" y="4916756"/>
                  <a:pt x="6194114" y="4898464"/>
                </a:cubicBezTo>
                <a:cubicBezTo>
                  <a:pt x="6198227" y="4945542"/>
                  <a:pt x="6179934" y="4917749"/>
                  <a:pt x="6161217" y="4914771"/>
                </a:cubicBezTo>
                <a:cubicBezTo>
                  <a:pt x="6166747" y="4925973"/>
                  <a:pt x="6171709" y="4939870"/>
                  <a:pt x="6176815" y="4928951"/>
                </a:cubicBezTo>
                <a:cubicBezTo>
                  <a:pt x="6175822" y="4940153"/>
                  <a:pt x="6172844" y="4945116"/>
                  <a:pt x="6168165" y="4944266"/>
                </a:cubicBezTo>
                <a:cubicBezTo>
                  <a:pt x="6170718" y="4962416"/>
                  <a:pt x="6179084" y="4951923"/>
                  <a:pt x="6179226" y="4981134"/>
                </a:cubicBezTo>
                <a:cubicBezTo>
                  <a:pt x="6172136" y="4985671"/>
                  <a:pt x="6171568" y="4957737"/>
                  <a:pt x="6166605" y="4951781"/>
                </a:cubicBezTo>
                <a:cubicBezTo>
                  <a:pt x="6150439" y="4954759"/>
                  <a:pt x="6130446" y="4936467"/>
                  <a:pt x="6109885" y="4946818"/>
                </a:cubicBezTo>
                <a:cubicBezTo>
                  <a:pt x="6099534" y="4948803"/>
                  <a:pt x="6107191" y="4933772"/>
                  <a:pt x="6113430" y="4939161"/>
                </a:cubicBezTo>
                <a:cubicBezTo>
                  <a:pt x="6122506" y="4923279"/>
                  <a:pt x="6140656" y="4937743"/>
                  <a:pt x="6150156" y="4922712"/>
                </a:cubicBezTo>
                <a:cubicBezTo>
                  <a:pt x="6153843" y="4920443"/>
                  <a:pt x="6152992" y="4902575"/>
                  <a:pt x="6154409" y="4892650"/>
                </a:cubicBezTo>
                <a:cubicBezTo>
                  <a:pt x="6157387" y="4892650"/>
                  <a:pt x="6161358" y="4888822"/>
                  <a:pt x="6162208" y="4899740"/>
                </a:cubicBezTo>
                <a:cubicBezTo>
                  <a:pt x="6162846" y="4892650"/>
                  <a:pt x="6163378" y="4884993"/>
                  <a:pt x="6164743" y="4880083"/>
                </a:cubicBezTo>
                <a:lnTo>
                  <a:pt x="6165906" y="4878044"/>
                </a:lnTo>
                <a:lnTo>
                  <a:pt x="6172276" y="4876911"/>
                </a:lnTo>
                <a:cubicBezTo>
                  <a:pt x="6170291" y="4874961"/>
                  <a:pt x="6168749" y="4874527"/>
                  <a:pt x="6167532" y="4875194"/>
                </a:cubicBezTo>
                <a:lnTo>
                  <a:pt x="6165906" y="4878044"/>
                </a:lnTo>
                <a:lnTo>
                  <a:pt x="6153578" y="4880236"/>
                </a:lnTo>
                <a:cubicBezTo>
                  <a:pt x="6139467" y="4890852"/>
                  <a:pt x="6135267" y="4917040"/>
                  <a:pt x="6106339" y="4902151"/>
                </a:cubicBezTo>
                <a:cubicBezTo>
                  <a:pt x="6110451" y="4882866"/>
                  <a:pt x="6100809" y="4891658"/>
                  <a:pt x="6105063" y="4872373"/>
                </a:cubicBezTo>
                <a:cubicBezTo>
                  <a:pt x="6102085" y="4883433"/>
                  <a:pt x="6092726" y="4873082"/>
                  <a:pt x="6090883" y="4887829"/>
                </a:cubicBezTo>
                <a:cubicBezTo>
                  <a:pt x="6086487" y="4887829"/>
                  <a:pt x="6090883" y="4867410"/>
                  <a:pt x="6094002" y="4872798"/>
                </a:cubicBezTo>
                <a:cubicBezTo>
                  <a:pt x="6073442" y="4869112"/>
                  <a:pt x="6037282" y="4852663"/>
                  <a:pt x="6025229" y="4875209"/>
                </a:cubicBezTo>
                <a:cubicBezTo>
                  <a:pt x="6017998" y="4869112"/>
                  <a:pt x="6012326" y="4855499"/>
                  <a:pt x="6002541" y="4861029"/>
                </a:cubicBezTo>
                <a:cubicBezTo>
                  <a:pt x="6002541" y="4851812"/>
                  <a:pt x="6004385" y="4845573"/>
                  <a:pt x="6007646" y="4845856"/>
                </a:cubicBezTo>
                <a:cubicBezTo>
                  <a:pt x="5996728" y="4815653"/>
                  <a:pt x="5991339" y="4891800"/>
                  <a:pt x="5980279" y="4861596"/>
                </a:cubicBezTo>
                <a:cubicBezTo>
                  <a:pt x="5982264" y="4848692"/>
                  <a:pt x="5988787" y="4852096"/>
                  <a:pt x="5988645" y="4831535"/>
                </a:cubicBezTo>
                <a:cubicBezTo>
                  <a:pt x="5979712" y="4834654"/>
                  <a:pt x="5976876" y="4849685"/>
                  <a:pt x="5968509" y="4839617"/>
                </a:cubicBezTo>
                <a:cubicBezTo>
                  <a:pt x="5969585" y="4844676"/>
                  <a:pt x="5971606" y="4849487"/>
                  <a:pt x="5974465" y="4853797"/>
                </a:cubicBezTo>
                <a:cubicBezTo>
                  <a:pt x="5966241" y="4865141"/>
                  <a:pt x="5923133" y="4853797"/>
                  <a:pt x="5959434" y="4846849"/>
                </a:cubicBezTo>
                <a:cubicBezTo>
                  <a:pt x="5949366" y="4816929"/>
                  <a:pt x="5922283" y="4861029"/>
                  <a:pt x="5921715" y="4818489"/>
                </a:cubicBezTo>
                <a:cubicBezTo>
                  <a:pt x="5893355" y="4864999"/>
                  <a:pt x="5850815" y="4825154"/>
                  <a:pt x="5818343" y="4835221"/>
                </a:cubicBezTo>
                <a:cubicBezTo>
                  <a:pt x="5815932" y="4863581"/>
                  <a:pt x="5826568" y="4836639"/>
                  <a:pt x="5824299" y="4865141"/>
                </a:cubicBezTo>
                <a:cubicBezTo>
                  <a:pt x="5800104" y="4827298"/>
                  <a:pt x="5771024" y="4866537"/>
                  <a:pt x="5749313" y="4847965"/>
                </a:cubicBezTo>
                <a:lnTo>
                  <a:pt x="5747807" y="4845934"/>
                </a:lnTo>
                <a:lnTo>
                  <a:pt x="5749009" y="4860070"/>
                </a:lnTo>
                <a:cubicBezTo>
                  <a:pt x="5749215" y="4868020"/>
                  <a:pt x="5748932" y="4877263"/>
                  <a:pt x="5747868" y="4888962"/>
                </a:cubicBezTo>
                <a:cubicBezTo>
                  <a:pt x="5743898" y="4885700"/>
                  <a:pt x="5745457" y="4865423"/>
                  <a:pt x="5737942" y="4874782"/>
                </a:cubicBezTo>
                <a:lnTo>
                  <a:pt x="5738809" y="4839101"/>
                </a:lnTo>
                <a:lnTo>
                  <a:pt x="5733793" y="4848115"/>
                </a:lnTo>
                <a:cubicBezTo>
                  <a:pt x="5722064" y="4861535"/>
                  <a:pt x="5707857" y="4844566"/>
                  <a:pt x="5695948" y="4840240"/>
                </a:cubicBezTo>
                <a:lnTo>
                  <a:pt x="5695837" y="4840271"/>
                </a:lnTo>
                <a:lnTo>
                  <a:pt x="5696058" y="4841462"/>
                </a:lnTo>
                <a:cubicBezTo>
                  <a:pt x="5697955" y="4844192"/>
                  <a:pt x="5700436" y="4844865"/>
                  <a:pt x="5702777" y="4846425"/>
                </a:cubicBezTo>
                <a:cubicBezTo>
                  <a:pt x="5702777" y="4865568"/>
                  <a:pt x="5693418" y="4857202"/>
                  <a:pt x="5693418" y="4876345"/>
                </a:cubicBezTo>
                <a:cubicBezTo>
                  <a:pt x="5699799" y="4884286"/>
                  <a:pt x="5701500" y="4844014"/>
                  <a:pt x="5705471" y="4868688"/>
                </a:cubicBezTo>
                <a:cubicBezTo>
                  <a:pt x="5705471" y="4890666"/>
                  <a:pt x="5691291" y="4873934"/>
                  <a:pt x="5693985" y="4921012"/>
                </a:cubicBezTo>
                <a:cubicBezTo>
                  <a:pt x="5694836" y="4938595"/>
                  <a:pt x="5704762" y="4925266"/>
                  <a:pt x="5706179" y="4921012"/>
                </a:cubicBezTo>
                <a:cubicBezTo>
                  <a:pt x="5714120" y="4920303"/>
                  <a:pt x="5691148" y="4941006"/>
                  <a:pt x="5689448" y="4958589"/>
                </a:cubicBezTo>
                <a:cubicBezTo>
                  <a:pt x="5684058" y="4957738"/>
                  <a:pt x="5688028" y="4926966"/>
                  <a:pt x="5686470" y="4913780"/>
                </a:cubicBezTo>
                <a:cubicBezTo>
                  <a:pt x="5662788" y="4917042"/>
                  <a:pt x="5656975" y="4937461"/>
                  <a:pt x="5640385" y="4921863"/>
                </a:cubicBezTo>
                <a:cubicBezTo>
                  <a:pt x="5641518" y="4930938"/>
                  <a:pt x="5643646" y="4937176"/>
                  <a:pt x="5647757" y="4936043"/>
                </a:cubicBezTo>
                <a:cubicBezTo>
                  <a:pt x="5641518" y="4954050"/>
                  <a:pt x="5636698" y="4931789"/>
                  <a:pt x="5628473" y="4943841"/>
                </a:cubicBezTo>
                <a:cubicBezTo>
                  <a:pt x="5632586" y="4893928"/>
                  <a:pt x="5610465" y="4927109"/>
                  <a:pt x="5609047" y="4959014"/>
                </a:cubicBezTo>
                <a:cubicBezTo>
                  <a:pt x="5602240" y="4959014"/>
                  <a:pt x="5614719" y="4938595"/>
                  <a:pt x="5604084" y="4944125"/>
                </a:cubicBezTo>
                <a:cubicBezTo>
                  <a:pt x="5604084" y="4936894"/>
                  <a:pt x="5606920" y="4938312"/>
                  <a:pt x="5608905" y="4936610"/>
                </a:cubicBezTo>
                <a:cubicBezTo>
                  <a:pt x="5604651" y="4912646"/>
                  <a:pt x="5599972" y="4962843"/>
                  <a:pt x="5594725" y="4936610"/>
                </a:cubicBezTo>
                <a:cubicBezTo>
                  <a:pt x="5594725" y="4976314"/>
                  <a:pt x="5604084" y="4941431"/>
                  <a:pt x="5609756" y="4966246"/>
                </a:cubicBezTo>
                <a:cubicBezTo>
                  <a:pt x="5608905" y="4978016"/>
                  <a:pt x="5602240" y="4972769"/>
                  <a:pt x="5605217" y="4996024"/>
                </a:cubicBezTo>
                <a:cubicBezTo>
                  <a:pt x="5613158" y="5002831"/>
                  <a:pt x="5608338" y="4971776"/>
                  <a:pt x="5612165" y="4966246"/>
                </a:cubicBezTo>
                <a:cubicBezTo>
                  <a:pt x="5616278" y="5003398"/>
                  <a:pt x="5620106" y="4966246"/>
                  <a:pt x="5629465" y="4980426"/>
                </a:cubicBezTo>
                <a:cubicBezTo>
                  <a:pt x="5629465" y="4988509"/>
                  <a:pt x="5624644" y="4985389"/>
                  <a:pt x="5624787" y="4995315"/>
                </a:cubicBezTo>
                <a:cubicBezTo>
                  <a:pt x="5629890" y="5005807"/>
                  <a:pt x="5634713" y="4996308"/>
                  <a:pt x="5641803" y="4995315"/>
                </a:cubicBezTo>
                <a:cubicBezTo>
                  <a:pt x="5641803" y="4983120"/>
                  <a:pt x="5646198" y="4979149"/>
                  <a:pt x="5651162" y="4965536"/>
                </a:cubicBezTo>
                <a:cubicBezTo>
                  <a:pt x="5656975" y="4965536"/>
                  <a:pt x="5651162" y="4985813"/>
                  <a:pt x="5646482" y="4980425"/>
                </a:cubicBezTo>
                <a:cubicBezTo>
                  <a:pt x="5657968" y="4999284"/>
                  <a:pt x="5640526" y="4994605"/>
                  <a:pt x="5639676" y="5017860"/>
                </a:cubicBezTo>
                <a:cubicBezTo>
                  <a:pt x="5648609" y="5010770"/>
                  <a:pt x="5652863" y="4989500"/>
                  <a:pt x="5666192" y="4995032"/>
                </a:cubicBezTo>
                <a:cubicBezTo>
                  <a:pt x="5668852" y="4975157"/>
                  <a:pt x="5667793" y="4954962"/>
                  <a:pt x="5663073" y="4935476"/>
                </a:cubicBezTo>
                <a:cubicBezTo>
                  <a:pt x="5675835" y="4945968"/>
                  <a:pt x="5673424" y="4995882"/>
                  <a:pt x="5666476" y="5017578"/>
                </a:cubicBezTo>
                <a:cubicBezTo>
                  <a:pt x="5663356" y="5009212"/>
                  <a:pt x="5661796" y="4996308"/>
                  <a:pt x="5654139" y="5003398"/>
                </a:cubicBezTo>
                <a:cubicBezTo>
                  <a:pt x="5654139" y="5008361"/>
                  <a:pt x="5654139" y="5013324"/>
                  <a:pt x="5654139" y="5018286"/>
                </a:cubicBezTo>
                <a:cubicBezTo>
                  <a:pt x="5654847" y="5027646"/>
                  <a:pt x="5659102" y="5025801"/>
                  <a:pt x="5658960" y="5018286"/>
                </a:cubicBezTo>
                <a:cubicBezTo>
                  <a:pt x="5662362" y="5020697"/>
                  <a:pt x="5658960" y="5031332"/>
                  <a:pt x="5656692" y="5032466"/>
                </a:cubicBezTo>
                <a:cubicBezTo>
                  <a:pt x="5663639" y="5043101"/>
                  <a:pt x="5670872" y="5030622"/>
                  <a:pt x="5678812" y="5046646"/>
                </a:cubicBezTo>
                <a:cubicBezTo>
                  <a:pt x="5678812" y="5068059"/>
                  <a:pt x="5662080" y="5040407"/>
                  <a:pt x="5661937" y="5061819"/>
                </a:cubicBezTo>
                <a:cubicBezTo>
                  <a:pt x="5674417" y="5075999"/>
                  <a:pt x="5687461" y="5039840"/>
                  <a:pt x="5703485" y="5068626"/>
                </a:cubicBezTo>
                <a:cubicBezTo>
                  <a:pt x="5692567" y="5093441"/>
                  <a:pt x="5667752" y="5068626"/>
                  <a:pt x="5655272" y="5114002"/>
                </a:cubicBezTo>
                <a:cubicBezTo>
                  <a:pt x="5657684" y="5093441"/>
                  <a:pt x="5640243" y="5095851"/>
                  <a:pt x="5635704" y="5114002"/>
                </a:cubicBezTo>
                <a:cubicBezTo>
                  <a:pt x="5638398" y="5134847"/>
                  <a:pt x="5642086" y="5103083"/>
                  <a:pt x="5645631" y="5121375"/>
                </a:cubicBezTo>
                <a:cubicBezTo>
                  <a:pt x="5635279" y="5141369"/>
                  <a:pt x="5610181" y="5117689"/>
                  <a:pt x="5599546" y="5136832"/>
                </a:cubicBezTo>
                <a:lnTo>
                  <a:pt x="5599546" y="5174125"/>
                </a:lnTo>
                <a:cubicBezTo>
                  <a:pt x="5589194" y="5170013"/>
                  <a:pt x="5587635" y="5205463"/>
                  <a:pt x="5585366" y="5241480"/>
                </a:cubicBezTo>
                <a:cubicBezTo>
                  <a:pt x="5583380" y="5252682"/>
                  <a:pt x="5565655" y="5254384"/>
                  <a:pt x="5573597" y="5271400"/>
                </a:cubicBezTo>
                <a:cubicBezTo>
                  <a:pt x="5545333" y="5269020"/>
                  <a:pt x="5519027" y="5255994"/>
                  <a:pt x="5500002" y="5234956"/>
                </a:cubicBezTo>
                <a:cubicBezTo>
                  <a:pt x="5501696" y="5227614"/>
                  <a:pt x="5502459" y="5220086"/>
                  <a:pt x="5502271" y="5212553"/>
                </a:cubicBezTo>
                <a:cubicBezTo>
                  <a:pt x="5513615" y="5218225"/>
                  <a:pt x="5522407" y="5225315"/>
                  <a:pt x="5522123" y="5249562"/>
                </a:cubicBezTo>
                <a:cubicBezTo>
                  <a:pt x="5530206" y="5242046"/>
                  <a:pt x="5548924" y="5265869"/>
                  <a:pt x="5548782" y="5234389"/>
                </a:cubicBezTo>
                <a:cubicBezTo>
                  <a:pt x="5553319" y="5244740"/>
                  <a:pt x="5596427" y="5240203"/>
                  <a:pt x="5577142" y="5189297"/>
                </a:cubicBezTo>
                <a:cubicBezTo>
                  <a:pt x="5582388" y="5173273"/>
                  <a:pt x="5589904" y="5199649"/>
                  <a:pt x="5589053" y="5159378"/>
                </a:cubicBezTo>
                <a:cubicBezTo>
                  <a:pt x="5583665" y="5133570"/>
                  <a:pt x="5560693" y="5162356"/>
                  <a:pt x="5545095" y="5152430"/>
                </a:cubicBezTo>
                <a:cubicBezTo>
                  <a:pt x="5552893" y="5171431"/>
                  <a:pt x="5568067" y="5166610"/>
                  <a:pt x="5581821" y="5166610"/>
                </a:cubicBezTo>
                <a:cubicBezTo>
                  <a:pt x="5572179" y="5186745"/>
                  <a:pt x="5539281" y="5189865"/>
                  <a:pt x="5540274" y="5159662"/>
                </a:cubicBezTo>
                <a:cubicBezTo>
                  <a:pt x="5519004" y="5167744"/>
                  <a:pt x="5509220" y="5152146"/>
                  <a:pt x="5498726" y="5152713"/>
                </a:cubicBezTo>
                <a:cubicBezTo>
                  <a:pt x="5498726" y="5166893"/>
                  <a:pt x="5507092" y="5157109"/>
                  <a:pt x="5508652" y="5166893"/>
                </a:cubicBezTo>
                <a:cubicBezTo>
                  <a:pt x="5503973" y="5174551"/>
                  <a:pt x="5497592" y="5170297"/>
                  <a:pt x="5486815" y="5174692"/>
                </a:cubicBezTo>
                <a:cubicBezTo>
                  <a:pt x="5498159" y="5184760"/>
                  <a:pt x="5516026" y="5192276"/>
                  <a:pt x="5523400" y="5174692"/>
                </a:cubicBezTo>
                <a:cubicBezTo>
                  <a:pt x="5526236" y="5221912"/>
                  <a:pt x="5503122" y="5193552"/>
                  <a:pt x="5479725" y="5190149"/>
                </a:cubicBezTo>
                <a:cubicBezTo>
                  <a:pt x="5486390" y="5201493"/>
                  <a:pt x="5492204" y="5215531"/>
                  <a:pt x="5499435" y="5204329"/>
                </a:cubicBezTo>
                <a:cubicBezTo>
                  <a:pt x="5497450" y="5215389"/>
                  <a:pt x="5493480" y="5220352"/>
                  <a:pt x="5487382" y="5219359"/>
                </a:cubicBezTo>
                <a:cubicBezTo>
                  <a:pt x="5489793" y="5237510"/>
                  <a:pt x="5501562" y="5227300"/>
                  <a:pt x="5500002" y="5256511"/>
                </a:cubicBezTo>
                <a:cubicBezTo>
                  <a:pt x="5490644" y="5260765"/>
                  <a:pt x="5491211" y="5232972"/>
                  <a:pt x="5484972" y="5226733"/>
                </a:cubicBezTo>
                <a:cubicBezTo>
                  <a:pt x="5463844" y="5229427"/>
                  <a:pt x="5438603" y="5210426"/>
                  <a:pt x="5411803" y="5220351"/>
                </a:cubicBezTo>
                <a:cubicBezTo>
                  <a:pt x="5397623" y="5222052"/>
                  <a:pt x="5408825" y="5207165"/>
                  <a:pt x="5416624" y="5212694"/>
                </a:cubicBezTo>
                <a:cubicBezTo>
                  <a:pt x="5429244" y="5197096"/>
                  <a:pt x="5452358" y="5212694"/>
                  <a:pt x="5465120" y="5197237"/>
                </a:cubicBezTo>
                <a:cubicBezTo>
                  <a:pt x="5470224" y="5195110"/>
                  <a:pt x="5469799" y="5177244"/>
                  <a:pt x="5472210" y="5167319"/>
                </a:cubicBezTo>
                <a:cubicBezTo>
                  <a:pt x="5476038" y="5167319"/>
                  <a:pt x="5481427" y="5163774"/>
                  <a:pt x="5481994" y="5174691"/>
                </a:cubicBezTo>
                <a:cubicBezTo>
                  <a:pt x="5483199" y="5167601"/>
                  <a:pt x="5484263" y="5159980"/>
                  <a:pt x="5486265" y="5155123"/>
                </a:cubicBezTo>
                <a:lnTo>
                  <a:pt x="5487886" y="5153101"/>
                </a:lnTo>
                <a:lnTo>
                  <a:pt x="5496174" y="5152146"/>
                </a:lnTo>
                <a:cubicBezTo>
                  <a:pt x="5493692" y="5150161"/>
                  <a:pt x="5491716" y="5149691"/>
                  <a:pt x="5490110" y="5150325"/>
                </a:cubicBezTo>
                <a:lnTo>
                  <a:pt x="5487886" y="5153101"/>
                </a:lnTo>
                <a:lnTo>
                  <a:pt x="5471536" y="5154984"/>
                </a:lnTo>
                <a:cubicBezTo>
                  <a:pt x="5452579" y="5165227"/>
                  <a:pt x="5445905" y="5191283"/>
                  <a:pt x="5408683" y="5175542"/>
                </a:cubicBezTo>
                <a:cubicBezTo>
                  <a:pt x="5415064" y="5156399"/>
                  <a:pt x="5402019" y="5165050"/>
                  <a:pt x="5408683" y="5145764"/>
                </a:cubicBezTo>
                <a:cubicBezTo>
                  <a:pt x="5404288" y="5156683"/>
                  <a:pt x="5392518" y="5145764"/>
                  <a:pt x="5389398" y="5160937"/>
                </a:cubicBezTo>
                <a:cubicBezTo>
                  <a:pt x="5383585" y="5160937"/>
                  <a:pt x="5389398" y="5140517"/>
                  <a:pt x="5394078" y="5145906"/>
                </a:cubicBezTo>
                <a:cubicBezTo>
                  <a:pt x="5367278" y="5141794"/>
                  <a:pt x="5320767" y="5124636"/>
                  <a:pt x="5303893" y="5147040"/>
                </a:cubicBezTo>
                <a:cubicBezTo>
                  <a:pt x="5294534" y="5140659"/>
                  <a:pt x="5287444" y="5127046"/>
                  <a:pt x="5274540" y="5132860"/>
                </a:cubicBezTo>
                <a:cubicBezTo>
                  <a:pt x="5275391" y="5123643"/>
                  <a:pt x="5277376" y="5117404"/>
                  <a:pt x="5281630" y="5117829"/>
                </a:cubicBezTo>
                <a:cubicBezTo>
                  <a:pt x="5268159" y="5087484"/>
                  <a:pt x="5258942" y="5163489"/>
                  <a:pt x="5245188" y="5133144"/>
                </a:cubicBezTo>
                <a:cubicBezTo>
                  <a:pt x="5248166" y="5120382"/>
                  <a:pt x="5256674" y="5123785"/>
                  <a:pt x="5257099" y="5103224"/>
                </a:cubicBezTo>
                <a:cubicBezTo>
                  <a:pt x="5245188" y="5106202"/>
                  <a:pt x="5241076" y="5121091"/>
                  <a:pt x="5230299" y="5111023"/>
                </a:cubicBezTo>
                <a:cubicBezTo>
                  <a:pt x="5231808" y="5116214"/>
                  <a:pt x="5234366" y="5121039"/>
                  <a:pt x="5237814" y="5125203"/>
                </a:cubicBezTo>
                <a:cubicBezTo>
                  <a:pt x="5226896" y="5136405"/>
                  <a:pt x="5170459" y="5125203"/>
                  <a:pt x="5218246" y="5117971"/>
                </a:cubicBezTo>
                <a:cubicBezTo>
                  <a:pt x="5205626" y="5087910"/>
                  <a:pt x="5169183" y="5131442"/>
                  <a:pt x="5169183" y="5088760"/>
                </a:cubicBezTo>
                <a:cubicBezTo>
                  <a:pt x="5131039" y="5135129"/>
                  <a:pt x="5075737" y="5095000"/>
                  <a:pt x="5032913" y="5105351"/>
                </a:cubicBezTo>
                <a:cubicBezTo>
                  <a:pt x="5029652" y="5133711"/>
                  <a:pt x="5043832" y="5106627"/>
                  <a:pt x="5040570" y="5135129"/>
                </a:cubicBezTo>
                <a:cubicBezTo>
                  <a:pt x="5004553" y="5092589"/>
                  <a:pt x="4959744" y="5149309"/>
                  <a:pt x="4930533" y="5106769"/>
                </a:cubicBezTo>
                <a:cubicBezTo>
                  <a:pt x="4908696" y="5150585"/>
                  <a:pt x="4874664" y="5094858"/>
                  <a:pt x="4855096" y="5115277"/>
                </a:cubicBezTo>
                <a:cubicBezTo>
                  <a:pt x="4852118" y="5080111"/>
                  <a:pt x="4844886" y="5107194"/>
                  <a:pt x="4837654" y="5085641"/>
                </a:cubicBezTo>
                <a:cubicBezTo>
                  <a:pt x="4831557" y="5115987"/>
                  <a:pt x="4818795" y="5092589"/>
                  <a:pt x="4806316" y="5108330"/>
                </a:cubicBezTo>
                <a:cubicBezTo>
                  <a:pt x="4802357" y="5098922"/>
                  <a:pt x="4800564" y="5088746"/>
                  <a:pt x="4801070" y="5078551"/>
                </a:cubicBezTo>
                <a:cubicBezTo>
                  <a:pt x="4794831" y="5079260"/>
                  <a:pt x="4797525" y="5106911"/>
                  <a:pt x="4794263" y="5115987"/>
                </a:cubicBezTo>
                <a:cubicBezTo>
                  <a:pt x="4792136" y="5108897"/>
                  <a:pt x="4778524" y="5100105"/>
                  <a:pt x="4777106" y="5115987"/>
                </a:cubicBezTo>
                <a:cubicBezTo>
                  <a:pt x="4775723" y="5105352"/>
                  <a:pt x="4772550" y="5100097"/>
                  <a:pt x="4768347" y="5097724"/>
                </a:cubicBezTo>
                <a:lnTo>
                  <a:pt x="4758666" y="5097096"/>
                </a:lnTo>
                <a:lnTo>
                  <a:pt x="4761933" y="5111307"/>
                </a:lnTo>
                <a:cubicBezTo>
                  <a:pt x="4748746" y="5095567"/>
                  <a:pt x="4743074" y="5118822"/>
                  <a:pt x="4732013" y="5105351"/>
                </a:cubicBezTo>
                <a:cubicBezTo>
                  <a:pt x="4731978" y="5101664"/>
                  <a:pt x="4733165" y="5099440"/>
                  <a:pt x="4734925" y="5097909"/>
                </a:cubicBezTo>
                <a:lnTo>
                  <a:pt x="4735967" y="5097370"/>
                </a:lnTo>
                <a:lnTo>
                  <a:pt x="4723222" y="5086776"/>
                </a:lnTo>
                <a:cubicBezTo>
                  <a:pt x="4728752" y="5069618"/>
                  <a:pt x="4745059" y="5083940"/>
                  <a:pt x="4754701" y="5078835"/>
                </a:cubicBezTo>
                <a:lnTo>
                  <a:pt x="4754167" y="5077496"/>
                </a:lnTo>
                <a:lnTo>
                  <a:pt x="4750411" y="5077648"/>
                </a:lnTo>
                <a:cubicBezTo>
                  <a:pt x="4739563" y="5077621"/>
                  <a:pt x="4728689" y="5077581"/>
                  <a:pt x="4718931" y="5078833"/>
                </a:cubicBezTo>
                <a:lnTo>
                  <a:pt x="4711673" y="5081451"/>
                </a:lnTo>
                <a:lnTo>
                  <a:pt x="4712179" y="5082298"/>
                </a:lnTo>
                <a:cubicBezTo>
                  <a:pt x="4713366" y="5085181"/>
                  <a:pt x="4714075" y="5088797"/>
                  <a:pt x="4713579" y="5093866"/>
                </a:cubicBezTo>
                <a:lnTo>
                  <a:pt x="4694378" y="5092338"/>
                </a:lnTo>
                <a:lnTo>
                  <a:pt x="4695995" y="5125063"/>
                </a:lnTo>
                <a:cubicBezTo>
                  <a:pt x="4671037" y="5122085"/>
                  <a:pt x="4667635" y="5157677"/>
                  <a:pt x="4664090" y="5193976"/>
                </a:cubicBezTo>
                <a:cubicBezTo>
                  <a:pt x="4659269" y="5205462"/>
                  <a:pt x="4616303" y="5209150"/>
                  <a:pt x="4635730" y="5225314"/>
                </a:cubicBezTo>
                <a:cubicBezTo>
                  <a:pt x="4605323" y="5226107"/>
                  <a:pt x="4574968" y="5224174"/>
                  <a:pt x="4545023" y="5219571"/>
                </a:cubicBezTo>
                <a:lnTo>
                  <a:pt x="4466332" y="5200162"/>
                </a:lnTo>
                <a:lnTo>
                  <a:pt x="4463046" y="5203132"/>
                </a:lnTo>
                <a:cubicBezTo>
                  <a:pt x="4453242" y="5204149"/>
                  <a:pt x="4442420" y="5187240"/>
                  <a:pt x="4438060" y="5187878"/>
                </a:cubicBezTo>
                <a:lnTo>
                  <a:pt x="4439731" y="5182147"/>
                </a:lnTo>
                <a:lnTo>
                  <a:pt x="4426857" y="5184759"/>
                </a:lnTo>
                <a:cubicBezTo>
                  <a:pt x="4433239" y="5202626"/>
                  <a:pt x="4460322" y="5190857"/>
                  <a:pt x="4458620" y="5220209"/>
                </a:cubicBezTo>
                <a:cubicBezTo>
                  <a:pt x="4435932" y="5225740"/>
                  <a:pt x="4436500" y="5197805"/>
                  <a:pt x="4421469" y="5192558"/>
                </a:cubicBezTo>
                <a:cubicBezTo>
                  <a:pt x="4370280" y="5198088"/>
                  <a:pt x="4308029" y="5182349"/>
                  <a:pt x="4243936" y="5196103"/>
                </a:cubicBezTo>
                <a:cubicBezTo>
                  <a:pt x="4210897" y="5200074"/>
                  <a:pt x="4235995" y="5183341"/>
                  <a:pt x="4255138" y="5187737"/>
                </a:cubicBezTo>
                <a:cubicBezTo>
                  <a:pt x="4285200" y="5170437"/>
                  <a:pt x="4341636" y="5182349"/>
                  <a:pt x="4372265" y="5165758"/>
                </a:cubicBezTo>
                <a:cubicBezTo>
                  <a:pt x="4384318" y="5162780"/>
                  <a:pt x="4383042" y="5145055"/>
                  <a:pt x="4388289" y="5134846"/>
                </a:cubicBezTo>
                <a:cubicBezTo>
                  <a:pt x="4397648" y="5134846"/>
                  <a:pt x="4410551" y="5129883"/>
                  <a:pt x="4412395" y="5140801"/>
                </a:cubicBezTo>
                <a:cubicBezTo>
                  <a:pt x="4415089" y="5133711"/>
                  <a:pt x="4417464" y="5125948"/>
                  <a:pt x="4422250" y="5120772"/>
                </a:cubicBezTo>
                <a:lnTo>
                  <a:pt x="4428892" y="5116916"/>
                </a:lnTo>
                <a:lnTo>
                  <a:pt x="4446568" y="5116270"/>
                </a:lnTo>
                <a:cubicBezTo>
                  <a:pt x="4440400" y="5114639"/>
                  <a:pt x="4435517" y="5114471"/>
                  <a:pt x="4431577" y="5115357"/>
                </a:cubicBezTo>
                <a:lnTo>
                  <a:pt x="4428892" y="5116916"/>
                </a:lnTo>
                <a:lnTo>
                  <a:pt x="4412684" y="5117508"/>
                </a:lnTo>
                <a:cubicBezTo>
                  <a:pt x="4395541" y="5119466"/>
                  <a:pt x="4382487" y="5123345"/>
                  <a:pt x="4370893" y="5127873"/>
                </a:cubicBezTo>
                <a:lnTo>
                  <a:pt x="4347531" y="5137961"/>
                </a:lnTo>
                <a:lnTo>
                  <a:pt x="4341920" y="5143919"/>
                </a:lnTo>
                <a:lnTo>
                  <a:pt x="4344014" y="5139480"/>
                </a:lnTo>
                <a:lnTo>
                  <a:pt x="4337864" y="5142135"/>
                </a:lnTo>
                <a:lnTo>
                  <a:pt x="4323737" y="5145853"/>
                </a:lnTo>
                <a:lnTo>
                  <a:pt x="4335255" y="5159517"/>
                </a:lnTo>
                <a:lnTo>
                  <a:pt x="4316829" y="5147671"/>
                </a:lnTo>
                <a:lnTo>
                  <a:pt x="4297825" y="5152673"/>
                </a:lnTo>
                <a:cubicBezTo>
                  <a:pt x="4281557" y="5154717"/>
                  <a:pt x="4261493" y="5154870"/>
                  <a:pt x="4235003" y="5151862"/>
                </a:cubicBezTo>
                <a:cubicBezTo>
                  <a:pt x="4249183" y="5131585"/>
                  <a:pt x="4218412" y="5142361"/>
                  <a:pt x="4233018" y="5122084"/>
                </a:cubicBezTo>
                <a:cubicBezTo>
                  <a:pt x="4222666" y="5133711"/>
                  <a:pt x="4193881" y="5125203"/>
                  <a:pt x="4186649" y="5140377"/>
                </a:cubicBezTo>
                <a:cubicBezTo>
                  <a:pt x="4172469" y="5141227"/>
                  <a:pt x="4187500" y="5119815"/>
                  <a:pt x="4197426" y="5124637"/>
                </a:cubicBezTo>
                <a:cubicBezTo>
                  <a:pt x="4132481" y="5124637"/>
                  <a:pt x="4018616" y="5115137"/>
                  <a:pt x="3978628" y="5140235"/>
                </a:cubicBezTo>
                <a:cubicBezTo>
                  <a:pt x="3955656" y="5135414"/>
                  <a:pt x="3937932" y="5123219"/>
                  <a:pt x="3906594" y="5131018"/>
                </a:cubicBezTo>
                <a:cubicBezTo>
                  <a:pt x="3908437" y="5121659"/>
                  <a:pt x="3912833" y="5115137"/>
                  <a:pt x="3923042" y="5114711"/>
                </a:cubicBezTo>
                <a:cubicBezTo>
                  <a:pt x="3888869" y="5086351"/>
                  <a:pt x="3870151" y="5164483"/>
                  <a:pt x="3835552" y="5136690"/>
                </a:cubicBezTo>
                <a:cubicBezTo>
                  <a:pt x="3842074" y="5123361"/>
                  <a:pt x="3862919" y="5125204"/>
                  <a:pt x="3862778" y="5104643"/>
                </a:cubicBezTo>
                <a:cubicBezTo>
                  <a:pt x="3834418" y="5109747"/>
                  <a:pt x="3824917" y="5125488"/>
                  <a:pt x="3798116" y="5117405"/>
                </a:cubicBezTo>
                <a:cubicBezTo>
                  <a:pt x="3803128" y="5123486"/>
                  <a:pt x="3809695" y="5128093"/>
                  <a:pt x="3817118" y="5130735"/>
                </a:cubicBezTo>
                <a:cubicBezTo>
                  <a:pt x="3791026" y="5143922"/>
                  <a:pt x="3653339" y="5142788"/>
                  <a:pt x="3769189" y="5127047"/>
                </a:cubicBezTo>
                <a:cubicBezTo>
                  <a:pt x="3736859" y="5098687"/>
                  <a:pt x="3650928" y="5149736"/>
                  <a:pt x="3648234" y="5107336"/>
                </a:cubicBezTo>
                <a:cubicBezTo>
                  <a:pt x="3558474" y="5161929"/>
                  <a:pt x="3421354" y="5132435"/>
                  <a:pt x="3318407" y="5153280"/>
                </a:cubicBezTo>
                <a:cubicBezTo>
                  <a:pt x="3312451" y="5182490"/>
                  <a:pt x="3344923" y="5152145"/>
                  <a:pt x="3338968" y="5181640"/>
                </a:cubicBezTo>
                <a:cubicBezTo>
                  <a:pt x="3248641" y="5147182"/>
                  <a:pt x="3144134" y="5213828"/>
                  <a:pt x="3070257" y="5179513"/>
                </a:cubicBezTo>
                <a:cubicBezTo>
                  <a:pt x="3020768" y="5228717"/>
                  <a:pt x="2933845" y="5181781"/>
                  <a:pt x="2887902" y="5207873"/>
                </a:cubicBezTo>
                <a:cubicBezTo>
                  <a:pt x="2877834" y="5173557"/>
                  <a:pt x="2862378" y="5202484"/>
                  <a:pt x="2843235" y="5183058"/>
                </a:cubicBezTo>
                <a:cubicBezTo>
                  <a:pt x="2831040" y="5215105"/>
                  <a:pt x="2798000" y="5195252"/>
                  <a:pt x="2769215" y="5214395"/>
                </a:cubicBezTo>
                <a:cubicBezTo>
                  <a:pt x="2760707" y="5210425"/>
                  <a:pt x="2756311" y="5200215"/>
                  <a:pt x="2753901" y="5186035"/>
                </a:cubicBezTo>
                <a:cubicBezTo>
                  <a:pt x="2738728" y="5188588"/>
                  <a:pt x="2747661" y="5214395"/>
                  <a:pt x="2740571" y="5225314"/>
                </a:cubicBezTo>
                <a:cubicBezTo>
                  <a:pt x="2734758" y="5218933"/>
                  <a:pt x="2701009" y="5213828"/>
                  <a:pt x="2699307" y="5230277"/>
                </a:cubicBezTo>
                <a:cubicBezTo>
                  <a:pt x="2681866" y="5189864"/>
                  <a:pt x="2603167" y="5242047"/>
                  <a:pt x="2565874" y="5216097"/>
                </a:cubicBezTo>
                <a:cubicBezTo>
                  <a:pt x="2577643" y="5197096"/>
                  <a:pt x="2618481" y="5206738"/>
                  <a:pt x="2641595" y="5199081"/>
                </a:cubicBezTo>
                <a:cubicBezTo>
                  <a:pt x="2636915" y="5191991"/>
                  <a:pt x="2627415" y="5193125"/>
                  <a:pt x="2627415" y="5178378"/>
                </a:cubicBezTo>
                <a:cubicBezTo>
                  <a:pt x="2598204" y="5184192"/>
                  <a:pt x="2550134" y="5202626"/>
                  <a:pt x="2527020" y="5190998"/>
                </a:cubicBezTo>
                <a:cubicBezTo>
                  <a:pt x="2504900" y="5213828"/>
                  <a:pt x="2546447" y="5205178"/>
                  <a:pt x="2543469" y="5226449"/>
                </a:cubicBezTo>
                <a:cubicBezTo>
                  <a:pt x="2463352" y="5238502"/>
                  <a:pt x="2419961" y="5223045"/>
                  <a:pt x="2354875" y="5250980"/>
                </a:cubicBezTo>
                <a:cubicBezTo>
                  <a:pt x="2353599" y="5241338"/>
                  <a:pt x="2352323" y="5231270"/>
                  <a:pt x="2350905" y="5221487"/>
                </a:cubicBezTo>
                <a:cubicBezTo>
                  <a:pt x="2346367" y="5223472"/>
                  <a:pt x="2346083" y="5229569"/>
                  <a:pt x="2340128" y="5230420"/>
                </a:cubicBezTo>
                <a:cubicBezTo>
                  <a:pt x="2331762" y="5234816"/>
                  <a:pt x="2343673" y="5239495"/>
                  <a:pt x="2343106" y="5252541"/>
                </a:cubicBezTo>
                <a:lnTo>
                  <a:pt x="2296028" y="5258922"/>
                </a:lnTo>
                <a:cubicBezTo>
                  <a:pt x="2287662" y="5250130"/>
                  <a:pt x="2292058" y="5247720"/>
                  <a:pt x="2293050" y="5236801"/>
                </a:cubicBezTo>
                <a:cubicBezTo>
                  <a:pt x="2280855" y="5235950"/>
                  <a:pt x="2274758" y="5240913"/>
                  <a:pt x="2277310" y="5254101"/>
                </a:cubicBezTo>
                <a:cubicBezTo>
                  <a:pt x="2264057" y="5241709"/>
                  <a:pt x="2244668" y="5238469"/>
                  <a:pt x="2228106" y="5245876"/>
                </a:cubicBezTo>
                <a:cubicBezTo>
                  <a:pt x="2231303" y="5238669"/>
                  <a:pt x="2232290" y="5230673"/>
                  <a:pt x="2230942" y="5222905"/>
                </a:cubicBezTo>
                <a:cubicBezTo>
                  <a:pt x="2221583" y="5238077"/>
                  <a:pt x="2228248" y="5237085"/>
                  <a:pt x="2208395" y="5233540"/>
                </a:cubicBezTo>
                <a:cubicBezTo>
                  <a:pt x="2213359" y="5240630"/>
                  <a:pt x="2222576" y="5239353"/>
                  <a:pt x="2223285" y="5253959"/>
                </a:cubicBezTo>
                <a:cubicBezTo>
                  <a:pt x="2201589" y="5253959"/>
                  <a:pt x="2217045" y="5268139"/>
                  <a:pt x="2230233" y="5260765"/>
                </a:cubicBezTo>
                <a:cubicBezTo>
                  <a:pt x="2221441" y="5286431"/>
                  <a:pt x="2199037" y="5259489"/>
                  <a:pt x="2187693" y="5258922"/>
                </a:cubicBezTo>
                <a:cubicBezTo>
                  <a:pt x="2190103" y="5244742"/>
                  <a:pt x="2198186" y="5256511"/>
                  <a:pt x="2205276" y="5256511"/>
                </a:cubicBezTo>
                <a:cubicBezTo>
                  <a:pt x="2191096" y="5217658"/>
                  <a:pt x="2161034" y="5292528"/>
                  <a:pt x="2138488" y="5250839"/>
                </a:cubicBezTo>
                <a:cubicBezTo>
                  <a:pt x="2145011" y="5226024"/>
                  <a:pt x="2154228" y="5271967"/>
                  <a:pt x="2174789" y="5253250"/>
                </a:cubicBezTo>
                <a:cubicBezTo>
                  <a:pt x="2165005" y="5237368"/>
                  <a:pt x="2111121" y="5222621"/>
                  <a:pt x="2083328" y="5243607"/>
                </a:cubicBezTo>
                <a:cubicBezTo>
                  <a:pt x="2089283" y="5249705"/>
                  <a:pt x="2098500" y="5246302"/>
                  <a:pt x="2119770" y="5246018"/>
                </a:cubicBezTo>
                <a:cubicBezTo>
                  <a:pt x="2139339" y="5254810"/>
                  <a:pt x="2095097" y="5255945"/>
                  <a:pt x="2085455" y="5258213"/>
                </a:cubicBezTo>
                <a:cubicBezTo>
                  <a:pt x="2087015" y="5276930"/>
                  <a:pt x="2101195" y="5274378"/>
                  <a:pt x="2107292" y="5285297"/>
                </a:cubicBezTo>
                <a:cubicBezTo>
                  <a:pt x="2101620" y="5314791"/>
                  <a:pt x="2065886" y="5271117"/>
                  <a:pt x="2066170" y="5291110"/>
                </a:cubicBezTo>
                <a:cubicBezTo>
                  <a:pt x="2060640" y="5285297"/>
                  <a:pt x="2063759" y="5258072"/>
                  <a:pt x="2037810" y="5264877"/>
                </a:cubicBezTo>
                <a:cubicBezTo>
                  <a:pt x="2040490" y="5254994"/>
                  <a:pt x="2049026" y="5247815"/>
                  <a:pt x="2059222" y="5246869"/>
                </a:cubicBezTo>
                <a:cubicBezTo>
                  <a:pt x="2027033" y="5227442"/>
                  <a:pt x="2028735" y="5294655"/>
                  <a:pt x="1993994" y="5294230"/>
                </a:cubicBezTo>
                <a:cubicBezTo>
                  <a:pt x="2003778" y="5270691"/>
                  <a:pt x="1965634" y="5285722"/>
                  <a:pt x="1951454" y="5292812"/>
                </a:cubicBezTo>
                <a:cubicBezTo>
                  <a:pt x="1954715" y="5302596"/>
                  <a:pt x="1967052" y="5296782"/>
                  <a:pt x="1975985" y="5296782"/>
                </a:cubicBezTo>
                <a:cubicBezTo>
                  <a:pt x="1983359" y="5308694"/>
                  <a:pt x="1937557" y="5307985"/>
                  <a:pt x="1928907" y="5303873"/>
                </a:cubicBezTo>
                <a:cubicBezTo>
                  <a:pt x="1940393" y="5272960"/>
                  <a:pt x="1916996" y="5281752"/>
                  <a:pt x="1947058" y="5263459"/>
                </a:cubicBezTo>
                <a:lnTo>
                  <a:pt x="1920789" y="5260092"/>
                </a:lnTo>
                <a:lnTo>
                  <a:pt x="1920206" y="5261243"/>
                </a:lnTo>
                <a:cubicBezTo>
                  <a:pt x="1917281" y="5265727"/>
                  <a:pt x="1915651" y="5270761"/>
                  <a:pt x="1920826" y="5278631"/>
                </a:cubicBezTo>
                <a:lnTo>
                  <a:pt x="1911827" y="5277518"/>
                </a:lnTo>
                <a:lnTo>
                  <a:pt x="1904452" y="5285430"/>
                </a:lnTo>
                <a:cubicBezTo>
                  <a:pt x="1898828" y="5290641"/>
                  <a:pt x="1902178" y="5286998"/>
                  <a:pt x="1911750" y="5306567"/>
                </a:cubicBezTo>
                <a:cubicBezTo>
                  <a:pt x="1887841" y="5303236"/>
                  <a:pt x="1863528" y="5304293"/>
                  <a:pt x="1839999" y="5309686"/>
                </a:cubicBezTo>
                <a:cubicBezTo>
                  <a:pt x="1853186" y="5287849"/>
                  <a:pt x="1832200" y="5283737"/>
                  <a:pt x="1813199" y="5291110"/>
                </a:cubicBezTo>
                <a:cubicBezTo>
                  <a:pt x="1794481" y="5291110"/>
                  <a:pt x="1831349" y="5310112"/>
                  <a:pt x="1810646" y="5314082"/>
                </a:cubicBezTo>
                <a:cubicBezTo>
                  <a:pt x="1831408" y="5325434"/>
                  <a:pt x="1855271" y="5329809"/>
                  <a:pt x="1878710" y="5326561"/>
                </a:cubicBezTo>
                <a:cubicBezTo>
                  <a:pt x="1845954" y="5334785"/>
                  <a:pt x="1800437" y="5338188"/>
                  <a:pt x="1757046" y="5346272"/>
                </a:cubicBezTo>
                <a:cubicBezTo>
                  <a:pt x="1713655" y="5354352"/>
                  <a:pt x="1671966" y="5367116"/>
                  <a:pt x="1648569" y="5392499"/>
                </a:cubicBezTo>
                <a:cubicBezTo>
                  <a:pt x="1651957" y="5385377"/>
                  <a:pt x="1657260" y="5379339"/>
                  <a:pt x="1663883" y="5375057"/>
                </a:cubicBezTo>
                <a:cubicBezTo>
                  <a:pt x="1638926" y="5366123"/>
                  <a:pt x="1610566" y="5368393"/>
                  <a:pt x="1598088" y="5377893"/>
                </a:cubicBezTo>
                <a:cubicBezTo>
                  <a:pt x="1581923" y="5368817"/>
                  <a:pt x="1616380" y="5353220"/>
                  <a:pt x="1622761" y="5343719"/>
                </a:cubicBezTo>
                <a:cubicBezTo>
                  <a:pt x="1617656" y="5336912"/>
                  <a:pt x="1608581" y="5338331"/>
                  <a:pt x="1607447" y="5323583"/>
                </a:cubicBezTo>
                <a:cubicBezTo>
                  <a:pt x="1567317" y="5339182"/>
                  <a:pt x="1563630" y="5319755"/>
                  <a:pt x="1525203" y="5336770"/>
                </a:cubicBezTo>
                <a:cubicBezTo>
                  <a:pt x="1530166" y="5314082"/>
                  <a:pt x="1552286" y="5306851"/>
                  <a:pt x="1565048" y="5322590"/>
                </a:cubicBezTo>
                <a:cubicBezTo>
                  <a:pt x="1538106" y="5278632"/>
                  <a:pt x="1464654" y="5317060"/>
                  <a:pt x="1441257" y="5267146"/>
                </a:cubicBezTo>
                <a:cubicBezTo>
                  <a:pt x="1432465" y="5271400"/>
                  <a:pt x="1448489" y="5279341"/>
                  <a:pt x="1437712" y="5282886"/>
                </a:cubicBezTo>
                <a:cubicBezTo>
                  <a:pt x="1444802" y="5286715"/>
                  <a:pt x="1450899" y="5291713"/>
                  <a:pt x="1457209" y="5296198"/>
                </a:cubicBezTo>
                <a:lnTo>
                  <a:pt x="1465878" y="5300465"/>
                </a:lnTo>
                <a:lnTo>
                  <a:pt x="1470877" y="5299474"/>
                </a:lnTo>
                <a:cubicBezTo>
                  <a:pt x="1478658" y="5299297"/>
                  <a:pt x="1487130" y="5300609"/>
                  <a:pt x="1493440" y="5297347"/>
                </a:cubicBezTo>
                <a:cubicBezTo>
                  <a:pt x="1491703" y="5301956"/>
                  <a:pt x="1489062" y="5304632"/>
                  <a:pt x="1485881" y="5306168"/>
                </a:cubicBezTo>
                <a:lnTo>
                  <a:pt x="1476347" y="5307910"/>
                </a:lnTo>
                <a:lnTo>
                  <a:pt x="1467791" y="5315673"/>
                </a:lnTo>
                <a:cubicBezTo>
                  <a:pt x="1455162" y="5318292"/>
                  <a:pt x="1436152" y="5305397"/>
                  <a:pt x="1419136" y="5316351"/>
                </a:cubicBezTo>
                <a:cubicBezTo>
                  <a:pt x="1411479" y="5286573"/>
                  <a:pt x="1432323" y="5317202"/>
                  <a:pt x="1447496" y="5304014"/>
                </a:cubicBezTo>
                <a:cubicBezTo>
                  <a:pt x="1431898" y="5284020"/>
                  <a:pt x="1394463" y="5304014"/>
                  <a:pt x="1391769" y="5260482"/>
                </a:cubicBezTo>
                <a:cubicBezTo>
                  <a:pt x="1377589" y="5269131"/>
                  <a:pt x="1355751" y="5243607"/>
                  <a:pt x="1350647" y="5267430"/>
                </a:cubicBezTo>
                <a:cubicBezTo>
                  <a:pt x="1336467" y="5269699"/>
                  <a:pt x="1349370" y="5247011"/>
                  <a:pt x="1359864" y="5250697"/>
                </a:cubicBezTo>
                <a:cubicBezTo>
                  <a:pt x="1345684" y="5230420"/>
                  <a:pt x="1345684" y="5274803"/>
                  <a:pt x="1319876" y="5264877"/>
                </a:cubicBezTo>
                <a:cubicBezTo>
                  <a:pt x="1357311" y="5323016"/>
                  <a:pt x="1365961" y="5258496"/>
                  <a:pt x="1406374" y="5310821"/>
                </a:cubicBezTo>
                <a:cubicBezTo>
                  <a:pt x="1295203" y="5306141"/>
                  <a:pt x="1170560" y="5250697"/>
                  <a:pt x="1057687" y="5258071"/>
                </a:cubicBezTo>
                <a:cubicBezTo>
                  <a:pt x="1013871" y="5260623"/>
                  <a:pt x="975727" y="5286431"/>
                  <a:pt x="939001" y="5241339"/>
                </a:cubicBezTo>
                <a:cubicBezTo>
                  <a:pt x="921418" y="5258355"/>
                  <a:pt x="910641" y="5245593"/>
                  <a:pt x="885968" y="5251265"/>
                </a:cubicBezTo>
                <a:cubicBezTo>
                  <a:pt x="892384" y="5242828"/>
                  <a:pt x="901858" y="5237085"/>
                  <a:pt x="912591" y="5232458"/>
                </a:cubicBezTo>
                <a:lnTo>
                  <a:pt x="922610" y="5228909"/>
                </a:lnTo>
                <a:lnTo>
                  <a:pt x="918037" y="5229637"/>
                </a:lnTo>
                <a:lnTo>
                  <a:pt x="927179" y="5219463"/>
                </a:lnTo>
                <a:cubicBezTo>
                  <a:pt x="929581" y="5219215"/>
                  <a:pt x="931987" y="5220093"/>
                  <a:pt x="933802" y="5222636"/>
                </a:cubicBezTo>
                <a:lnTo>
                  <a:pt x="934299" y="5224768"/>
                </a:lnTo>
                <a:lnTo>
                  <a:pt x="945249" y="5220889"/>
                </a:lnTo>
                <a:lnTo>
                  <a:pt x="941251" y="5214774"/>
                </a:lnTo>
                <a:cubicBezTo>
                  <a:pt x="939631" y="5212215"/>
                  <a:pt x="938151" y="5210106"/>
                  <a:pt x="937017" y="5209716"/>
                </a:cubicBezTo>
                <a:cubicBezTo>
                  <a:pt x="937017" y="5196387"/>
                  <a:pt x="941129" y="5208298"/>
                  <a:pt x="943965" y="5209007"/>
                </a:cubicBezTo>
                <a:cubicBezTo>
                  <a:pt x="936591" y="5169019"/>
                  <a:pt x="927800" y="5240203"/>
                  <a:pt x="917165" y="5196670"/>
                </a:cubicBezTo>
                <a:cubicBezTo>
                  <a:pt x="918724" y="5172706"/>
                  <a:pt x="924255" y="5219216"/>
                  <a:pt x="931345" y="5202768"/>
                </a:cubicBezTo>
                <a:cubicBezTo>
                  <a:pt x="926665" y="5186035"/>
                  <a:pt x="904686" y="5166041"/>
                  <a:pt x="894477" y="5183908"/>
                </a:cubicBezTo>
                <a:cubicBezTo>
                  <a:pt x="897171" y="5190573"/>
                  <a:pt x="900716" y="5188020"/>
                  <a:pt x="908657" y="5190006"/>
                </a:cubicBezTo>
                <a:cubicBezTo>
                  <a:pt x="916739" y="5200782"/>
                  <a:pt x="899156" y="5197379"/>
                  <a:pt x="895469" y="5198655"/>
                </a:cubicBezTo>
                <a:cubicBezTo>
                  <a:pt x="896745" y="5217373"/>
                  <a:pt x="902276" y="5216239"/>
                  <a:pt x="905253" y="5227724"/>
                </a:cubicBezTo>
                <a:cubicBezTo>
                  <a:pt x="903977" y="5256084"/>
                  <a:pt x="888237" y="5209999"/>
                  <a:pt x="888946" y="5229283"/>
                </a:cubicBezTo>
                <a:cubicBezTo>
                  <a:pt x="886536" y="5222902"/>
                  <a:pt x="886819" y="5196385"/>
                  <a:pt x="877035" y="5200923"/>
                </a:cubicBezTo>
                <a:cubicBezTo>
                  <a:pt x="877035" y="5190855"/>
                  <a:pt x="880580" y="5186743"/>
                  <a:pt x="884834" y="5185325"/>
                </a:cubicBezTo>
                <a:cubicBezTo>
                  <a:pt x="871505" y="5162921"/>
                  <a:pt x="874482" y="5229283"/>
                  <a:pt x="860444" y="5225029"/>
                </a:cubicBezTo>
                <a:cubicBezTo>
                  <a:pt x="863564" y="5202908"/>
                  <a:pt x="848958" y="5213401"/>
                  <a:pt x="843570" y="5218932"/>
                </a:cubicBezTo>
                <a:cubicBezTo>
                  <a:pt x="845272" y="5228858"/>
                  <a:pt x="849951" y="5224462"/>
                  <a:pt x="853496" y="5225596"/>
                </a:cubicBezTo>
                <a:cubicBezTo>
                  <a:pt x="856899" y="5238075"/>
                  <a:pt x="839316" y="5232261"/>
                  <a:pt x="834920" y="5227298"/>
                </a:cubicBezTo>
                <a:cubicBezTo>
                  <a:pt x="838607" y="5197945"/>
                  <a:pt x="829532" y="5203901"/>
                  <a:pt x="841018" y="5189295"/>
                </a:cubicBezTo>
                <a:cubicBezTo>
                  <a:pt x="821449" y="5172705"/>
                  <a:pt x="812657" y="5184474"/>
                  <a:pt x="794082" y="5185750"/>
                </a:cubicBezTo>
                <a:cubicBezTo>
                  <a:pt x="808262" y="5219499"/>
                  <a:pt x="808262" y="5182914"/>
                  <a:pt x="827688" y="5197945"/>
                </a:cubicBezTo>
                <a:cubicBezTo>
                  <a:pt x="822016" y="5215387"/>
                  <a:pt x="822158" y="5200639"/>
                  <a:pt x="827688" y="5227865"/>
                </a:cubicBezTo>
                <a:cubicBezTo>
                  <a:pt x="819413" y="5222156"/>
                  <a:pt x="809076" y="5220295"/>
                  <a:pt x="799328" y="5222760"/>
                </a:cubicBezTo>
                <a:cubicBezTo>
                  <a:pt x="804008" y="5202625"/>
                  <a:pt x="795500" y="5196102"/>
                  <a:pt x="788126" y="5201348"/>
                </a:cubicBezTo>
                <a:cubicBezTo>
                  <a:pt x="780752" y="5199647"/>
                  <a:pt x="795783" y="5222193"/>
                  <a:pt x="788126" y="5223753"/>
                </a:cubicBezTo>
                <a:lnTo>
                  <a:pt x="796351" y="5235446"/>
                </a:lnTo>
                <a:lnTo>
                  <a:pt x="797650" y="5236027"/>
                </a:lnTo>
                <a:cubicBezTo>
                  <a:pt x="804646" y="5238778"/>
                  <a:pt x="811506" y="5239157"/>
                  <a:pt x="816770" y="5230703"/>
                </a:cubicBezTo>
                <a:lnTo>
                  <a:pt x="809902" y="5243862"/>
                </a:lnTo>
                <a:lnTo>
                  <a:pt x="816202" y="5246583"/>
                </a:lnTo>
                <a:lnTo>
                  <a:pt x="808720" y="5247725"/>
                </a:lnTo>
                <a:lnTo>
                  <a:pt x="809531" y="5252897"/>
                </a:lnTo>
                <a:cubicBezTo>
                  <a:pt x="811319" y="5254179"/>
                  <a:pt x="814855" y="5254383"/>
                  <a:pt x="821024" y="5252823"/>
                </a:cubicBezTo>
                <a:cubicBezTo>
                  <a:pt x="823505" y="5265089"/>
                  <a:pt x="814430" y="5260162"/>
                  <a:pt x="802678" y="5252079"/>
                </a:cubicBezTo>
                <a:lnTo>
                  <a:pt x="798595" y="5249272"/>
                </a:lnTo>
                <a:lnTo>
                  <a:pt x="793831" y="5249999"/>
                </a:lnTo>
                <a:cubicBezTo>
                  <a:pt x="769098" y="5251448"/>
                  <a:pt x="739559" y="5250943"/>
                  <a:pt x="725734" y="5284018"/>
                </a:cubicBezTo>
                <a:cubicBezTo>
                  <a:pt x="726538" y="5278508"/>
                  <a:pt x="728521" y="5273236"/>
                  <a:pt x="731548" y="5268562"/>
                </a:cubicBezTo>
                <a:cubicBezTo>
                  <a:pt x="721480" y="5256650"/>
                  <a:pt x="710278" y="5255232"/>
                  <a:pt x="705457" y="5263173"/>
                </a:cubicBezTo>
                <a:cubicBezTo>
                  <a:pt x="698792" y="5252113"/>
                  <a:pt x="712405" y="5241052"/>
                  <a:pt x="714674" y="5232403"/>
                </a:cubicBezTo>
                <a:cubicBezTo>
                  <a:pt x="712547" y="5225029"/>
                  <a:pt x="708718" y="5225171"/>
                  <a:pt x="708293" y="5210565"/>
                </a:cubicBezTo>
                <a:cubicBezTo>
                  <a:pt x="692695" y="5220917"/>
                  <a:pt x="690851" y="5201207"/>
                  <a:pt x="675962" y="5213118"/>
                </a:cubicBezTo>
                <a:cubicBezTo>
                  <a:pt x="677664" y="5191422"/>
                  <a:pt x="686314" y="5187027"/>
                  <a:pt x="691560" y="5204468"/>
                </a:cubicBezTo>
                <a:cubicBezTo>
                  <a:pt x="680216" y="5157674"/>
                  <a:pt x="651856" y="5186318"/>
                  <a:pt x="642072" y="5133568"/>
                </a:cubicBezTo>
                <a:cubicBezTo>
                  <a:pt x="638669" y="5136546"/>
                  <a:pt x="645050" y="5146614"/>
                  <a:pt x="640937" y="5148741"/>
                </a:cubicBezTo>
                <a:cubicBezTo>
                  <a:pt x="645177" y="5158776"/>
                  <a:pt x="650553" y="5168291"/>
                  <a:pt x="656961" y="5177101"/>
                </a:cubicBezTo>
                <a:cubicBezTo>
                  <a:pt x="653274" y="5198654"/>
                  <a:pt x="642781" y="5167458"/>
                  <a:pt x="633847" y="5178660"/>
                </a:cubicBezTo>
                <a:cubicBezTo>
                  <a:pt x="630586" y="5148173"/>
                  <a:pt x="638952" y="5181355"/>
                  <a:pt x="644908" y="5170436"/>
                </a:cubicBezTo>
                <a:cubicBezTo>
                  <a:pt x="638527" y="5148599"/>
                  <a:pt x="623921" y="5162495"/>
                  <a:pt x="622645" y="5119672"/>
                </a:cubicBezTo>
                <a:cubicBezTo>
                  <a:pt x="617115" y="5126194"/>
                  <a:pt x="608465" y="5097976"/>
                  <a:pt x="606480" y="5120806"/>
                </a:cubicBezTo>
                <a:cubicBezTo>
                  <a:pt x="601092" y="5120806"/>
                  <a:pt x="606480" y="5100387"/>
                  <a:pt x="610025" y="5105633"/>
                </a:cubicBezTo>
                <a:cubicBezTo>
                  <a:pt x="604353" y="5083371"/>
                  <a:pt x="604495" y="5127187"/>
                  <a:pt x="594569" y="5114141"/>
                </a:cubicBezTo>
                <a:cubicBezTo>
                  <a:pt x="608749" y="5176675"/>
                  <a:pt x="612436" y="5114141"/>
                  <a:pt x="628743" y="5170861"/>
                </a:cubicBezTo>
                <a:cubicBezTo>
                  <a:pt x="584785" y="5150726"/>
                  <a:pt x="536147" y="5078550"/>
                  <a:pt x="492473" y="5067915"/>
                </a:cubicBezTo>
                <a:cubicBezTo>
                  <a:pt x="475598" y="5063802"/>
                  <a:pt x="460568" y="5083087"/>
                  <a:pt x="446813" y="5033315"/>
                </a:cubicBezTo>
                <a:cubicBezTo>
                  <a:pt x="439865" y="5047495"/>
                  <a:pt x="435894" y="5033315"/>
                  <a:pt x="426252" y="5034450"/>
                </a:cubicBezTo>
                <a:cubicBezTo>
                  <a:pt x="436603" y="5006090"/>
                  <a:pt x="465105" y="5025942"/>
                  <a:pt x="468792" y="4979715"/>
                </a:cubicBezTo>
                <a:cubicBezTo>
                  <a:pt x="509347" y="4977162"/>
                  <a:pt x="553021" y="5040689"/>
                  <a:pt x="593860" y="5038704"/>
                </a:cubicBezTo>
                <a:cubicBezTo>
                  <a:pt x="577978" y="5010344"/>
                  <a:pt x="570179" y="5033315"/>
                  <a:pt x="551320" y="5011762"/>
                </a:cubicBezTo>
                <a:cubicBezTo>
                  <a:pt x="558410" y="5007649"/>
                  <a:pt x="555857" y="4997723"/>
                  <a:pt x="553482" y="4990953"/>
                </a:cubicBezTo>
                <a:lnTo>
                  <a:pt x="551656" y="4985423"/>
                </a:lnTo>
                <a:lnTo>
                  <a:pt x="556708" y="4989074"/>
                </a:lnTo>
                <a:cubicBezTo>
                  <a:pt x="552809" y="4984820"/>
                  <a:pt x="551409" y="4983597"/>
                  <a:pt x="551280" y="4984284"/>
                </a:cubicBezTo>
                <a:lnTo>
                  <a:pt x="551656" y="4985423"/>
                </a:lnTo>
                <a:lnTo>
                  <a:pt x="500981" y="4948802"/>
                </a:lnTo>
                <a:cubicBezTo>
                  <a:pt x="503675" y="4959863"/>
                  <a:pt x="508922" y="4959154"/>
                  <a:pt x="513317" y="4962982"/>
                </a:cubicBezTo>
                <a:cubicBezTo>
                  <a:pt x="501690" y="4974185"/>
                  <a:pt x="476024" y="4962982"/>
                  <a:pt x="470777" y="4913211"/>
                </a:cubicBezTo>
                <a:cubicBezTo>
                  <a:pt x="457732" y="4922711"/>
                  <a:pt x="452343" y="4869111"/>
                  <a:pt x="437880" y="4892791"/>
                </a:cubicBezTo>
                <a:cubicBezTo>
                  <a:pt x="433342" y="4887261"/>
                  <a:pt x="438730" y="4884709"/>
                  <a:pt x="441992" y="4885134"/>
                </a:cubicBezTo>
                <a:cubicBezTo>
                  <a:pt x="437312" y="4861170"/>
                  <a:pt x="422423" y="4880029"/>
                  <a:pt x="417744" y="4856774"/>
                </a:cubicBezTo>
                <a:cubicBezTo>
                  <a:pt x="412072" y="4854080"/>
                  <a:pt x="420864" y="4890523"/>
                  <a:pt x="412214" y="4879462"/>
                </a:cubicBezTo>
                <a:cubicBezTo>
                  <a:pt x="412214" y="4868402"/>
                  <a:pt x="414483" y="4860461"/>
                  <a:pt x="415050" y="4849542"/>
                </a:cubicBezTo>
                <a:cubicBezTo>
                  <a:pt x="402997" y="4846848"/>
                  <a:pt x="409094" y="4870387"/>
                  <a:pt x="397467" y="4857909"/>
                </a:cubicBezTo>
                <a:cubicBezTo>
                  <a:pt x="395481" y="4829548"/>
                  <a:pt x="399168" y="4855073"/>
                  <a:pt x="403848" y="4850110"/>
                </a:cubicBezTo>
                <a:cubicBezTo>
                  <a:pt x="395623" y="4816503"/>
                  <a:pt x="375488" y="4781336"/>
                  <a:pt x="364711" y="4792397"/>
                </a:cubicBezTo>
                <a:cubicBezTo>
                  <a:pt x="358613" y="4769709"/>
                  <a:pt x="373077" y="4784172"/>
                  <a:pt x="379883" y="4784172"/>
                </a:cubicBezTo>
                <a:cubicBezTo>
                  <a:pt x="378324" y="4763611"/>
                  <a:pt x="367121" y="4782045"/>
                  <a:pt x="367121" y="4754820"/>
                </a:cubicBezTo>
                <a:lnTo>
                  <a:pt x="382719" y="4754111"/>
                </a:lnTo>
                <a:cubicBezTo>
                  <a:pt x="381443" y="4734968"/>
                  <a:pt x="374495" y="4739931"/>
                  <a:pt x="368539" y="4739931"/>
                </a:cubicBezTo>
                <a:cubicBezTo>
                  <a:pt x="371375" y="4738371"/>
                  <a:pt x="373502" y="4706891"/>
                  <a:pt x="369957" y="4724900"/>
                </a:cubicBezTo>
                <a:cubicBezTo>
                  <a:pt x="377898" y="4674561"/>
                  <a:pt x="393496" y="4707742"/>
                  <a:pt x="422140" y="4699660"/>
                </a:cubicBezTo>
                <a:cubicBezTo>
                  <a:pt x="414908" y="4686756"/>
                  <a:pt x="413065" y="4694129"/>
                  <a:pt x="411505" y="4670307"/>
                </a:cubicBezTo>
                <a:cubicBezTo>
                  <a:pt x="408385" y="4670307"/>
                  <a:pt x="405124" y="4669456"/>
                  <a:pt x="405266" y="4678106"/>
                </a:cubicBezTo>
                <a:cubicBezTo>
                  <a:pt x="402004" y="4647194"/>
                  <a:pt x="376906" y="4653291"/>
                  <a:pt x="373219" y="4620110"/>
                </a:cubicBezTo>
                <a:cubicBezTo>
                  <a:pt x="365278" y="4618834"/>
                  <a:pt x="360315" y="4625924"/>
                  <a:pt x="359039" y="4643365"/>
                </a:cubicBezTo>
                <a:cubicBezTo>
                  <a:pt x="353117" y="4634711"/>
                  <a:pt x="350225" y="4624340"/>
                  <a:pt x="350814" y="4613871"/>
                </a:cubicBezTo>
                <a:cubicBezTo>
                  <a:pt x="364994" y="4587922"/>
                  <a:pt x="379174" y="4617133"/>
                  <a:pt x="388817" y="4581965"/>
                </a:cubicBezTo>
                <a:cubicBezTo>
                  <a:pt x="382152" y="4562964"/>
                  <a:pt x="376197" y="4561404"/>
                  <a:pt x="368256" y="4567785"/>
                </a:cubicBezTo>
                <a:cubicBezTo>
                  <a:pt x="368256" y="4536874"/>
                  <a:pt x="374211" y="4556725"/>
                  <a:pt x="379742" y="4537300"/>
                </a:cubicBezTo>
                <a:cubicBezTo>
                  <a:pt x="372226" y="4523120"/>
                  <a:pt x="362017" y="4544390"/>
                  <a:pt x="369390" y="4507946"/>
                </a:cubicBezTo>
                <a:cubicBezTo>
                  <a:pt x="360457" y="4497594"/>
                  <a:pt x="366271" y="4528790"/>
                  <a:pt x="359181" y="4523402"/>
                </a:cubicBezTo>
                <a:cubicBezTo>
                  <a:pt x="358046" y="4510782"/>
                  <a:pt x="361875" y="4503975"/>
                  <a:pt x="358046" y="4501139"/>
                </a:cubicBezTo>
                <a:cubicBezTo>
                  <a:pt x="377615" y="4464413"/>
                  <a:pt x="384421" y="4430239"/>
                  <a:pt x="420013" y="4437897"/>
                </a:cubicBezTo>
                <a:cubicBezTo>
                  <a:pt x="402571" y="4426411"/>
                  <a:pt x="385839" y="4414358"/>
                  <a:pt x="372226" y="4440591"/>
                </a:cubicBezTo>
                <a:cubicBezTo>
                  <a:pt x="372226" y="4433359"/>
                  <a:pt x="374495" y="4434777"/>
                  <a:pt x="376197" y="4432934"/>
                </a:cubicBezTo>
                <a:cubicBezTo>
                  <a:pt x="374211" y="4416201"/>
                  <a:pt x="364569" y="4432934"/>
                  <a:pt x="362017" y="4418754"/>
                </a:cubicBezTo>
                <a:cubicBezTo>
                  <a:pt x="380734" y="4415209"/>
                  <a:pt x="401437" y="4380184"/>
                  <a:pt x="417886" y="4408119"/>
                </a:cubicBezTo>
                <a:cubicBezTo>
                  <a:pt x="417886" y="4419321"/>
                  <a:pt x="415050" y="4405424"/>
                  <a:pt x="411505" y="4408119"/>
                </a:cubicBezTo>
                <a:cubicBezTo>
                  <a:pt x="426819" y="4441867"/>
                  <a:pt x="433484" y="4400745"/>
                  <a:pt x="450925" y="4413082"/>
                </a:cubicBezTo>
                <a:cubicBezTo>
                  <a:pt x="444401" y="4398188"/>
                  <a:pt x="430594" y="4387765"/>
                  <a:pt x="414483" y="4385572"/>
                </a:cubicBezTo>
                <a:cubicBezTo>
                  <a:pt x="433767" y="4343032"/>
                  <a:pt x="469785" y="4367422"/>
                  <a:pt x="511758" y="4379333"/>
                </a:cubicBezTo>
                <a:cubicBezTo>
                  <a:pt x="493250" y="4362657"/>
                  <a:pt x="472184" y="4349059"/>
                  <a:pt x="449365" y="4339062"/>
                </a:cubicBezTo>
                <a:cubicBezTo>
                  <a:pt x="443835" y="4336368"/>
                  <a:pt x="450216" y="4317650"/>
                  <a:pt x="454896" y="4323747"/>
                </a:cubicBezTo>
                <a:cubicBezTo>
                  <a:pt x="453052" y="4307157"/>
                  <a:pt x="443552" y="4323747"/>
                  <a:pt x="440716" y="4309567"/>
                </a:cubicBezTo>
                <a:cubicBezTo>
                  <a:pt x="437880" y="4295387"/>
                  <a:pt x="449649" y="4305881"/>
                  <a:pt x="453194" y="4301343"/>
                </a:cubicBezTo>
                <a:cubicBezTo>
                  <a:pt x="444828" y="4280640"/>
                  <a:pt x="430364" y="4283618"/>
                  <a:pt x="425543" y="4272983"/>
                </a:cubicBezTo>
                <a:cubicBezTo>
                  <a:pt x="423132" y="4274259"/>
                  <a:pt x="424550" y="4287163"/>
                  <a:pt x="424834" y="4295387"/>
                </a:cubicBezTo>
                <a:cubicBezTo>
                  <a:pt x="420438" y="4286454"/>
                  <a:pt x="410654" y="4304463"/>
                  <a:pt x="402855" y="4289148"/>
                </a:cubicBezTo>
                <a:cubicBezTo>
                  <a:pt x="404982" y="4264759"/>
                  <a:pt x="415333" y="4302052"/>
                  <a:pt x="417035" y="4280782"/>
                </a:cubicBezTo>
                <a:cubicBezTo>
                  <a:pt x="406542" y="4265184"/>
                  <a:pt x="402855" y="4270998"/>
                  <a:pt x="389951" y="4260079"/>
                </a:cubicBezTo>
                <a:cubicBezTo>
                  <a:pt x="391936" y="4270005"/>
                  <a:pt x="395340" y="4274259"/>
                  <a:pt x="399452" y="4274259"/>
                </a:cubicBezTo>
                <a:cubicBezTo>
                  <a:pt x="389242" y="4281916"/>
                  <a:pt x="367121" y="4261214"/>
                  <a:pt x="354927" y="4246750"/>
                </a:cubicBezTo>
                <a:cubicBezTo>
                  <a:pt x="357195" y="4234130"/>
                  <a:pt x="363860" y="4234697"/>
                  <a:pt x="366554" y="4223778"/>
                </a:cubicBezTo>
                <a:cubicBezTo>
                  <a:pt x="361733" y="4206053"/>
                  <a:pt x="349680" y="4220659"/>
                  <a:pt x="347695" y="4232145"/>
                </a:cubicBezTo>
                <a:cubicBezTo>
                  <a:pt x="342165" y="4215554"/>
                  <a:pt x="358188" y="4208322"/>
                  <a:pt x="360599" y="4194142"/>
                </a:cubicBezTo>
                <a:cubicBezTo>
                  <a:pt x="364711" y="4194851"/>
                  <a:pt x="363435" y="4218815"/>
                  <a:pt x="368256" y="4216121"/>
                </a:cubicBezTo>
                <a:cubicBezTo>
                  <a:pt x="372510" y="4188896"/>
                  <a:pt x="388675" y="4195986"/>
                  <a:pt x="395907" y="4177268"/>
                </a:cubicBezTo>
                <a:cubicBezTo>
                  <a:pt x="393071" y="4165074"/>
                  <a:pt x="386406" y="4169753"/>
                  <a:pt x="381727" y="4163088"/>
                </a:cubicBezTo>
                <a:cubicBezTo>
                  <a:pt x="379742" y="4169894"/>
                  <a:pt x="384279" y="4183933"/>
                  <a:pt x="374070" y="4178544"/>
                </a:cubicBezTo>
                <a:cubicBezTo>
                  <a:pt x="376906" y="4151319"/>
                  <a:pt x="379033" y="4121824"/>
                  <a:pt x="392362" y="4125085"/>
                </a:cubicBezTo>
                <a:cubicBezTo>
                  <a:pt x="385839" y="4115159"/>
                  <a:pt x="362300" y="4108780"/>
                  <a:pt x="361024" y="4134302"/>
                </a:cubicBezTo>
                <a:cubicBezTo>
                  <a:pt x="356770" y="4121540"/>
                  <a:pt x="366271" y="4095875"/>
                  <a:pt x="366129" y="4074463"/>
                </a:cubicBezTo>
                <a:cubicBezTo>
                  <a:pt x="359890" y="4061843"/>
                  <a:pt x="358330" y="4065529"/>
                  <a:pt x="362300" y="4044685"/>
                </a:cubicBezTo>
                <a:cubicBezTo>
                  <a:pt x="355494" y="4039438"/>
                  <a:pt x="359464" y="4065388"/>
                  <a:pt x="352658" y="4059999"/>
                </a:cubicBezTo>
                <a:cubicBezTo>
                  <a:pt x="353140" y="4040861"/>
                  <a:pt x="359419" y="4022318"/>
                  <a:pt x="370666" y="4006824"/>
                </a:cubicBezTo>
                <a:cubicBezTo>
                  <a:pt x="369532" y="3996189"/>
                  <a:pt x="364285" y="4004555"/>
                  <a:pt x="363576" y="3992644"/>
                </a:cubicBezTo>
                <a:cubicBezTo>
                  <a:pt x="361733" y="3990234"/>
                  <a:pt x="391936" y="3999451"/>
                  <a:pt x="391086" y="3961023"/>
                </a:cubicBezTo>
                <a:cubicBezTo>
                  <a:pt x="408102" y="3969673"/>
                  <a:pt x="434902" y="3973076"/>
                  <a:pt x="450074" y="3934932"/>
                </a:cubicBezTo>
                <a:cubicBezTo>
                  <a:pt x="433909" y="3906571"/>
                  <a:pt x="414624" y="3936775"/>
                  <a:pt x="402146" y="3937909"/>
                </a:cubicBezTo>
                <a:cubicBezTo>
                  <a:pt x="405549" y="3908840"/>
                  <a:pt x="426677" y="3931103"/>
                  <a:pt x="428946" y="3899056"/>
                </a:cubicBezTo>
                <a:cubicBezTo>
                  <a:pt x="416751" y="3869278"/>
                  <a:pt x="398743" y="3944290"/>
                  <a:pt x="397041" y="3886010"/>
                </a:cubicBezTo>
                <a:cubicBezTo>
                  <a:pt x="394063" y="3886010"/>
                  <a:pt x="391086" y="3885160"/>
                  <a:pt x="391227" y="3893809"/>
                </a:cubicBezTo>
                <a:cubicBezTo>
                  <a:pt x="387115" y="3865449"/>
                  <a:pt x="407534" y="3855523"/>
                  <a:pt x="412356" y="3832694"/>
                </a:cubicBezTo>
                <a:cubicBezTo>
                  <a:pt x="411510" y="3840138"/>
                  <a:pt x="411510" y="3847654"/>
                  <a:pt x="412356" y="3855098"/>
                </a:cubicBezTo>
                <a:cubicBezTo>
                  <a:pt x="427528" y="3868285"/>
                  <a:pt x="432633" y="3829432"/>
                  <a:pt x="439581" y="3838933"/>
                </a:cubicBezTo>
                <a:cubicBezTo>
                  <a:pt x="439581" y="3854105"/>
                  <a:pt x="430648" y="3841202"/>
                  <a:pt x="432775" y="3861621"/>
                </a:cubicBezTo>
                <a:cubicBezTo>
                  <a:pt x="450216" y="3866300"/>
                  <a:pt x="455179" y="3806319"/>
                  <a:pt x="466949" y="3814685"/>
                </a:cubicBezTo>
                <a:cubicBezTo>
                  <a:pt x="447947" y="3766048"/>
                  <a:pt x="426677" y="3834679"/>
                  <a:pt x="413915" y="3825462"/>
                </a:cubicBezTo>
                <a:cubicBezTo>
                  <a:pt x="435611" y="3771011"/>
                  <a:pt x="482830" y="3758958"/>
                  <a:pt x="506086" y="3811282"/>
                </a:cubicBezTo>
                <a:cubicBezTo>
                  <a:pt x="523952" y="3791288"/>
                  <a:pt x="540827" y="3823760"/>
                  <a:pt x="554439" y="3822909"/>
                </a:cubicBezTo>
                <a:cubicBezTo>
                  <a:pt x="540259" y="3836382"/>
                  <a:pt x="525087" y="3824469"/>
                  <a:pt x="504526" y="3818939"/>
                </a:cubicBezTo>
                <a:cubicBezTo>
                  <a:pt x="512821" y="3853291"/>
                  <a:pt x="530369" y="3841778"/>
                  <a:pt x="543949" y="3850146"/>
                </a:cubicBezTo>
                <a:lnTo>
                  <a:pt x="546746" y="3854290"/>
                </a:lnTo>
                <a:lnTo>
                  <a:pt x="559220" y="3850514"/>
                </a:lnTo>
                <a:lnTo>
                  <a:pt x="567268" y="3849988"/>
                </a:lnTo>
                <a:lnTo>
                  <a:pt x="565358" y="3837515"/>
                </a:lnTo>
                <a:cubicBezTo>
                  <a:pt x="568903" y="3837018"/>
                  <a:pt x="573051" y="3839066"/>
                  <a:pt x="577378" y="3842021"/>
                </a:cubicBezTo>
                <a:lnTo>
                  <a:pt x="586294" y="3848801"/>
                </a:lnTo>
                <a:lnTo>
                  <a:pt x="608481" y="3850417"/>
                </a:lnTo>
                <a:lnTo>
                  <a:pt x="609741" y="3849001"/>
                </a:lnTo>
                <a:lnTo>
                  <a:pt x="609717" y="3850507"/>
                </a:lnTo>
                <a:lnTo>
                  <a:pt x="639660" y="3852688"/>
                </a:lnTo>
                <a:cubicBezTo>
                  <a:pt x="631117" y="3859601"/>
                  <a:pt x="623203" y="3863190"/>
                  <a:pt x="615364" y="3864747"/>
                </a:cubicBezTo>
                <a:lnTo>
                  <a:pt x="609131" y="3864713"/>
                </a:lnTo>
                <a:lnTo>
                  <a:pt x="606121" y="3869415"/>
                </a:lnTo>
                <a:lnTo>
                  <a:pt x="597515" y="3864650"/>
                </a:lnTo>
                <a:lnTo>
                  <a:pt x="591519" y="3864617"/>
                </a:lnTo>
                <a:lnTo>
                  <a:pt x="576384" y="3862027"/>
                </a:lnTo>
                <a:lnTo>
                  <a:pt x="575851" y="3866584"/>
                </a:lnTo>
                <a:cubicBezTo>
                  <a:pt x="574221" y="3868002"/>
                  <a:pt x="572873" y="3867975"/>
                  <a:pt x="571739" y="3866867"/>
                </a:cubicBezTo>
                <a:lnTo>
                  <a:pt x="568945" y="3860754"/>
                </a:lnTo>
                <a:lnTo>
                  <a:pt x="564803" y="3860046"/>
                </a:lnTo>
                <a:lnTo>
                  <a:pt x="550256" y="3859489"/>
                </a:lnTo>
                <a:lnTo>
                  <a:pt x="555716" y="3867576"/>
                </a:lnTo>
                <a:cubicBezTo>
                  <a:pt x="531468" y="3858359"/>
                  <a:pt x="507787" y="3859919"/>
                  <a:pt x="483397" y="3842761"/>
                </a:cubicBezTo>
                <a:cubicBezTo>
                  <a:pt x="501122" y="3891541"/>
                  <a:pt x="519698" y="3870129"/>
                  <a:pt x="553305" y="3890264"/>
                </a:cubicBezTo>
                <a:cubicBezTo>
                  <a:pt x="541252" y="3906571"/>
                  <a:pt x="521400" y="3878922"/>
                  <a:pt x="507078" y="3886012"/>
                </a:cubicBezTo>
                <a:cubicBezTo>
                  <a:pt x="521967" y="3927417"/>
                  <a:pt x="569328" y="3914372"/>
                  <a:pt x="577978" y="3918342"/>
                </a:cubicBezTo>
                <a:cubicBezTo>
                  <a:pt x="595703" y="3920327"/>
                  <a:pt x="641363" y="3935216"/>
                  <a:pt x="665043" y="3933798"/>
                </a:cubicBezTo>
                <a:cubicBezTo>
                  <a:pt x="663484" y="3923730"/>
                  <a:pt x="659230" y="3927984"/>
                  <a:pt x="656110" y="3926991"/>
                </a:cubicBezTo>
                <a:cubicBezTo>
                  <a:pt x="680642" y="3906997"/>
                  <a:pt x="725876" y="3951523"/>
                  <a:pt x="739914" y="3926991"/>
                </a:cubicBezTo>
                <a:cubicBezTo>
                  <a:pt x="743743" y="3956202"/>
                  <a:pt x="725734" y="3926991"/>
                  <a:pt x="729988" y="3957762"/>
                </a:cubicBezTo>
                <a:cubicBezTo>
                  <a:pt x="712405" y="3926565"/>
                  <a:pt x="696807" y="3960031"/>
                  <a:pt x="675820" y="3962584"/>
                </a:cubicBezTo>
                <a:cubicBezTo>
                  <a:pt x="678656" y="3997891"/>
                  <a:pt x="691560" y="3980166"/>
                  <a:pt x="697799" y="3998034"/>
                </a:cubicBezTo>
                <a:cubicBezTo>
                  <a:pt x="697799" y="3973927"/>
                  <a:pt x="690000" y="3988249"/>
                  <a:pt x="687448" y="3976480"/>
                </a:cubicBezTo>
                <a:cubicBezTo>
                  <a:pt x="691560" y="3937060"/>
                  <a:pt x="702479" y="4019020"/>
                  <a:pt x="716659" y="3996474"/>
                </a:cubicBezTo>
                <a:cubicBezTo>
                  <a:pt x="715808" y="4007534"/>
                  <a:pt x="712688" y="4012923"/>
                  <a:pt x="707442" y="4012214"/>
                </a:cubicBezTo>
                <a:cubicBezTo>
                  <a:pt x="721622" y="4035894"/>
                  <a:pt x="737503" y="4021998"/>
                  <a:pt x="743743" y="3994063"/>
                </a:cubicBezTo>
                <a:cubicBezTo>
                  <a:pt x="740765" y="4023700"/>
                  <a:pt x="762177" y="4001153"/>
                  <a:pt x="770259" y="4006683"/>
                </a:cubicBezTo>
                <a:cubicBezTo>
                  <a:pt x="763169" y="4044119"/>
                  <a:pt x="784439" y="4005974"/>
                  <a:pt x="789119" y="4004840"/>
                </a:cubicBezTo>
                <a:cubicBezTo>
                  <a:pt x="804327" y="4001756"/>
                  <a:pt x="826714" y="4017575"/>
                  <a:pt x="844374" y="4018439"/>
                </a:cubicBezTo>
                <a:lnTo>
                  <a:pt x="852998" y="4015477"/>
                </a:lnTo>
                <a:lnTo>
                  <a:pt x="859746" y="4010796"/>
                </a:lnTo>
                <a:lnTo>
                  <a:pt x="857112" y="3988905"/>
                </a:lnTo>
                <a:cubicBezTo>
                  <a:pt x="856970" y="3982081"/>
                  <a:pt x="856474" y="3977188"/>
                  <a:pt x="852078" y="3976338"/>
                </a:cubicBezTo>
                <a:cubicBezTo>
                  <a:pt x="850802" y="3959889"/>
                  <a:pt x="860728" y="3972368"/>
                  <a:pt x="863989" y="3967688"/>
                </a:cubicBezTo>
                <a:cubicBezTo>
                  <a:pt x="866684" y="3973786"/>
                  <a:pt x="868562" y="3984421"/>
                  <a:pt x="870849" y="3992698"/>
                </a:cubicBezTo>
                <a:lnTo>
                  <a:pt x="874087" y="4000849"/>
                </a:lnTo>
                <a:lnTo>
                  <a:pt x="879389" y="3997172"/>
                </a:lnTo>
                <a:lnTo>
                  <a:pt x="878584" y="3990438"/>
                </a:lnTo>
                <a:cubicBezTo>
                  <a:pt x="879742" y="3988896"/>
                  <a:pt x="882344" y="3989632"/>
                  <a:pt x="885667" y="3990979"/>
                </a:cubicBezTo>
                <a:lnTo>
                  <a:pt x="887398" y="3991617"/>
                </a:lnTo>
                <a:lnTo>
                  <a:pt x="893227" y="3987574"/>
                </a:lnTo>
                <a:lnTo>
                  <a:pt x="889432" y="3987846"/>
                </a:lnTo>
                <a:cubicBezTo>
                  <a:pt x="887511" y="3986176"/>
                  <a:pt x="886040" y="3981940"/>
                  <a:pt x="885401" y="3972935"/>
                </a:cubicBezTo>
                <a:cubicBezTo>
                  <a:pt x="894051" y="3977047"/>
                  <a:pt x="892775" y="3972084"/>
                  <a:pt x="898731" y="3979032"/>
                </a:cubicBezTo>
                <a:cubicBezTo>
                  <a:pt x="895327" y="3962725"/>
                  <a:pt x="893342" y="3939044"/>
                  <a:pt x="887812" y="3935216"/>
                </a:cubicBezTo>
                <a:cubicBezTo>
                  <a:pt x="893342" y="3927559"/>
                  <a:pt x="908373" y="3965987"/>
                  <a:pt x="920142" y="3961733"/>
                </a:cubicBezTo>
                <a:cubicBezTo>
                  <a:pt x="920142" y="3970524"/>
                  <a:pt x="916881" y="3968397"/>
                  <a:pt x="914612" y="3969815"/>
                </a:cubicBezTo>
                <a:lnTo>
                  <a:pt x="918227" y="3978100"/>
                </a:lnTo>
                <a:lnTo>
                  <a:pt x="937271" y="3971507"/>
                </a:lnTo>
                <a:lnTo>
                  <a:pt x="924396" y="3970382"/>
                </a:lnTo>
                <a:cubicBezTo>
                  <a:pt x="921560" y="3954216"/>
                  <a:pt x="942405" y="3965560"/>
                  <a:pt x="943681" y="3953366"/>
                </a:cubicBezTo>
                <a:cubicBezTo>
                  <a:pt x="942830" y="3946134"/>
                  <a:pt x="940562" y="3947835"/>
                  <a:pt x="938718" y="3946276"/>
                </a:cubicBezTo>
                <a:cubicBezTo>
                  <a:pt x="942972" y="3932805"/>
                  <a:pt x="947935" y="3942447"/>
                  <a:pt x="955451" y="3944574"/>
                </a:cubicBezTo>
                <a:cubicBezTo>
                  <a:pt x="953607" y="3953472"/>
                  <a:pt x="951897" y="3959746"/>
                  <a:pt x="950080" y="3964100"/>
                </a:cubicBezTo>
                <a:lnTo>
                  <a:pt x="947064" y="3968117"/>
                </a:lnTo>
                <a:lnTo>
                  <a:pt x="968780" y="3960599"/>
                </a:lnTo>
                <a:cubicBezTo>
                  <a:pt x="994942" y="3955069"/>
                  <a:pt x="1021211" y="3952977"/>
                  <a:pt x="1045139" y="3954998"/>
                </a:cubicBezTo>
                <a:lnTo>
                  <a:pt x="1100303" y="3971879"/>
                </a:lnTo>
                <a:lnTo>
                  <a:pt x="1100355" y="3968410"/>
                </a:lnTo>
                <a:cubicBezTo>
                  <a:pt x="1101917" y="3964798"/>
                  <a:pt x="1104704" y="3963274"/>
                  <a:pt x="1107975" y="3962937"/>
                </a:cubicBezTo>
                <a:lnTo>
                  <a:pt x="1127180" y="3967901"/>
                </a:lnTo>
                <a:lnTo>
                  <a:pt x="1127523" y="3967794"/>
                </a:lnTo>
                <a:lnTo>
                  <a:pt x="1134598" y="3949361"/>
                </a:lnTo>
                <a:cubicBezTo>
                  <a:pt x="1139614" y="3946737"/>
                  <a:pt x="1146101" y="3947340"/>
                  <a:pt x="1150568" y="3950104"/>
                </a:cubicBezTo>
                <a:cubicBezTo>
                  <a:pt x="1145038" y="3917917"/>
                  <a:pt x="1134119" y="3951098"/>
                  <a:pt x="1130007" y="3937626"/>
                </a:cubicBezTo>
                <a:cubicBezTo>
                  <a:pt x="1133022" y="3930366"/>
                  <a:pt x="1134238" y="3922485"/>
                  <a:pt x="1133552" y="3914654"/>
                </a:cubicBezTo>
                <a:cubicBezTo>
                  <a:pt x="1143478" y="3938477"/>
                  <a:pt x="1143619" y="3915930"/>
                  <a:pt x="1149008" y="3920326"/>
                </a:cubicBezTo>
                <a:cubicBezTo>
                  <a:pt x="1145321" y="3917206"/>
                  <a:pt x="1150001" y="3946134"/>
                  <a:pt x="1163188" y="3933514"/>
                </a:cubicBezTo>
                <a:cubicBezTo>
                  <a:pt x="1165031" y="3949821"/>
                  <a:pt x="1154822" y="3937768"/>
                  <a:pt x="1151702" y="3942447"/>
                </a:cubicBezTo>
                <a:cubicBezTo>
                  <a:pt x="1165882" y="3970807"/>
                  <a:pt x="1165031" y="3922311"/>
                  <a:pt x="1174674" y="3924439"/>
                </a:cubicBezTo>
                <a:lnTo>
                  <a:pt x="1171271" y="3947410"/>
                </a:lnTo>
                <a:cubicBezTo>
                  <a:pt x="1173823" y="3955068"/>
                  <a:pt x="1177652" y="3947410"/>
                  <a:pt x="1183607" y="3960882"/>
                </a:cubicBezTo>
                <a:cubicBezTo>
                  <a:pt x="1185238" y="3954182"/>
                  <a:pt x="1186195" y="3949103"/>
                  <a:pt x="1186944" y="3945182"/>
                </a:cubicBezTo>
                <a:lnTo>
                  <a:pt x="1188408" y="3939036"/>
                </a:lnTo>
                <a:lnTo>
                  <a:pt x="1175382" y="3936492"/>
                </a:lnTo>
                <a:lnTo>
                  <a:pt x="1188857" y="3937154"/>
                </a:lnTo>
                <a:lnTo>
                  <a:pt x="1189031" y="3936421"/>
                </a:lnTo>
                <a:cubicBezTo>
                  <a:pt x="1190627" y="3932273"/>
                  <a:pt x="1193250" y="3930891"/>
                  <a:pt x="1200623" y="3928552"/>
                </a:cubicBezTo>
                <a:lnTo>
                  <a:pt x="1199520" y="3937679"/>
                </a:lnTo>
                <a:lnTo>
                  <a:pt x="1209344" y="3938162"/>
                </a:lnTo>
                <a:lnTo>
                  <a:pt x="1214233" y="3938513"/>
                </a:lnTo>
                <a:lnTo>
                  <a:pt x="1215559" y="3937742"/>
                </a:lnTo>
                <a:lnTo>
                  <a:pt x="1218025" y="3938785"/>
                </a:lnTo>
                <a:lnTo>
                  <a:pt x="1246847" y="3940853"/>
                </a:lnTo>
                <a:lnTo>
                  <a:pt x="1247843" y="3937343"/>
                </a:lnTo>
                <a:lnTo>
                  <a:pt x="1255731" y="3941654"/>
                </a:lnTo>
                <a:lnTo>
                  <a:pt x="1303633" y="3946550"/>
                </a:lnTo>
                <a:lnTo>
                  <a:pt x="1306122" y="3944291"/>
                </a:lnTo>
                <a:cubicBezTo>
                  <a:pt x="1307257" y="3943547"/>
                  <a:pt x="1308152" y="3944495"/>
                  <a:pt x="1308921" y="3946339"/>
                </a:cubicBezTo>
                <a:lnTo>
                  <a:pt x="1309134" y="3947112"/>
                </a:lnTo>
                <a:lnTo>
                  <a:pt x="1342741" y="3950548"/>
                </a:lnTo>
                <a:lnTo>
                  <a:pt x="1347631" y="3951311"/>
                </a:lnTo>
                <a:lnTo>
                  <a:pt x="1357815" y="3946438"/>
                </a:lnTo>
                <a:lnTo>
                  <a:pt x="1359233" y="3944564"/>
                </a:lnTo>
                <a:lnTo>
                  <a:pt x="1356605" y="3928270"/>
                </a:lnTo>
                <a:cubicBezTo>
                  <a:pt x="1350224" y="3928270"/>
                  <a:pt x="1343843" y="3927277"/>
                  <a:pt x="1343275" y="3935927"/>
                </a:cubicBezTo>
                <a:cubicBezTo>
                  <a:pt x="1341361" y="3920471"/>
                  <a:pt x="1327429" y="3914196"/>
                  <a:pt x="1313515" y="3907620"/>
                </a:cubicBezTo>
                <a:lnTo>
                  <a:pt x="1304144" y="3902161"/>
                </a:lnTo>
                <a:lnTo>
                  <a:pt x="1287372" y="3905674"/>
                </a:lnTo>
                <a:lnTo>
                  <a:pt x="1291658" y="3908417"/>
                </a:lnTo>
                <a:cubicBezTo>
                  <a:pt x="1288042" y="3918130"/>
                  <a:pt x="1282760" y="3914585"/>
                  <a:pt x="1276521" y="3909533"/>
                </a:cubicBezTo>
                <a:lnTo>
                  <a:pt x="1274832" y="3908309"/>
                </a:lnTo>
                <a:lnTo>
                  <a:pt x="1249974" y="3913552"/>
                </a:lnTo>
                <a:cubicBezTo>
                  <a:pt x="1240983" y="3914354"/>
                  <a:pt x="1233627" y="3913166"/>
                  <a:pt x="1229550" y="3907991"/>
                </a:cubicBezTo>
                <a:cubicBezTo>
                  <a:pt x="1231784" y="3910862"/>
                  <a:pt x="1242891" y="3906635"/>
                  <a:pt x="1257278" y="3902009"/>
                </a:cubicBezTo>
                <a:lnTo>
                  <a:pt x="1258155" y="3901768"/>
                </a:lnTo>
                <a:lnTo>
                  <a:pt x="1255641" y="3901610"/>
                </a:lnTo>
                <a:cubicBezTo>
                  <a:pt x="1259540" y="3891401"/>
                  <a:pt x="1266311" y="3892287"/>
                  <a:pt x="1273224" y="3896133"/>
                </a:cubicBezTo>
                <a:lnTo>
                  <a:pt x="1274785" y="3897208"/>
                </a:lnTo>
                <a:lnTo>
                  <a:pt x="1280620" y="3895608"/>
                </a:lnTo>
                <a:lnTo>
                  <a:pt x="1293195" y="3894576"/>
                </a:lnTo>
                <a:lnTo>
                  <a:pt x="1283861" y="3877505"/>
                </a:lnTo>
                <a:cubicBezTo>
                  <a:pt x="1276686" y="3876291"/>
                  <a:pt x="1269326" y="3878077"/>
                  <a:pt x="1263508" y="3882448"/>
                </a:cubicBezTo>
                <a:cubicBezTo>
                  <a:pt x="1257690" y="3886818"/>
                  <a:pt x="1253922" y="3893389"/>
                  <a:pt x="1253091" y="3900619"/>
                </a:cubicBezTo>
                <a:cubicBezTo>
                  <a:pt x="1243249" y="3894119"/>
                  <a:pt x="1237797" y="3882723"/>
                  <a:pt x="1238911" y="3870983"/>
                </a:cubicBezTo>
                <a:lnTo>
                  <a:pt x="1241387" y="3869785"/>
                </a:lnTo>
                <a:lnTo>
                  <a:pt x="1217565" y="3865707"/>
                </a:lnTo>
                <a:cubicBezTo>
                  <a:pt x="1208953" y="3864989"/>
                  <a:pt x="1199984" y="3865450"/>
                  <a:pt x="1190838" y="3868569"/>
                </a:cubicBezTo>
                <a:cubicBezTo>
                  <a:pt x="1185166" y="3838082"/>
                  <a:pt x="1210123" y="3870554"/>
                  <a:pt x="1235363" y="3858785"/>
                </a:cubicBezTo>
                <a:cubicBezTo>
                  <a:pt x="1225721" y="3848079"/>
                  <a:pt x="1205940" y="3846732"/>
                  <a:pt x="1189154" y="3842673"/>
                </a:cubicBezTo>
                <a:lnTo>
                  <a:pt x="1168117" y="3833156"/>
                </a:lnTo>
                <a:lnTo>
                  <a:pt x="1151701" y="3844039"/>
                </a:lnTo>
                <a:cubicBezTo>
                  <a:pt x="1155246" y="3836311"/>
                  <a:pt x="1158827" y="3828902"/>
                  <a:pt x="1163577" y="3823319"/>
                </a:cubicBezTo>
                <a:lnTo>
                  <a:pt x="1164716" y="3822730"/>
                </a:lnTo>
                <a:lnTo>
                  <a:pt x="1160918" y="3810289"/>
                </a:lnTo>
                <a:cubicBezTo>
                  <a:pt x="1137805" y="3817521"/>
                  <a:pt x="1110437" y="3790154"/>
                  <a:pt x="1098100" y="3813409"/>
                </a:cubicBezTo>
                <a:cubicBezTo>
                  <a:pt x="1076972" y="3814260"/>
                  <a:pt x="1100227" y="3792848"/>
                  <a:pt x="1115258" y="3797527"/>
                </a:cubicBezTo>
                <a:cubicBezTo>
                  <a:pt x="1097959" y="3775832"/>
                  <a:pt x="1088742" y="3820074"/>
                  <a:pt x="1052724" y="3808162"/>
                </a:cubicBezTo>
                <a:cubicBezTo>
                  <a:pt x="1096682" y="3869420"/>
                  <a:pt x="1122774" y="3805894"/>
                  <a:pt x="1172546" y="3861905"/>
                </a:cubicBezTo>
                <a:cubicBezTo>
                  <a:pt x="1048542" y="3850632"/>
                  <a:pt x="919113" y="3810165"/>
                  <a:pt x="790841" y="3789321"/>
                </a:cubicBezTo>
                <a:lnTo>
                  <a:pt x="703139" y="3780735"/>
                </a:lnTo>
                <a:lnTo>
                  <a:pt x="703004" y="3780954"/>
                </a:lnTo>
                <a:cubicBezTo>
                  <a:pt x="691684" y="3787442"/>
                  <a:pt x="675998" y="3772393"/>
                  <a:pt x="664618" y="3784623"/>
                </a:cubicBezTo>
                <a:lnTo>
                  <a:pt x="670610" y="3777550"/>
                </a:lnTo>
                <a:lnTo>
                  <a:pt x="663199" y="3776825"/>
                </a:lnTo>
                <a:lnTo>
                  <a:pt x="651719" y="3777267"/>
                </a:lnTo>
                <a:lnTo>
                  <a:pt x="645414" y="3785215"/>
                </a:lnTo>
                <a:cubicBezTo>
                  <a:pt x="638843" y="3787375"/>
                  <a:pt x="631618" y="3785413"/>
                  <a:pt x="627041" y="3780228"/>
                </a:cubicBezTo>
                <a:lnTo>
                  <a:pt x="630709" y="3778075"/>
                </a:lnTo>
                <a:lnTo>
                  <a:pt x="619480" y="3778508"/>
                </a:lnTo>
                <a:lnTo>
                  <a:pt x="616242" y="3782175"/>
                </a:lnTo>
                <a:cubicBezTo>
                  <a:pt x="613092" y="3783414"/>
                  <a:pt x="609582" y="3783126"/>
                  <a:pt x="605984" y="3782195"/>
                </a:cubicBezTo>
                <a:lnTo>
                  <a:pt x="596856" y="3779423"/>
                </a:lnTo>
                <a:lnTo>
                  <a:pt x="569026" y="3780565"/>
                </a:lnTo>
                <a:cubicBezTo>
                  <a:pt x="539656" y="3779873"/>
                  <a:pt x="512820" y="3773350"/>
                  <a:pt x="490061" y="3749315"/>
                </a:cubicBezTo>
                <a:cubicBezTo>
                  <a:pt x="460141" y="3764630"/>
                  <a:pt x="447521" y="3750733"/>
                  <a:pt x="408951" y="3754137"/>
                </a:cubicBezTo>
                <a:cubicBezTo>
                  <a:pt x="454327" y="3722941"/>
                  <a:pt x="563372" y="3739106"/>
                  <a:pt x="586060" y="3691603"/>
                </a:cubicBezTo>
                <a:cubicBezTo>
                  <a:pt x="747428" y="3682244"/>
                  <a:pt x="906387" y="3739389"/>
                  <a:pt x="1066904" y="3732867"/>
                </a:cubicBezTo>
                <a:cubicBezTo>
                  <a:pt x="1010184" y="3706350"/>
                  <a:pt x="974876" y="3730314"/>
                  <a:pt x="903267" y="3711171"/>
                </a:cubicBezTo>
                <a:cubicBezTo>
                  <a:pt x="931627" y="3706067"/>
                  <a:pt x="923474" y="3696424"/>
                  <a:pt x="915462" y="3689830"/>
                </a:cubicBezTo>
                <a:lnTo>
                  <a:pt x="908593" y="3683592"/>
                </a:lnTo>
                <a:lnTo>
                  <a:pt x="928508" y="3686781"/>
                </a:lnTo>
                <a:cubicBezTo>
                  <a:pt x="914044" y="3683236"/>
                  <a:pt x="908780" y="3682350"/>
                  <a:pt x="908133" y="3683174"/>
                </a:cubicBezTo>
                <a:lnTo>
                  <a:pt x="908593" y="3683592"/>
                </a:lnTo>
                <a:lnTo>
                  <a:pt x="883296" y="3679541"/>
                </a:lnTo>
                <a:cubicBezTo>
                  <a:pt x="833164" y="3672442"/>
                  <a:pt x="770790" y="3665263"/>
                  <a:pt x="718785" y="3653458"/>
                </a:cubicBezTo>
                <a:cubicBezTo>
                  <a:pt x="727009" y="3664093"/>
                  <a:pt x="748421" y="3662534"/>
                  <a:pt x="764586" y="3665795"/>
                </a:cubicBezTo>
                <a:cubicBezTo>
                  <a:pt x="716374" y="3678982"/>
                  <a:pt x="617256" y="3671892"/>
                  <a:pt x="608606" y="3622262"/>
                </a:cubicBezTo>
                <a:cubicBezTo>
                  <a:pt x="555147" y="3634032"/>
                  <a:pt x="542811" y="3580857"/>
                  <a:pt x="480986" y="3607090"/>
                </a:cubicBezTo>
                <a:cubicBezTo>
                  <a:pt x="463970" y="3602269"/>
                  <a:pt x="485807" y="3598724"/>
                  <a:pt x="498569" y="3598582"/>
                </a:cubicBezTo>
                <a:cubicBezTo>
                  <a:pt x="484389" y="3575327"/>
                  <a:pt x="421572" y="3596738"/>
                  <a:pt x="406541" y="3574192"/>
                </a:cubicBezTo>
                <a:cubicBezTo>
                  <a:pt x="384704" y="3572632"/>
                  <a:pt x="413489" y="3607799"/>
                  <a:pt x="380733" y="3598298"/>
                </a:cubicBezTo>
                <a:cubicBezTo>
                  <a:pt x="384845" y="3586954"/>
                  <a:pt x="392928" y="3578588"/>
                  <a:pt x="396898" y="3567386"/>
                </a:cubicBezTo>
                <a:cubicBezTo>
                  <a:pt x="349112" y="3567386"/>
                  <a:pt x="369956" y="3589790"/>
                  <a:pt x="325998" y="3579439"/>
                </a:cubicBezTo>
                <a:cubicBezTo>
                  <a:pt x="322595" y="3551079"/>
                  <a:pt x="333230" y="3576177"/>
                  <a:pt x="352657" y="3570222"/>
                </a:cubicBezTo>
                <a:cubicBezTo>
                  <a:pt x="325147" y="3538033"/>
                  <a:pt x="253397" y="3506270"/>
                  <a:pt x="204334" y="3519883"/>
                </a:cubicBezTo>
                <a:cubicBezTo>
                  <a:pt x="183206" y="3498187"/>
                  <a:pt x="239784" y="3509815"/>
                  <a:pt x="267151" y="3508397"/>
                </a:cubicBezTo>
                <a:cubicBezTo>
                  <a:pt x="263748" y="3487978"/>
                  <a:pt x="215961" y="3508397"/>
                  <a:pt x="220074" y="3481455"/>
                </a:cubicBezTo>
                <a:lnTo>
                  <a:pt x="283458" y="3477484"/>
                </a:lnTo>
                <a:cubicBezTo>
                  <a:pt x="281189" y="3458483"/>
                  <a:pt x="252120" y="3464581"/>
                  <a:pt x="228156" y="3466140"/>
                </a:cubicBezTo>
                <a:cubicBezTo>
                  <a:pt x="239500" y="3463872"/>
                  <a:pt x="253255" y="3431541"/>
                  <a:pt x="236239" y="3450542"/>
                </a:cubicBezTo>
                <a:cubicBezTo>
                  <a:pt x="276226" y="3398218"/>
                  <a:pt x="334506" y="3428138"/>
                  <a:pt x="451917" y="3414525"/>
                </a:cubicBezTo>
                <a:cubicBezTo>
                  <a:pt x="424833" y="3402756"/>
                  <a:pt x="415900" y="3410697"/>
                  <a:pt x="413914" y="3386165"/>
                </a:cubicBezTo>
                <a:cubicBezTo>
                  <a:pt x="401152" y="3386165"/>
                  <a:pt x="388249" y="3386165"/>
                  <a:pt x="387256" y="3395382"/>
                </a:cubicBezTo>
                <a:cubicBezTo>
                  <a:pt x="379032" y="3364753"/>
                  <a:pt x="273816" y="3376097"/>
                  <a:pt x="265875" y="3343342"/>
                </a:cubicBezTo>
                <a:cubicBezTo>
                  <a:pt x="233545" y="3343342"/>
                  <a:pt x="211991" y="3351850"/>
                  <a:pt x="203908" y="3369716"/>
                </a:cubicBezTo>
                <a:cubicBezTo>
                  <a:pt x="189728" y="3364044"/>
                  <a:pt x="174556" y="3360358"/>
                  <a:pt x="174839" y="3341356"/>
                </a:cubicBezTo>
                <a:cubicBezTo>
                  <a:pt x="237657" y="3312146"/>
                  <a:pt x="291683" y="3338662"/>
                  <a:pt x="336066" y="3301227"/>
                </a:cubicBezTo>
                <a:cubicBezTo>
                  <a:pt x="311818" y="3283502"/>
                  <a:pt x="287712" y="3283076"/>
                  <a:pt x="253538" y="3291443"/>
                </a:cubicBezTo>
                <a:cubicBezTo>
                  <a:pt x="260770" y="3260105"/>
                  <a:pt x="280055" y="3278964"/>
                  <a:pt x="306146" y="3258261"/>
                </a:cubicBezTo>
                <a:cubicBezTo>
                  <a:pt x="277786" y="3246067"/>
                  <a:pt x="231701" y="3269180"/>
                  <a:pt x="268002" y="3230752"/>
                </a:cubicBezTo>
                <a:cubicBezTo>
                  <a:pt x="232977" y="3222244"/>
                  <a:pt x="251837" y="3252448"/>
                  <a:pt x="223477" y="3248619"/>
                </a:cubicBezTo>
                <a:cubicBezTo>
                  <a:pt x="220783" y="3235857"/>
                  <a:pt x="237657" y="3228342"/>
                  <a:pt x="222059" y="3226215"/>
                </a:cubicBezTo>
                <a:cubicBezTo>
                  <a:pt x="309549" y="3185234"/>
                  <a:pt x="344007" y="3148225"/>
                  <a:pt x="491479" y="3149926"/>
                </a:cubicBezTo>
                <a:cubicBezTo>
                  <a:pt x="420579" y="3140993"/>
                  <a:pt x="352799" y="3132627"/>
                  <a:pt x="291683" y="3162121"/>
                </a:cubicBezTo>
                <a:cubicBezTo>
                  <a:pt x="291683" y="3154747"/>
                  <a:pt x="302318" y="3155598"/>
                  <a:pt x="309266" y="3153471"/>
                </a:cubicBezTo>
                <a:cubicBezTo>
                  <a:pt x="304445" y="3136881"/>
                  <a:pt x="261196" y="3156307"/>
                  <a:pt x="253822" y="3141985"/>
                </a:cubicBezTo>
                <a:cubicBezTo>
                  <a:pt x="332379" y="3134470"/>
                  <a:pt x="425967" y="3094340"/>
                  <a:pt x="489777" y="3120148"/>
                </a:cubicBezTo>
                <a:cubicBezTo>
                  <a:pt x="486374" y="3131350"/>
                  <a:pt x="478008" y="3117879"/>
                  <a:pt x="462552" y="3121566"/>
                </a:cubicBezTo>
                <a:cubicBezTo>
                  <a:pt x="520548" y="3153046"/>
                  <a:pt x="556140" y="3110364"/>
                  <a:pt x="626615" y="3119865"/>
                </a:cubicBezTo>
                <a:cubicBezTo>
                  <a:pt x="590314" y="3100863"/>
                  <a:pt x="534870" y="3099587"/>
                  <a:pt x="479284" y="3098311"/>
                </a:cubicBezTo>
                <a:cubicBezTo>
                  <a:pt x="568193" y="3052226"/>
                  <a:pt x="715665" y="3069951"/>
                  <a:pt x="888662" y="3075481"/>
                </a:cubicBezTo>
                <a:cubicBezTo>
                  <a:pt x="815351" y="3058465"/>
                  <a:pt x="690141" y="3049106"/>
                  <a:pt x="631436" y="3044852"/>
                </a:cubicBezTo>
                <a:cubicBezTo>
                  <a:pt x="608464" y="3043009"/>
                  <a:pt x="638951" y="3023015"/>
                  <a:pt x="657952" y="3028262"/>
                </a:cubicBezTo>
                <a:cubicBezTo>
                  <a:pt x="653131" y="3011813"/>
                  <a:pt x="609599" y="3030956"/>
                  <a:pt x="602509" y="3016634"/>
                </a:cubicBezTo>
                <a:cubicBezTo>
                  <a:pt x="602509" y="3000043"/>
                  <a:pt x="640795" y="3011246"/>
                  <a:pt x="656676" y="3005999"/>
                </a:cubicBezTo>
                <a:cubicBezTo>
                  <a:pt x="626189" y="2986572"/>
                  <a:pt x="563939" y="2991819"/>
                  <a:pt x="545647" y="2982460"/>
                </a:cubicBezTo>
                <a:cubicBezTo>
                  <a:pt x="535012" y="2984304"/>
                  <a:pt x="538840" y="2996640"/>
                  <a:pt x="537848" y="3005290"/>
                </a:cubicBezTo>
                <a:cubicBezTo>
                  <a:pt x="521257" y="2997066"/>
                  <a:pt x="474888" y="3017059"/>
                  <a:pt x="446245" y="3003021"/>
                </a:cubicBezTo>
                <a:cubicBezTo>
                  <a:pt x="460425" y="2977923"/>
                  <a:pt x="496584" y="3013798"/>
                  <a:pt x="509629" y="2991819"/>
                </a:cubicBezTo>
                <a:cubicBezTo>
                  <a:pt x="468082" y="2977639"/>
                  <a:pt x="451350" y="2984445"/>
                  <a:pt x="399025" y="2975937"/>
                </a:cubicBezTo>
                <a:cubicBezTo>
                  <a:pt x="408746" y="2985839"/>
                  <a:pt x="422570" y="2990570"/>
                  <a:pt x="436319" y="2988699"/>
                </a:cubicBezTo>
                <a:cubicBezTo>
                  <a:pt x="391510" y="2998200"/>
                  <a:pt x="301609" y="2982318"/>
                  <a:pt x="251979" y="2970265"/>
                </a:cubicBezTo>
                <a:cubicBezTo>
                  <a:pt x="263323" y="2957078"/>
                  <a:pt x="291824" y="2956085"/>
                  <a:pt x="305295" y="2944458"/>
                </a:cubicBezTo>
                <a:cubicBezTo>
                  <a:pt x="287570" y="2927584"/>
                  <a:pt x="234395" y="2944458"/>
                  <a:pt x="223619" y="2957078"/>
                </a:cubicBezTo>
                <a:cubicBezTo>
                  <a:pt x="202490" y="2941479"/>
                  <a:pt x="272398" y="2930703"/>
                  <a:pt x="285160" y="2915813"/>
                </a:cubicBezTo>
                <a:cubicBezTo>
                  <a:pt x="302459" y="2915813"/>
                  <a:pt x="293101" y="2940062"/>
                  <a:pt x="313520" y="2936374"/>
                </a:cubicBezTo>
                <a:cubicBezTo>
                  <a:pt x="336491" y="2908014"/>
                  <a:pt x="404414" y="2911275"/>
                  <a:pt x="439013" y="2891283"/>
                </a:cubicBezTo>
                <a:cubicBezTo>
                  <a:pt x="429087" y="2879513"/>
                  <a:pt x="399734" y="2885327"/>
                  <a:pt x="383286" y="2879654"/>
                </a:cubicBezTo>
                <a:cubicBezTo>
                  <a:pt x="373360" y="2886886"/>
                  <a:pt x="390234" y="2900073"/>
                  <a:pt x="347694" y="2896813"/>
                </a:cubicBezTo>
                <a:cubicBezTo>
                  <a:pt x="364710" y="2868453"/>
                  <a:pt x="379032" y="2838391"/>
                  <a:pt x="435893" y="2839242"/>
                </a:cubicBezTo>
                <a:cubicBezTo>
                  <a:pt x="409802" y="2830025"/>
                  <a:pt x="309549" y="2829032"/>
                  <a:pt x="299340" y="2855123"/>
                </a:cubicBezTo>
                <a:cubicBezTo>
                  <a:pt x="283175" y="2843070"/>
                  <a:pt x="328976" y="2814852"/>
                  <a:pt x="332096" y="2793298"/>
                </a:cubicBezTo>
                <a:cubicBezTo>
                  <a:pt x="307848" y="2781813"/>
                  <a:pt x="300474" y="2785924"/>
                  <a:pt x="321177" y="2764088"/>
                </a:cubicBezTo>
                <a:cubicBezTo>
                  <a:pt x="292817" y="2760258"/>
                  <a:pt x="304870" y="2785642"/>
                  <a:pt x="276368" y="2781813"/>
                </a:cubicBezTo>
                <a:cubicBezTo>
                  <a:pt x="292392" y="2753453"/>
                  <a:pt x="326140" y="2736578"/>
                  <a:pt x="364710" y="2723817"/>
                </a:cubicBezTo>
                <a:cubicBezTo>
                  <a:pt x="362016" y="2713182"/>
                  <a:pt x="337200" y="2722966"/>
                  <a:pt x="336350" y="2710771"/>
                </a:cubicBezTo>
                <a:cubicBezTo>
                  <a:pt x="328692" y="2708502"/>
                  <a:pt x="459574" y="2711622"/>
                  <a:pt x="462694" y="2673336"/>
                </a:cubicBezTo>
                <a:cubicBezTo>
                  <a:pt x="535721" y="2678724"/>
                  <a:pt x="652139" y="2677306"/>
                  <a:pt x="727151" y="2635901"/>
                </a:cubicBezTo>
                <a:cubicBezTo>
                  <a:pt x="662490" y="2609951"/>
                  <a:pt x="571171" y="2644409"/>
                  <a:pt x="516436" y="2647812"/>
                </a:cubicBezTo>
                <a:cubicBezTo>
                  <a:pt x="537139" y="2617750"/>
                  <a:pt x="625480" y="2636326"/>
                  <a:pt x="642638" y="2603427"/>
                </a:cubicBezTo>
                <a:cubicBezTo>
                  <a:pt x="636665" y="2599882"/>
                  <a:pt x="629953" y="2598028"/>
                  <a:pt x="622791" y="2597382"/>
                </a:cubicBezTo>
                <a:lnTo>
                  <a:pt x="616131" y="2597739"/>
                </a:lnTo>
                <a:lnTo>
                  <a:pt x="609174" y="2604422"/>
                </a:lnTo>
                <a:lnTo>
                  <a:pt x="610397" y="2598046"/>
                </a:lnTo>
                <a:lnTo>
                  <a:pt x="600235" y="2598591"/>
                </a:lnTo>
                <a:cubicBezTo>
                  <a:pt x="553561" y="2606335"/>
                  <a:pt x="500944" y="2640261"/>
                  <a:pt x="504241" y="2596337"/>
                </a:cubicBezTo>
                <a:cubicBezTo>
                  <a:pt x="491195" y="2596337"/>
                  <a:pt x="478150" y="2596337"/>
                  <a:pt x="477157" y="2605272"/>
                </a:cubicBezTo>
                <a:cubicBezTo>
                  <a:pt x="464679" y="2576912"/>
                  <a:pt x="557416" y="2562732"/>
                  <a:pt x="583791" y="2539477"/>
                </a:cubicBezTo>
                <a:cubicBezTo>
                  <a:pt x="578156" y="2545692"/>
                  <a:pt x="575289" y="2553933"/>
                  <a:pt x="575850" y="2562306"/>
                </a:cubicBezTo>
                <a:cubicBezTo>
                  <a:pt x="636257" y="2574359"/>
                  <a:pt x="667311" y="2533946"/>
                  <a:pt x="693686" y="2542313"/>
                </a:cubicBezTo>
                <a:cubicBezTo>
                  <a:pt x="692516" y="2553905"/>
                  <a:pt x="670369" y="2550342"/>
                  <a:pt x="661462" y="2556450"/>
                </a:cubicBezTo>
                <a:lnTo>
                  <a:pt x="660081" y="2560839"/>
                </a:lnTo>
                <a:lnTo>
                  <a:pt x="691065" y="2553598"/>
                </a:lnTo>
                <a:lnTo>
                  <a:pt x="674967" y="2563821"/>
                </a:lnTo>
                <a:lnTo>
                  <a:pt x="708757" y="2558001"/>
                </a:lnTo>
                <a:lnTo>
                  <a:pt x="717575" y="2553615"/>
                </a:lnTo>
                <a:lnTo>
                  <a:pt x="718519" y="2551672"/>
                </a:lnTo>
                <a:cubicBezTo>
                  <a:pt x="720522" y="2545717"/>
                  <a:pt x="719778" y="2542384"/>
                  <a:pt x="713255" y="2551814"/>
                </a:cubicBezTo>
                <a:cubicBezTo>
                  <a:pt x="728428" y="2525794"/>
                  <a:pt x="747712" y="2520370"/>
                  <a:pt x="774832" y="2519767"/>
                </a:cubicBezTo>
                <a:lnTo>
                  <a:pt x="782599" y="2519890"/>
                </a:lnTo>
                <a:lnTo>
                  <a:pt x="785019" y="2518585"/>
                </a:lnTo>
                <a:cubicBezTo>
                  <a:pt x="796686" y="2513704"/>
                  <a:pt x="808403" y="2511046"/>
                  <a:pt x="821023" y="2512676"/>
                </a:cubicBezTo>
                <a:cubicBezTo>
                  <a:pt x="747854" y="2466875"/>
                  <a:pt x="636682" y="2541036"/>
                  <a:pt x="582798" y="2533521"/>
                </a:cubicBezTo>
                <a:cubicBezTo>
                  <a:pt x="636824" y="2503885"/>
                  <a:pt x="717650" y="2483749"/>
                  <a:pt x="795499" y="2476801"/>
                </a:cubicBezTo>
                <a:lnTo>
                  <a:pt x="797705" y="2476827"/>
                </a:lnTo>
                <a:lnTo>
                  <a:pt x="783180" y="2472690"/>
                </a:lnTo>
                <a:cubicBezTo>
                  <a:pt x="760723" y="2467479"/>
                  <a:pt x="738283" y="2461984"/>
                  <a:pt x="734667" y="2445606"/>
                </a:cubicBezTo>
                <a:cubicBezTo>
                  <a:pt x="709143" y="2445606"/>
                  <a:pt x="692127" y="2453830"/>
                  <a:pt x="686455" y="2471697"/>
                </a:cubicBezTo>
                <a:cubicBezTo>
                  <a:pt x="675536" y="2465883"/>
                  <a:pt x="662916" y="2462196"/>
                  <a:pt x="662774" y="2443337"/>
                </a:cubicBezTo>
                <a:cubicBezTo>
                  <a:pt x="711553" y="2414977"/>
                  <a:pt x="754944" y="2441210"/>
                  <a:pt x="788976" y="2403917"/>
                </a:cubicBezTo>
                <a:cubicBezTo>
                  <a:pt x="769266" y="2386050"/>
                  <a:pt x="750407" y="2385624"/>
                  <a:pt x="723606" y="2393849"/>
                </a:cubicBezTo>
                <a:cubicBezTo>
                  <a:pt x="728428" y="2362653"/>
                  <a:pt x="744167" y="2381512"/>
                  <a:pt x="764161" y="2360951"/>
                </a:cubicBezTo>
                <a:cubicBezTo>
                  <a:pt x="741331" y="2348615"/>
                  <a:pt x="705740" y="2371444"/>
                  <a:pt x="733532" y="2332591"/>
                </a:cubicBezTo>
                <a:cubicBezTo>
                  <a:pt x="705172" y="2323800"/>
                  <a:pt x="721338" y="2354145"/>
                  <a:pt x="698933" y="2350174"/>
                </a:cubicBezTo>
                <a:cubicBezTo>
                  <a:pt x="696381" y="2337554"/>
                  <a:pt x="709568" y="2329897"/>
                  <a:pt x="697232" y="2327770"/>
                </a:cubicBezTo>
                <a:cubicBezTo>
                  <a:pt x="765012" y="2287073"/>
                  <a:pt x="791245" y="2251056"/>
                  <a:pt x="906671" y="2252332"/>
                </a:cubicBezTo>
                <a:cubicBezTo>
                  <a:pt x="851085" y="2243824"/>
                  <a:pt x="797201" y="2235033"/>
                  <a:pt x="749839" y="2264102"/>
                </a:cubicBezTo>
                <a:cubicBezTo>
                  <a:pt x="749839" y="2256870"/>
                  <a:pt x="758064" y="2257721"/>
                  <a:pt x="764019" y="2255594"/>
                </a:cubicBezTo>
                <a:cubicBezTo>
                  <a:pt x="759624" y="2239003"/>
                  <a:pt x="726159" y="2258146"/>
                  <a:pt x="720061" y="2243824"/>
                </a:cubicBezTo>
                <a:cubicBezTo>
                  <a:pt x="781603" y="2236734"/>
                  <a:pt x="854204" y="2197314"/>
                  <a:pt x="904402" y="2222554"/>
                </a:cubicBezTo>
                <a:cubicBezTo>
                  <a:pt x="901991" y="2233898"/>
                  <a:pt x="895043" y="2220427"/>
                  <a:pt x="882990" y="2224114"/>
                </a:cubicBezTo>
                <a:cubicBezTo>
                  <a:pt x="929501" y="2255452"/>
                  <a:pt x="956159" y="2212770"/>
                  <a:pt x="1011886" y="2221987"/>
                </a:cubicBezTo>
                <a:cubicBezTo>
                  <a:pt x="982817" y="2203128"/>
                  <a:pt x="939143" y="2201993"/>
                  <a:pt x="895610" y="2200859"/>
                </a:cubicBezTo>
                <a:cubicBezTo>
                  <a:pt x="964100" y="2154490"/>
                  <a:pt x="1079951" y="2172499"/>
                  <a:pt x="1216504" y="2176895"/>
                </a:cubicBezTo>
                <a:cubicBezTo>
                  <a:pt x="1158224" y="2160729"/>
                  <a:pt x="1059248" y="2151087"/>
                  <a:pt x="1013446" y="2147117"/>
                </a:cubicBezTo>
                <a:cubicBezTo>
                  <a:pt x="995296" y="2145273"/>
                  <a:pt x="1018693" y="2125279"/>
                  <a:pt x="1033724" y="2130526"/>
                </a:cubicBezTo>
                <a:cubicBezTo>
                  <a:pt x="1029470" y="2114219"/>
                  <a:pt x="995863" y="2133362"/>
                  <a:pt x="989907" y="2118898"/>
                </a:cubicBezTo>
                <a:cubicBezTo>
                  <a:pt x="989907" y="2102449"/>
                  <a:pt x="1019827" y="2113510"/>
                  <a:pt x="1032448" y="2108263"/>
                </a:cubicBezTo>
                <a:cubicBezTo>
                  <a:pt x="1007916" y="2088978"/>
                  <a:pt x="959279" y="2094083"/>
                  <a:pt x="944673" y="2085008"/>
                </a:cubicBezTo>
                <a:cubicBezTo>
                  <a:pt x="936449" y="2086851"/>
                  <a:pt x="939710" y="2099188"/>
                  <a:pt x="939285" y="2107838"/>
                </a:cubicBezTo>
                <a:cubicBezTo>
                  <a:pt x="926097" y="2099755"/>
                  <a:pt x="890080" y="2119607"/>
                  <a:pt x="867392" y="2105711"/>
                </a:cubicBezTo>
                <a:cubicBezTo>
                  <a:pt x="877318" y="2080612"/>
                  <a:pt x="907096" y="2116346"/>
                  <a:pt x="916739" y="2094509"/>
                </a:cubicBezTo>
                <a:cubicBezTo>
                  <a:pt x="883699" y="2080329"/>
                  <a:pt x="870795" y="2087135"/>
                  <a:pt x="829531" y="2078627"/>
                </a:cubicBezTo>
                <a:cubicBezTo>
                  <a:pt x="836251" y="2088082"/>
                  <a:pt x="847680" y="2093004"/>
                  <a:pt x="859167" y="2091389"/>
                </a:cubicBezTo>
                <a:cubicBezTo>
                  <a:pt x="824284" y="2101031"/>
                  <a:pt x="753384" y="2084583"/>
                  <a:pt x="714248" y="2072246"/>
                </a:cubicBezTo>
                <a:cubicBezTo>
                  <a:pt x="722897" y="2059059"/>
                  <a:pt x="745160" y="2058066"/>
                  <a:pt x="755370" y="2046722"/>
                </a:cubicBezTo>
                <a:cubicBezTo>
                  <a:pt x="741190" y="2029848"/>
                  <a:pt x="699500" y="2046722"/>
                  <a:pt x="691701" y="2059059"/>
                </a:cubicBezTo>
                <a:cubicBezTo>
                  <a:pt x="674827" y="2043319"/>
                  <a:pt x="729278" y="2032967"/>
                  <a:pt x="738921" y="2018078"/>
                </a:cubicBezTo>
                <a:cubicBezTo>
                  <a:pt x="753101" y="2018078"/>
                  <a:pt x="745727" y="2042326"/>
                  <a:pt x="762034" y="2038781"/>
                </a:cubicBezTo>
                <a:cubicBezTo>
                  <a:pt x="779192" y="2010421"/>
                  <a:pt x="832934" y="2014250"/>
                  <a:pt x="859025" y="1994114"/>
                </a:cubicBezTo>
                <a:cubicBezTo>
                  <a:pt x="850943" y="1982345"/>
                  <a:pt x="828113" y="1988300"/>
                  <a:pt x="815067" y="1982487"/>
                </a:cubicBezTo>
                <a:cubicBezTo>
                  <a:pt x="807552" y="1989718"/>
                  <a:pt x="821165" y="2002906"/>
                  <a:pt x="787700" y="1999503"/>
                </a:cubicBezTo>
                <a:cubicBezTo>
                  <a:pt x="800320" y="1971143"/>
                  <a:pt x="810672" y="1941365"/>
                  <a:pt x="855197" y="1942074"/>
                </a:cubicBezTo>
                <a:cubicBezTo>
                  <a:pt x="834494" y="1933140"/>
                  <a:pt x="755937" y="1931438"/>
                  <a:pt x="748705" y="1957530"/>
                </a:cubicBezTo>
                <a:cubicBezTo>
                  <a:pt x="735659" y="1945335"/>
                  <a:pt x="770826" y="1917542"/>
                  <a:pt x="772811" y="1895988"/>
                </a:cubicBezTo>
                <a:cubicBezTo>
                  <a:pt x="753384" y="1884361"/>
                  <a:pt x="747712" y="1888473"/>
                  <a:pt x="763452" y="1866636"/>
                </a:cubicBezTo>
                <a:cubicBezTo>
                  <a:pt x="741048" y="1862807"/>
                  <a:pt x="751257" y="1888189"/>
                  <a:pt x="728853" y="1884077"/>
                </a:cubicBezTo>
                <a:cubicBezTo>
                  <a:pt x="740622" y="1855717"/>
                  <a:pt x="766430" y="1839268"/>
                  <a:pt x="796350" y="1827357"/>
                </a:cubicBezTo>
                <a:cubicBezTo>
                  <a:pt x="793939" y="1816722"/>
                  <a:pt x="774796" y="1826365"/>
                  <a:pt x="773804" y="1814028"/>
                </a:cubicBezTo>
                <a:cubicBezTo>
                  <a:pt x="767848" y="1812043"/>
                  <a:pt x="870086" y="1815304"/>
                  <a:pt x="871362" y="1776876"/>
                </a:cubicBezTo>
                <a:cubicBezTo>
                  <a:pt x="928083" y="1782265"/>
                  <a:pt x="1019260" y="1780563"/>
                  <a:pt x="1076547" y="1739016"/>
                </a:cubicBezTo>
                <a:cubicBezTo>
                  <a:pt x="1025357" y="1713208"/>
                  <a:pt x="954883" y="1747807"/>
                  <a:pt x="912485" y="1751352"/>
                </a:cubicBezTo>
                <a:cubicBezTo>
                  <a:pt x="927799" y="1721149"/>
                  <a:pt x="997565" y="1739725"/>
                  <a:pt x="1009618" y="1706685"/>
                </a:cubicBezTo>
                <a:cubicBezTo>
                  <a:pt x="971615" y="1678325"/>
                  <a:pt x="899864" y="1758442"/>
                  <a:pt x="901566" y="1699879"/>
                </a:cubicBezTo>
                <a:cubicBezTo>
                  <a:pt x="891356" y="1699879"/>
                  <a:pt x="881288" y="1699879"/>
                  <a:pt x="880721" y="1708812"/>
                </a:cubicBezTo>
                <a:cubicBezTo>
                  <a:pt x="878062" y="1701722"/>
                  <a:pt x="880561" y="1695518"/>
                  <a:pt x="886116" y="1689837"/>
                </a:cubicBezTo>
                <a:lnTo>
                  <a:pt x="894846" y="1684011"/>
                </a:lnTo>
                <a:lnTo>
                  <a:pt x="893671" y="1680197"/>
                </a:lnTo>
                <a:cubicBezTo>
                  <a:pt x="892898" y="1677616"/>
                  <a:pt x="892171" y="1675702"/>
                  <a:pt x="891356" y="1675773"/>
                </a:cubicBezTo>
                <a:cubicBezTo>
                  <a:pt x="896461" y="1659040"/>
                  <a:pt x="898304" y="1663081"/>
                  <a:pt x="899757" y="1670526"/>
                </a:cubicBezTo>
                <a:lnTo>
                  <a:pt x="901515" y="1679559"/>
                </a:lnTo>
                <a:lnTo>
                  <a:pt x="909844" y="1674000"/>
                </a:lnTo>
                <a:cubicBezTo>
                  <a:pt x="928969" y="1664003"/>
                  <a:pt x="951905" y="1654644"/>
                  <a:pt x="961831" y="1643017"/>
                </a:cubicBezTo>
                <a:cubicBezTo>
                  <a:pt x="957569" y="1649776"/>
                  <a:pt x="955628" y="1657742"/>
                  <a:pt x="956301" y="1665705"/>
                </a:cubicBezTo>
                <a:cubicBezTo>
                  <a:pt x="1002811" y="1676624"/>
                  <a:pt x="1025641" y="1636211"/>
                  <a:pt x="1046486" y="1644860"/>
                </a:cubicBezTo>
                <a:cubicBezTo>
                  <a:pt x="1046486" y="1660175"/>
                  <a:pt x="1015148" y="1648831"/>
                  <a:pt x="1019685" y="1669250"/>
                </a:cubicBezTo>
                <a:cubicBezTo>
                  <a:pt x="1034539" y="1669569"/>
                  <a:pt x="1047283" y="1665944"/>
                  <a:pt x="1058669" y="1660425"/>
                </a:cubicBezTo>
                <a:lnTo>
                  <a:pt x="1083790" y="1643976"/>
                </a:lnTo>
                <a:lnTo>
                  <a:pt x="1085057" y="1632721"/>
                </a:lnTo>
                <a:cubicBezTo>
                  <a:pt x="1085064" y="1624299"/>
                  <a:pt x="1080623" y="1634721"/>
                  <a:pt x="1081368" y="1618343"/>
                </a:cubicBezTo>
                <a:cubicBezTo>
                  <a:pt x="1073002" y="1647696"/>
                  <a:pt x="1071867" y="1623590"/>
                  <a:pt x="1063501" y="1637770"/>
                </a:cubicBezTo>
                <a:cubicBezTo>
                  <a:pt x="1063598" y="1627753"/>
                  <a:pt x="1064739" y="1617773"/>
                  <a:pt x="1066904" y="1607992"/>
                </a:cubicBezTo>
                <a:cubicBezTo>
                  <a:pt x="1062587" y="1619757"/>
                  <a:pt x="1059220" y="1631848"/>
                  <a:pt x="1056836" y="1644151"/>
                </a:cubicBezTo>
                <a:cubicBezTo>
                  <a:pt x="1056836" y="1637061"/>
                  <a:pt x="1053008" y="1627135"/>
                  <a:pt x="1049463" y="1642733"/>
                </a:cubicBezTo>
                <a:cubicBezTo>
                  <a:pt x="1053611" y="1610828"/>
                  <a:pt x="1041806" y="1625265"/>
                  <a:pt x="1035465" y="1621436"/>
                </a:cubicBezTo>
                <a:lnTo>
                  <a:pt x="1033837" y="1616061"/>
                </a:lnTo>
                <a:lnTo>
                  <a:pt x="998928" y="1629477"/>
                </a:lnTo>
                <a:cubicBezTo>
                  <a:pt x="984227" y="1634695"/>
                  <a:pt x="971048" y="1637983"/>
                  <a:pt x="960413" y="1636211"/>
                </a:cubicBezTo>
                <a:lnTo>
                  <a:pt x="1014365" y="1609579"/>
                </a:lnTo>
                <a:lnTo>
                  <a:pt x="1009723" y="1605741"/>
                </a:lnTo>
                <a:cubicBezTo>
                  <a:pt x="1005008" y="1602214"/>
                  <a:pt x="1000116" y="1600902"/>
                  <a:pt x="992317" y="1609268"/>
                </a:cubicBezTo>
                <a:cubicBezTo>
                  <a:pt x="994161" y="1599626"/>
                  <a:pt x="996004" y="1589700"/>
                  <a:pt x="997706" y="1579916"/>
                </a:cubicBezTo>
                <a:cubicBezTo>
                  <a:pt x="996713" y="1581192"/>
                  <a:pt x="995295" y="1587147"/>
                  <a:pt x="994303" y="1586864"/>
                </a:cubicBezTo>
                <a:cubicBezTo>
                  <a:pt x="992360" y="1594071"/>
                  <a:pt x="990985" y="1601420"/>
                  <a:pt x="990190" y="1608843"/>
                </a:cubicBezTo>
                <a:lnTo>
                  <a:pt x="981682" y="1607283"/>
                </a:lnTo>
                <a:cubicBezTo>
                  <a:pt x="982277" y="1599832"/>
                  <a:pt x="983656" y="1592465"/>
                  <a:pt x="985795" y="1585304"/>
                </a:cubicBezTo>
                <a:cubicBezTo>
                  <a:pt x="984235" y="1582468"/>
                  <a:pt x="982250" y="1586297"/>
                  <a:pt x="979981" y="1599484"/>
                </a:cubicBezTo>
                <a:cubicBezTo>
                  <a:pt x="979981" y="1586438"/>
                  <a:pt x="978846" y="1580341"/>
                  <a:pt x="974167" y="1583177"/>
                </a:cubicBezTo>
                <a:cubicBezTo>
                  <a:pt x="976324" y="1576050"/>
                  <a:pt x="978076" y="1568807"/>
                  <a:pt x="979414" y="1561482"/>
                </a:cubicBezTo>
                <a:cubicBezTo>
                  <a:pt x="974876" y="1574527"/>
                  <a:pt x="976010" y="1574669"/>
                  <a:pt x="973742" y="1568004"/>
                </a:cubicBezTo>
                <a:cubicBezTo>
                  <a:pt x="973954" y="1575477"/>
                  <a:pt x="973287" y="1582949"/>
                  <a:pt x="971756" y="1590267"/>
                </a:cubicBezTo>
                <a:cubicBezTo>
                  <a:pt x="968495" y="1586580"/>
                  <a:pt x="967786" y="1603454"/>
                  <a:pt x="971756" y="1597924"/>
                </a:cubicBezTo>
                <a:cubicBezTo>
                  <a:pt x="965092" y="1621321"/>
                  <a:pt x="967361" y="1591401"/>
                  <a:pt x="965801" y="1589133"/>
                </a:cubicBezTo>
                <a:cubicBezTo>
                  <a:pt x="968920" y="1576229"/>
                  <a:pt x="967928" y="1589133"/>
                  <a:pt x="968920" y="1589133"/>
                </a:cubicBezTo>
                <a:cubicBezTo>
                  <a:pt x="974734" y="1549003"/>
                  <a:pt x="954740" y="1616500"/>
                  <a:pt x="959987" y="1572258"/>
                </a:cubicBezTo>
                <a:cubicBezTo>
                  <a:pt x="966084" y="1549287"/>
                  <a:pt x="958002" y="1595372"/>
                  <a:pt x="964950" y="1580766"/>
                </a:cubicBezTo>
                <a:cubicBezTo>
                  <a:pt x="966793" y="1563750"/>
                  <a:pt x="961689" y="1540353"/>
                  <a:pt x="953181" y="1555951"/>
                </a:cubicBezTo>
                <a:cubicBezTo>
                  <a:pt x="953181" y="1562900"/>
                  <a:pt x="955024" y="1561056"/>
                  <a:pt x="958285" y="1564459"/>
                </a:cubicBezTo>
                <a:cubicBezTo>
                  <a:pt x="959278" y="1576371"/>
                  <a:pt x="952472" y="1569990"/>
                  <a:pt x="950486" y="1570557"/>
                </a:cubicBezTo>
                <a:cubicBezTo>
                  <a:pt x="949330" y="1581107"/>
                  <a:pt x="949187" y="1591743"/>
                  <a:pt x="950061" y="1602320"/>
                </a:cubicBezTo>
                <a:cubicBezTo>
                  <a:pt x="943113" y="1629829"/>
                  <a:pt x="946658" y="1582043"/>
                  <a:pt x="942687" y="1600902"/>
                </a:cubicBezTo>
                <a:cubicBezTo>
                  <a:pt x="942687" y="1594379"/>
                  <a:pt x="949068" y="1568572"/>
                  <a:pt x="943964" y="1570840"/>
                </a:cubicBezTo>
                <a:cubicBezTo>
                  <a:pt x="946516" y="1561056"/>
                  <a:pt x="948643" y="1557653"/>
                  <a:pt x="950912" y="1556660"/>
                </a:cubicBezTo>
                <a:cubicBezTo>
                  <a:pt x="950061" y="1532413"/>
                  <a:pt x="936732" y="1597641"/>
                  <a:pt x="931343" y="1590976"/>
                </a:cubicBezTo>
                <a:cubicBezTo>
                  <a:pt x="937583" y="1570131"/>
                  <a:pt x="928933" y="1577789"/>
                  <a:pt x="925388" y="1582184"/>
                </a:cubicBezTo>
                <a:cubicBezTo>
                  <a:pt x="923828" y="1592252"/>
                  <a:pt x="926806" y="1588707"/>
                  <a:pt x="928224" y="1590409"/>
                </a:cubicBezTo>
                <a:cubicBezTo>
                  <a:pt x="926806" y="1603171"/>
                  <a:pt x="920141" y="1594379"/>
                  <a:pt x="919716" y="1588849"/>
                </a:cubicBezTo>
                <a:cubicBezTo>
                  <a:pt x="927798" y="1560489"/>
                  <a:pt x="922552" y="1565310"/>
                  <a:pt x="930776" y="1552974"/>
                </a:cubicBezTo>
                <a:cubicBezTo>
                  <a:pt x="925955" y="1533547"/>
                  <a:pt x="919716" y="1543615"/>
                  <a:pt x="911066" y="1541630"/>
                </a:cubicBezTo>
                <a:cubicBezTo>
                  <a:pt x="909506" y="1576654"/>
                  <a:pt x="918014" y="1541630"/>
                  <a:pt x="923119" y="1559071"/>
                </a:cubicBezTo>
                <a:cubicBezTo>
                  <a:pt x="916738" y="1575094"/>
                  <a:pt x="919999" y="1560773"/>
                  <a:pt x="916596" y="1588282"/>
                </a:cubicBezTo>
                <a:cubicBezTo>
                  <a:pt x="913618" y="1582468"/>
                  <a:pt x="910782" y="1576512"/>
                  <a:pt x="905252" y="1578498"/>
                </a:cubicBezTo>
                <a:cubicBezTo>
                  <a:pt x="911775" y="1559780"/>
                  <a:pt x="909506" y="1551981"/>
                  <a:pt x="905252" y="1555810"/>
                </a:cubicBezTo>
                <a:cubicBezTo>
                  <a:pt x="902416" y="1552832"/>
                  <a:pt x="903976" y="1577363"/>
                  <a:pt x="900147" y="1577505"/>
                </a:cubicBezTo>
                <a:cubicBezTo>
                  <a:pt x="900147" y="1591685"/>
                  <a:pt x="903409" y="1598633"/>
                  <a:pt x="907663" y="1601611"/>
                </a:cubicBezTo>
                <a:cubicBezTo>
                  <a:pt x="894475" y="1605865"/>
                  <a:pt x="877601" y="1583177"/>
                  <a:pt x="859876" y="1623165"/>
                </a:cubicBezTo>
                <a:cubicBezTo>
                  <a:pt x="861340" y="1618236"/>
                  <a:pt x="863338" y="1613481"/>
                  <a:pt x="865831" y="1608985"/>
                </a:cubicBezTo>
                <a:cubicBezTo>
                  <a:pt x="863988" y="1595797"/>
                  <a:pt x="859450" y="1592536"/>
                  <a:pt x="855622" y="1599342"/>
                </a:cubicBezTo>
                <a:cubicBezTo>
                  <a:pt x="855622" y="1587573"/>
                  <a:pt x="863421" y="1579065"/>
                  <a:pt x="866398" y="1570982"/>
                </a:cubicBezTo>
                <a:cubicBezTo>
                  <a:pt x="866032" y="1563513"/>
                  <a:pt x="866652" y="1556027"/>
                  <a:pt x="868242" y="1548720"/>
                </a:cubicBezTo>
                <a:cubicBezTo>
                  <a:pt x="859167" y="1556235"/>
                  <a:pt x="862712" y="1536667"/>
                  <a:pt x="854062" y="1545884"/>
                </a:cubicBezTo>
                <a:cubicBezTo>
                  <a:pt x="859592" y="1525039"/>
                  <a:pt x="864271" y="1522203"/>
                  <a:pt x="862853" y="1540070"/>
                </a:cubicBezTo>
                <a:cubicBezTo>
                  <a:pt x="868100" y="1492567"/>
                  <a:pt x="848673" y="1515964"/>
                  <a:pt x="856472" y="1462931"/>
                </a:cubicBezTo>
                <a:cubicBezTo>
                  <a:pt x="854345" y="1465199"/>
                  <a:pt x="854913" y="1475976"/>
                  <a:pt x="852644" y="1477111"/>
                </a:cubicBezTo>
                <a:cubicBezTo>
                  <a:pt x="852232" y="1487280"/>
                  <a:pt x="852517" y="1497466"/>
                  <a:pt x="853495" y="1507598"/>
                </a:cubicBezTo>
                <a:cubicBezTo>
                  <a:pt x="847255" y="1528017"/>
                  <a:pt x="849241" y="1496112"/>
                  <a:pt x="843001" y="1505754"/>
                </a:cubicBezTo>
                <a:cubicBezTo>
                  <a:pt x="848106" y="1475409"/>
                  <a:pt x="844703" y="1509016"/>
                  <a:pt x="849666" y="1499373"/>
                </a:cubicBezTo>
                <a:cubicBezTo>
                  <a:pt x="851509" y="1476969"/>
                  <a:pt x="842151" y="1488313"/>
                  <a:pt x="850659" y="1446340"/>
                </a:cubicBezTo>
                <a:cubicBezTo>
                  <a:pt x="846830" y="1451870"/>
                  <a:pt x="849099" y="1423085"/>
                  <a:pt x="843285" y="1445064"/>
                </a:cubicBezTo>
                <a:cubicBezTo>
                  <a:pt x="840874" y="1445064"/>
                  <a:pt x="847397" y="1425070"/>
                  <a:pt x="848248" y="1430884"/>
                </a:cubicBezTo>
                <a:cubicBezTo>
                  <a:pt x="850375" y="1408337"/>
                  <a:pt x="841016" y="1451161"/>
                  <a:pt x="839456" y="1436839"/>
                </a:cubicBezTo>
                <a:cubicBezTo>
                  <a:pt x="832650" y="1500082"/>
                  <a:pt x="847397" y="1439675"/>
                  <a:pt x="842151" y="1498097"/>
                </a:cubicBezTo>
                <a:cubicBezTo>
                  <a:pt x="827120" y="1471722"/>
                  <a:pt x="820881" y="1393732"/>
                  <a:pt x="803581" y="1377141"/>
                </a:cubicBezTo>
                <a:cubicBezTo>
                  <a:pt x="796775" y="1370477"/>
                  <a:pt x="785998" y="1387351"/>
                  <a:pt x="790394" y="1336587"/>
                </a:cubicBezTo>
                <a:cubicBezTo>
                  <a:pt x="784296" y="1349349"/>
                  <a:pt x="785431" y="1334744"/>
                  <a:pt x="780893" y="1334744"/>
                </a:cubicBezTo>
                <a:cubicBezTo>
                  <a:pt x="791528" y="1308227"/>
                  <a:pt x="800036" y="1332191"/>
                  <a:pt x="811522" y="1287524"/>
                </a:cubicBezTo>
                <a:cubicBezTo>
                  <a:pt x="830381" y="1290927"/>
                  <a:pt x="836620" y="1359417"/>
                  <a:pt x="855196" y="1363955"/>
                </a:cubicBezTo>
                <a:cubicBezTo>
                  <a:pt x="854204" y="1333893"/>
                  <a:pt x="845696" y="1354879"/>
                  <a:pt x="841725" y="1330915"/>
                </a:cubicBezTo>
                <a:cubicBezTo>
                  <a:pt x="845767" y="1328008"/>
                  <a:pt x="846724" y="1317940"/>
                  <a:pt x="847096" y="1310975"/>
                </a:cubicBezTo>
                <a:lnTo>
                  <a:pt x="847443" y="1305476"/>
                </a:lnTo>
                <a:lnTo>
                  <a:pt x="848957" y="1309645"/>
                </a:lnTo>
                <a:cubicBezTo>
                  <a:pt x="848106" y="1304895"/>
                  <a:pt x="847734" y="1303486"/>
                  <a:pt x="847528" y="1304135"/>
                </a:cubicBezTo>
                <a:lnTo>
                  <a:pt x="847443" y="1305476"/>
                </a:lnTo>
                <a:lnTo>
                  <a:pt x="831657" y="1262000"/>
                </a:lnTo>
                <a:cubicBezTo>
                  <a:pt x="830687" y="1267384"/>
                  <a:pt x="831587" y="1272939"/>
                  <a:pt x="834210" y="1277740"/>
                </a:cubicBezTo>
                <a:cubicBezTo>
                  <a:pt x="826553" y="1286957"/>
                  <a:pt x="817336" y="1272352"/>
                  <a:pt x="825844" y="1223005"/>
                </a:cubicBezTo>
                <a:cubicBezTo>
                  <a:pt x="817903" y="1230379"/>
                  <a:pt x="826694" y="1177345"/>
                  <a:pt x="815209" y="1198332"/>
                </a:cubicBezTo>
                <a:cubicBezTo>
                  <a:pt x="814358" y="1192235"/>
                  <a:pt x="817336" y="1190533"/>
                  <a:pt x="818612" y="1191384"/>
                </a:cubicBezTo>
                <a:cubicBezTo>
                  <a:pt x="821590" y="1167278"/>
                  <a:pt x="810813" y="1183443"/>
                  <a:pt x="813507" y="1160046"/>
                </a:cubicBezTo>
                <a:cubicBezTo>
                  <a:pt x="811522" y="1156643"/>
                  <a:pt x="807977" y="1193511"/>
                  <a:pt x="806275" y="1181458"/>
                </a:cubicBezTo>
                <a:cubicBezTo>
                  <a:pt x="808828" y="1170681"/>
                  <a:pt x="811238" y="1163307"/>
                  <a:pt x="813791" y="1153098"/>
                </a:cubicBezTo>
                <a:cubicBezTo>
                  <a:pt x="808828" y="1148844"/>
                  <a:pt x="806842" y="1172808"/>
                  <a:pt x="804006" y="1158912"/>
                </a:cubicBezTo>
                <a:cubicBezTo>
                  <a:pt x="809111" y="1130551"/>
                  <a:pt x="805424" y="1156359"/>
                  <a:pt x="808544" y="1152247"/>
                </a:cubicBezTo>
                <a:cubicBezTo>
                  <a:pt x="811805" y="1118215"/>
                  <a:pt x="810246" y="1081347"/>
                  <a:pt x="802588" y="1090280"/>
                </a:cubicBezTo>
                <a:cubicBezTo>
                  <a:pt x="804574" y="1067309"/>
                  <a:pt x="808260" y="1083474"/>
                  <a:pt x="811380" y="1084325"/>
                </a:cubicBezTo>
                <a:cubicBezTo>
                  <a:pt x="814925" y="1064047"/>
                  <a:pt x="805850" y="1080638"/>
                  <a:pt x="811380" y="1053979"/>
                </a:cubicBezTo>
                <a:lnTo>
                  <a:pt x="818895" y="1055397"/>
                </a:lnTo>
                <a:cubicBezTo>
                  <a:pt x="822157" y="1036680"/>
                  <a:pt x="818045" y="1040225"/>
                  <a:pt x="815209" y="1039658"/>
                </a:cubicBezTo>
                <a:cubicBezTo>
                  <a:pt x="816768" y="1038381"/>
                  <a:pt x="824426" y="1007894"/>
                  <a:pt x="819037" y="1025478"/>
                </a:cubicBezTo>
                <a:cubicBezTo>
                  <a:pt x="833217" y="977549"/>
                  <a:pt x="833217" y="1011298"/>
                  <a:pt x="848390" y="1008178"/>
                </a:cubicBezTo>
                <a:cubicBezTo>
                  <a:pt x="846467" y="998195"/>
                  <a:pt x="846904" y="987900"/>
                  <a:pt x="849666" y="978116"/>
                </a:cubicBezTo>
                <a:cubicBezTo>
                  <a:pt x="848390" y="977124"/>
                  <a:pt x="846972" y="976415"/>
                  <a:pt x="845128" y="984781"/>
                </a:cubicBezTo>
                <a:cubicBezTo>
                  <a:pt x="850091" y="954152"/>
                  <a:pt x="837046" y="956421"/>
                  <a:pt x="842292" y="923665"/>
                </a:cubicBezTo>
                <a:cubicBezTo>
                  <a:pt x="838889" y="921254"/>
                  <a:pt x="835061" y="927494"/>
                  <a:pt x="830807" y="944368"/>
                </a:cubicBezTo>
                <a:cubicBezTo>
                  <a:pt x="829949" y="934283"/>
                  <a:pt x="830763" y="924126"/>
                  <a:pt x="833217" y="914306"/>
                </a:cubicBezTo>
                <a:cubicBezTo>
                  <a:pt x="845270" y="891051"/>
                  <a:pt x="845837" y="921538"/>
                  <a:pt x="857607" y="888640"/>
                </a:cubicBezTo>
                <a:cubicBezTo>
                  <a:pt x="858458" y="869072"/>
                  <a:pt x="856047" y="866803"/>
                  <a:pt x="850942" y="872192"/>
                </a:cubicBezTo>
                <a:cubicBezTo>
                  <a:pt x="857607" y="841988"/>
                  <a:pt x="856047" y="862124"/>
                  <a:pt x="862712" y="843832"/>
                </a:cubicBezTo>
                <a:cubicBezTo>
                  <a:pt x="862003" y="829652"/>
                  <a:pt x="852786" y="848227"/>
                  <a:pt x="863988" y="813628"/>
                </a:cubicBezTo>
                <a:cubicBezTo>
                  <a:pt x="861861" y="802284"/>
                  <a:pt x="858174" y="833480"/>
                  <a:pt x="855905" y="827808"/>
                </a:cubicBezTo>
                <a:cubicBezTo>
                  <a:pt x="858032" y="815188"/>
                  <a:pt x="861294" y="809091"/>
                  <a:pt x="860017" y="805829"/>
                </a:cubicBezTo>
                <a:cubicBezTo>
                  <a:pt x="876892" y="772790"/>
                  <a:pt x="887385" y="740176"/>
                  <a:pt x="902558" y="753080"/>
                </a:cubicBezTo>
                <a:cubicBezTo>
                  <a:pt x="896886" y="738899"/>
                  <a:pt x="891356" y="724719"/>
                  <a:pt x="879444" y="748826"/>
                </a:cubicBezTo>
                <a:cubicBezTo>
                  <a:pt x="880720" y="741594"/>
                  <a:pt x="881713" y="743295"/>
                  <a:pt x="882848" y="741877"/>
                </a:cubicBezTo>
                <a:cubicBezTo>
                  <a:pt x="885542" y="725145"/>
                  <a:pt x="877317" y="740601"/>
                  <a:pt x="879302" y="725995"/>
                </a:cubicBezTo>
                <a:cubicBezTo>
                  <a:pt x="888945" y="725145"/>
                  <a:pt x="906245" y="693949"/>
                  <a:pt x="907663" y="723727"/>
                </a:cubicBezTo>
                <a:cubicBezTo>
                  <a:pt x="905110" y="734504"/>
                  <a:pt x="906812" y="720607"/>
                  <a:pt x="904543" y="723727"/>
                </a:cubicBezTo>
                <a:cubicBezTo>
                  <a:pt x="904543" y="759035"/>
                  <a:pt x="916454" y="719898"/>
                  <a:pt x="922126" y="734645"/>
                </a:cubicBezTo>
                <a:cubicBezTo>
                  <a:pt x="923860" y="722619"/>
                  <a:pt x="919628" y="710503"/>
                  <a:pt x="910782" y="702173"/>
                </a:cubicBezTo>
                <a:cubicBezTo>
                  <a:pt x="928791" y="663745"/>
                  <a:pt x="940986" y="692814"/>
                  <a:pt x="958285" y="710965"/>
                </a:cubicBezTo>
                <a:cubicBezTo>
                  <a:pt x="953946" y="693394"/>
                  <a:pt x="946710" y="676669"/>
                  <a:pt x="936874" y="661476"/>
                </a:cubicBezTo>
                <a:cubicBezTo>
                  <a:pt x="934747" y="657932"/>
                  <a:pt x="941837" y="640632"/>
                  <a:pt x="942829" y="647297"/>
                </a:cubicBezTo>
                <a:cubicBezTo>
                  <a:pt x="945382" y="630848"/>
                  <a:pt x="937157" y="646162"/>
                  <a:pt x="939142" y="631557"/>
                </a:cubicBezTo>
                <a:cubicBezTo>
                  <a:pt x="941128" y="616951"/>
                  <a:pt x="944247" y="629288"/>
                  <a:pt x="946941" y="625318"/>
                </a:cubicBezTo>
                <a:cubicBezTo>
                  <a:pt x="946941" y="603906"/>
                  <a:pt x="939710" y="604615"/>
                  <a:pt x="939710" y="593696"/>
                </a:cubicBezTo>
                <a:cubicBezTo>
                  <a:pt x="937182" y="600766"/>
                  <a:pt x="935422" y="608087"/>
                  <a:pt x="934463" y="615534"/>
                </a:cubicBezTo>
                <a:cubicBezTo>
                  <a:pt x="934463" y="606175"/>
                  <a:pt x="925671" y="622198"/>
                  <a:pt x="925388" y="606175"/>
                </a:cubicBezTo>
                <a:cubicBezTo>
                  <a:pt x="931485" y="582636"/>
                  <a:pt x="928507" y="620355"/>
                  <a:pt x="934038" y="600219"/>
                </a:cubicBezTo>
                <a:cubicBezTo>
                  <a:pt x="932336" y="583345"/>
                  <a:pt x="929358" y="588449"/>
                  <a:pt x="925530" y="575971"/>
                </a:cubicBezTo>
                <a:cubicBezTo>
                  <a:pt x="924395" y="585755"/>
                  <a:pt x="925530" y="590151"/>
                  <a:pt x="926948" y="591427"/>
                </a:cubicBezTo>
                <a:cubicBezTo>
                  <a:pt x="920425" y="597383"/>
                  <a:pt x="914186" y="573986"/>
                  <a:pt x="911350" y="558105"/>
                </a:cubicBezTo>
                <a:cubicBezTo>
                  <a:pt x="915036" y="546051"/>
                  <a:pt x="918156" y="547611"/>
                  <a:pt x="921843" y="537260"/>
                </a:cubicBezTo>
                <a:cubicBezTo>
                  <a:pt x="923119" y="519251"/>
                  <a:pt x="914327" y="531729"/>
                  <a:pt x="910924" y="542790"/>
                </a:cubicBezTo>
                <a:cubicBezTo>
                  <a:pt x="910924" y="525774"/>
                  <a:pt x="920992" y="521095"/>
                  <a:pt x="925104" y="507482"/>
                </a:cubicBezTo>
                <a:cubicBezTo>
                  <a:pt x="926948" y="508758"/>
                  <a:pt x="921276" y="532013"/>
                  <a:pt x="924253" y="530028"/>
                </a:cubicBezTo>
                <a:cubicBezTo>
                  <a:pt x="932052" y="504078"/>
                  <a:pt x="938433" y="513296"/>
                  <a:pt x="945807" y="496138"/>
                </a:cubicBezTo>
                <a:cubicBezTo>
                  <a:pt x="947083" y="483801"/>
                  <a:pt x="942829" y="487346"/>
                  <a:pt x="942262" y="480398"/>
                </a:cubicBezTo>
                <a:cubicBezTo>
                  <a:pt x="939851" y="486637"/>
                  <a:pt x="939001" y="500959"/>
                  <a:pt x="935314" y="494578"/>
                </a:cubicBezTo>
                <a:cubicBezTo>
                  <a:pt x="942404" y="468345"/>
                  <a:pt x="949494" y="439985"/>
                  <a:pt x="955449" y="445090"/>
                </a:cubicBezTo>
                <a:cubicBezTo>
                  <a:pt x="954315" y="434313"/>
                  <a:pt x="944247" y="424812"/>
                  <a:pt x="938150" y="449485"/>
                </a:cubicBezTo>
                <a:cubicBezTo>
                  <a:pt x="938150" y="436440"/>
                  <a:pt x="948927" y="412617"/>
                  <a:pt x="953322" y="391773"/>
                </a:cubicBezTo>
                <a:cubicBezTo>
                  <a:pt x="951867" y="381677"/>
                  <a:pt x="953395" y="371376"/>
                  <a:pt x="957718" y="362137"/>
                </a:cubicBezTo>
                <a:cubicBezTo>
                  <a:pt x="955449" y="356039"/>
                  <a:pt x="951904" y="381988"/>
                  <a:pt x="949777" y="376317"/>
                </a:cubicBezTo>
                <a:cubicBezTo>
                  <a:pt x="953412" y="358774"/>
                  <a:pt x="960237" y="342048"/>
                  <a:pt x="969913" y="326970"/>
                </a:cubicBezTo>
                <a:cubicBezTo>
                  <a:pt x="971615" y="316335"/>
                  <a:pt x="967219" y="323850"/>
                  <a:pt x="969913" y="311798"/>
                </a:cubicBezTo>
                <a:cubicBezTo>
                  <a:pt x="969913" y="309245"/>
                  <a:pt x="982533" y="322716"/>
                  <a:pt x="990049" y="285139"/>
                </a:cubicBezTo>
                <a:cubicBezTo>
                  <a:pt x="996713" y="296199"/>
                  <a:pt x="1009192" y="303715"/>
                  <a:pt x="1024790" y="268832"/>
                </a:cubicBezTo>
                <a:cubicBezTo>
                  <a:pt x="1022946" y="238487"/>
                  <a:pt x="1006923" y="265145"/>
                  <a:pt x="1000542" y="264294"/>
                </a:cubicBezTo>
                <a:cubicBezTo>
                  <a:pt x="1008483" y="235934"/>
                  <a:pt x="1014722" y="261459"/>
                  <a:pt x="1022095" y="230546"/>
                </a:cubicBezTo>
                <a:cubicBezTo>
                  <a:pt x="1022095" y="199492"/>
                  <a:pt x="997422" y="270108"/>
                  <a:pt x="1009050" y="212963"/>
                </a:cubicBezTo>
                <a:cubicBezTo>
                  <a:pt x="1007632" y="211828"/>
                  <a:pt x="1006356" y="211119"/>
                  <a:pt x="1004512" y="219627"/>
                </a:cubicBezTo>
                <a:cubicBezTo>
                  <a:pt x="1008624" y="191267"/>
                  <a:pt x="1020819" y="184745"/>
                  <a:pt x="1028193" y="162907"/>
                </a:cubicBezTo>
                <a:cubicBezTo>
                  <a:pt x="1026018" y="170030"/>
                  <a:pt x="1024266" y="177274"/>
                  <a:pt x="1022946" y="184603"/>
                </a:cubicBezTo>
                <a:cubicBezTo>
                  <a:pt x="1027484" y="197507"/>
                  <a:pt x="1038402" y="160213"/>
                  <a:pt x="1039537" y="170139"/>
                </a:cubicBezTo>
                <a:cubicBezTo>
                  <a:pt x="1036417" y="185028"/>
                  <a:pt x="1034574" y="170848"/>
                  <a:pt x="1031312" y="191267"/>
                </a:cubicBezTo>
                <a:cubicBezTo>
                  <a:pt x="1038970" y="198499"/>
                  <a:pt x="1054426" y="140787"/>
                  <a:pt x="1058538" y="150854"/>
                </a:cubicBezTo>
                <a:cubicBezTo>
                  <a:pt x="1059531" y="100373"/>
                  <a:pt x="1034007" y="163900"/>
                  <a:pt x="1030178" y="152981"/>
                </a:cubicBezTo>
                <a:cubicBezTo>
                  <a:pt x="1041451" y="128095"/>
                  <a:pt x="1053682" y="114624"/>
                  <a:pt x="1063094" y="114305"/>
                </a:cubicBezTo>
                <a:close/>
                <a:moveTo>
                  <a:pt x="1117031" y="113242"/>
                </a:moveTo>
                <a:cubicBezTo>
                  <a:pt x="1121108" y="111895"/>
                  <a:pt x="1124830" y="114128"/>
                  <a:pt x="1123057" y="132846"/>
                </a:cubicBezTo>
                <a:cubicBezTo>
                  <a:pt x="1125184" y="109449"/>
                  <a:pt x="1106750" y="138518"/>
                  <a:pt x="1108877" y="115121"/>
                </a:cubicBezTo>
                <a:cubicBezTo>
                  <a:pt x="1108523" y="119517"/>
                  <a:pt x="1112954" y="114589"/>
                  <a:pt x="1117031" y="113242"/>
                </a:cubicBezTo>
                <a:close/>
                <a:moveTo>
                  <a:pt x="1139767" y="12"/>
                </a:moveTo>
                <a:cubicBezTo>
                  <a:pt x="1144540" y="-473"/>
                  <a:pt x="1147518" y="13698"/>
                  <a:pt x="1148581" y="23801"/>
                </a:cubicBezTo>
                <a:cubicBezTo>
                  <a:pt x="1141066" y="45922"/>
                  <a:pt x="1139931" y="11039"/>
                  <a:pt x="1134401" y="6076"/>
                </a:cubicBezTo>
                <a:cubicBezTo>
                  <a:pt x="1136386" y="1964"/>
                  <a:pt x="1138177" y="174"/>
                  <a:pt x="1139767" y="12"/>
                </a:cubicBezTo>
                <a:close/>
              </a:path>
            </a:pathLst>
          </a:custGeom>
          <a:blipFill rotWithShape="0">
            <a:blip r:embed="rId2"/>
            <a:stretch>
              <a:fillRect l="-10000" t="-13000" r="-10000" b="-1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5319058"/>
            <a:ext cx="12192000" cy="1538941"/>
          </a:xfrm>
          <a:prstGeom prst="rect">
            <a:avLst/>
          </a:prstGeom>
        </p:spPr>
      </p:pic>
      <p:sp>
        <p:nvSpPr>
          <p:cNvPr id="6" name="等腰三角形 5"/>
          <p:cNvSpPr/>
          <p:nvPr/>
        </p:nvSpPr>
        <p:spPr>
          <a:xfrm>
            <a:off x="4258235" y="1195295"/>
            <a:ext cx="3287059" cy="2525058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81176" y="1899628"/>
            <a:ext cx="2226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</a:rPr>
              <a:t>形成</a:t>
            </a:r>
            <a:r>
              <a:rPr lang="zh-CN" altLang="zh-CN" sz="2400" b="1" dirty="0" smtClean="0">
                <a:solidFill>
                  <a:srgbClr val="FFFF00"/>
                </a:solidFill>
              </a:rPr>
              <a:t>了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国家课程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二次开发策略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与图谱</a:t>
            </a:r>
            <a:r>
              <a:rPr lang="zh-CN" altLang="zh-CN" sz="2400" dirty="0" smtClean="0">
                <a:solidFill>
                  <a:srgbClr val="FFFF00"/>
                </a:solidFill>
              </a:rPr>
              <a:t> 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2617693" y="3723342"/>
            <a:ext cx="3287059" cy="2525058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等腰三角形 16"/>
          <p:cNvSpPr/>
          <p:nvPr/>
        </p:nvSpPr>
        <p:spPr>
          <a:xfrm>
            <a:off x="5919694" y="3723342"/>
            <a:ext cx="3287059" cy="2525058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140635" y="4487440"/>
            <a:ext cx="2226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</a:rPr>
              <a:t>开发</a:t>
            </a:r>
            <a:r>
              <a:rPr lang="zh-CN" altLang="zh-CN" sz="2400" b="1" dirty="0" smtClean="0">
                <a:solidFill>
                  <a:srgbClr val="FFFF00"/>
                </a:solidFill>
              </a:rPr>
              <a:t>了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国家课程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二次开发线上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与下线资源</a:t>
            </a:r>
            <a:r>
              <a:rPr lang="zh-CN" altLang="zh-CN" sz="2400" dirty="0" smtClean="0">
                <a:solidFill>
                  <a:srgbClr val="FFFF00"/>
                </a:solidFill>
              </a:rPr>
              <a:t> 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05388" y="4430663"/>
            <a:ext cx="2226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solidFill>
                  <a:srgbClr val="FFFF00"/>
                </a:solidFill>
              </a:rPr>
              <a:t>建立</a:t>
            </a:r>
            <a:r>
              <a:rPr lang="zh-CN" altLang="zh-CN" sz="2400" b="1" dirty="0" smtClean="0">
                <a:solidFill>
                  <a:srgbClr val="FFFF00"/>
                </a:solidFill>
              </a:rPr>
              <a:t>了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二次开发</a:t>
            </a:r>
            <a:endParaRPr lang="en-US" altLang="zh-CN" sz="2400" b="1" dirty="0" smtClean="0">
              <a:solidFill>
                <a:srgbClr val="FFFF00"/>
              </a:solidFill>
            </a:endParaRPr>
          </a:p>
          <a:p>
            <a:pPr algn="ctr"/>
            <a:r>
              <a:rPr lang="zh-CN" altLang="zh-CN" sz="2400" b="1" dirty="0" smtClean="0">
                <a:solidFill>
                  <a:srgbClr val="FFFF00"/>
                </a:solidFill>
              </a:rPr>
              <a:t>促进教师专业发</a:t>
            </a:r>
            <a:r>
              <a:rPr lang="zh-CN" altLang="en-US" sz="2400" b="1" dirty="0" smtClean="0">
                <a:solidFill>
                  <a:srgbClr val="FFFF00"/>
                </a:solidFill>
              </a:rPr>
              <a:t>展</a:t>
            </a:r>
            <a:r>
              <a:rPr lang="zh-CN" altLang="zh-CN" sz="2400" b="1" dirty="0" smtClean="0">
                <a:solidFill>
                  <a:srgbClr val="FFFF00"/>
                </a:solidFill>
              </a:rPr>
              <a:t>的</a:t>
            </a:r>
            <a:r>
              <a:rPr lang="zh-CN" altLang="zh-CN" sz="2400" b="1" dirty="0">
                <a:solidFill>
                  <a:srgbClr val="FFFF00"/>
                </a:solidFill>
              </a:rPr>
              <a:t>模型</a:t>
            </a:r>
            <a:r>
              <a:rPr lang="zh-CN" altLang="zh-CN" sz="2400" dirty="0">
                <a:solidFill>
                  <a:srgbClr val="FFFF00"/>
                </a:solidFill>
              </a:rPr>
              <a:t> 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94941" y="4019177"/>
            <a:ext cx="1703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>
                <a:solidFill>
                  <a:schemeClr val="bg1"/>
                </a:solidFill>
              </a:rPr>
              <a:t>三大</a:t>
            </a:r>
            <a:endParaRPr kumimoji="1" lang="en-US" altLang="zh-CN" sz="3200" dirty="0" smtClean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3200" dirty="0" smtClean="0">
                <a:solidFill>
                  <a:schemeClr val="bg1"/>
                </a:solidFill>
              </a:rPr>
              <a:t>成果</a:t>
            </a:r>
            <a:endParaRPr kumimoji="1" lang="zh-CN" altLang="en-US" sz="3200" dirty="0">
              <a:solidFill>
                <a:schemeClr val="bg1"/>
              </a:solidFill>
            </a:endParaRPr>
          </a:p>
        </p:txBody>
      </p:sp>
      <p:cxnSp>
        <p:nvCxnSpPr>
          <p:cNvPr id="14" name="直线连接符 13"/>
          <p:cNvCxnSpPr/>
          <p:nvPr/>
        </p:nvCxnSpPr>
        <p:spPr>
          <a:xfrm>
            <a:off x="0" y="941294"/>
            <a:ext cx="5886824" cy="29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 flipH="1">
            <a:off x="2405530" y="1001059"/>
            <a:ext cx="3481295" cy="5363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 flipH="1">
            <a:off x="0" y="6379883"/>
            <a:ext cx="9442824" cy="14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>
            <a:off x="5886824" y="986118"/>
            <a:ext cx="3556000" cy="5423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线连接符 32"/>
          <p:cNvCxnSpPr>
            <a:endCxn id="6" idx="2"/>
          </p:cNvCxnSpPr>
          <p:nvPr/>
        </p:nvCxnSpPr>
        <p:spPr>
          <a:xfrm>
            <a:off x="0" y="3705412"/>
            <a:ext cx="4258235" cy="14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剪去单角的矩形 3"/>
          <p:cNvSpPr/>
          <p:nvPr/>
        </p:nvSpPr>
        <p:spPr>
          <a:xfrm>
            <a:off x="762001" y="2973294"/>
            <a:ext cx="5094940" cy="3884706"/>
          </a:xfrm>
          <a:prstGeom prst="snip1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形成了国家课程二次开发策略与图谱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71175" y="3422454"/>
            <a:ext cx="47363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德育类课程二次开发以“立德树人”根本任务为思想指导。根据教育部印发的《中小学德育工作指南》，课题组从德育维度全面贯彻党的教育方针，把德育课程开发纳入到研究中来，基于已有德育活动实施德育课程二次开发，切实落实立德树人的任务。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4" name="图片 13" descr="树导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059" y="2320810"/>
            <a:ext cx="5124823" cy="453719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76941" y="2046941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41295" y="2198452"/>
            <a:ext cx="450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国家课程二次开发结构图谱 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剪去单角的矩形 3"/>
          <p:cNvSpPr/>
          <p:nvPr/>
        </p:nvSpPr>
        <p:spPr>
          <a:xfrm>
            <a:off x="762001" y="2973294"/>
            <a:ext cx="5094940" cy="3884706"/>
          </a:xfrm>
          <a:prstGeom prst="snip1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形成了国家课程二次开发策略与图谱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71175" y="3422454"/>
            <a:ext cx="47363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德育类课程二次开发以“立德树人”根本任务为思想指导。根据教育部印发的《中小学德育工作指南》，课题组从德育维度全面贯彻党的教育方针，把德育课程开发纳入到研究中来，基于已有德育活动实施德育课程二次开发，切实落实立德树人的任务。</a:t>
            </a:r>
            <a:r>
              <a:rPr lang="zh-CN" altLang="zh-CN" sz="24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6941" y="2046941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41295" y="2198452"/>
            <a:ext cx="450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国家课程二次开发结构图谱 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" name="图片 12" descr="C:\Users\xh_tea\AppData\Local\Temp\企业微信截图_1624319695784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r="9272" b="64084"/>
          <a:stretch>
            <a:fillRect/>
          </a:stretch>
        </p:blipFill>
        <p:spPr>
          <a:xfrm>
            <a:off x="6200588" y="2973295"/>
            <a:ext cx="5812118" cy="3884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剪去单角的矩形 3"/>
          <p:cNvSpPr/>
          <p:nvPr/>
        </p:nvSpPr>
        <p:spPr>
          <a:xfrm>
            <a:off x="762001" y="2973294"/>
            <a:ext cx="5094940" cy="3884706"/>
          </a:xfrm>
          <a:prstGeom prst="snip1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形成了国家课程二次开发策略与图谱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71175" y="3422454"/>
            <a:ext cx="47363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 smtClean="0">
                <a:solidFill>
                  <a:srgbClr val="FFFF00"/>
                </a:solidFill>
              </a:rPr>
              <a:t>教学类课程二次开发以课程标准为引领</a:t>
            </a:r>
            <a:r>
              <a:rPr lang="zh-CN" altLang="zh-CN" sz="2400" dirty="0">
                <a:solidFill>
                  <a:srgbClr val="FFFF00"/>
                </a:solidFill>
              </a:rPr>
              <a:t>，在规范完成国家课程教学任务的基础上，灵活地对课程教材进行二次开发。教学类国家课程二次开发从学科角度、开发方式角度、课程场景等方面展开。</a:t>
            </a:r>
            <a:endParaRPr lang="zh-CN" altLang="zh-CN" sz="2400" dirty="0">
              <a:solidFill>
                <a:srgbClr val="FFFF00"/>
              </a:solidFill>
            </a:endParaRPr>
          </a:p>
          <a:p>
            <a:endParaRPr lang="zh-CN" altLang="en-US" sz="240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6941" y="2046941"/>
            <a:ext cx="5214471" cy="82176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41295" y="2198452"/>
            <a:ext cx="450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国家课程二次开发结构图谱 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" name="图片 12" descr="C:\Users\xh_tea\AppData\Local\Temp\企业微信截图_16243196957844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t="33970" r="4635" b="2672"/>
          <a:stretch>
            <a:fillRect/>
          </a:stretch>
        </p:blipFill>
        <p:spPr>
          <a:xfrm>
            <a:off x="6230470" y="2211293"/>
            <a:ext cx="5827059" cy="4646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74818" y="210185"/>
            <a:ext cx="8582948" cy="646331"/>
          </a:xfrm>
          <a:prstGeom prst="rect">
            <a:avLst/>
          </a:prstGeom>
          <a:noFill/>
          <a:ln w="952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36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3600" b="1" dirty="0" smtClean="0">
                <a:solidFill>
                  <a:srgbClr val="FFFFFF"/>
                </a:solidFill>
              </a:rPr>
              <a:t>课题成果</a:t>
            </a:r>
            <a:r>
              <a:rPr lang="zh-CN" altLang="en-US" sz="3600" b="1" dirty="0" smtClean="0">
                <a:solidFill>
                  <a:srgbClr val="FFFFFF"/>
                </a:solidFill>
              </a:rPr>
              <a:t>主要内容</a:t>
            </a:r>
            <a:r>
              <a:rPr lang="zh-CN" altLang="zh-CN" sz="3600" dirty="0" smtClean="0">
                <a:solidFill>
                  <a:srgbClr val="FFFFFF"/>
                </a:solidFill>
              </a:rPr>
              <a:t> </a:t>
            </a:r>
            <a:endParaRPr lang="zh-CN" sz="3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7139" y="978256"/>
            <a:ext cx="8570626" cy="58477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zh-CN" altLang="en-US" sz="3200" kern="1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 </a:t>
            </a:r>
            <a:r>
              <a:rPr lang="zh-CN" altLang="zh-CN" sz="3200" b="1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形成了国家课程二次开发策略与图谱</a:t>
            </a:r>
            <a:r>
              <a:rPr lang="zh-CN" altLang="zh-CN" sz="3200" dirty="0" smtClean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3200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6" name="图片 15" descr="图片包含 游戏机, 电脑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379" r="66819" b="54394"/>
          <a:stretch>
            <a:fillRect/>
          </a:stretch>
        </p:blipFill>
        <p:spPr>
          <a:xfrm>
            <a:off x="0" y="4793236"/>
            <a:ext cx="12192000" cy="206476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592235" y="194235"/>
            <a:ext cx="388470" cy="1374588"/>
          </a:xfrm>
          <a:prstGeom prst="rect">
            <a:avLst/>
          </a:prstGeom>
          <a:solidFill>
            <a:srgbClr val="0095B9"/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1529" y="197224"/>
            <a:ext cx="9054353" cy="13745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 descr="C:\Users\xh_tea\AppData\Local\Temp\企业微信截图_1624319695784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487" y="1705255"/>
            <a:ext cx="8805396" cy="515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20203657_1*ζ_h_d*1_1_1"/>
  <p:tag name="KSO_WM_TEMPLATE_CATEGORY" val="crop"/>
  <p:tag name="KSO_WM_TEMPLATE_INDEX" val="20203657"/>
  <p:tag name="KSO_WM_UNIT_LAYERLEVEL" val="1_1_1"/>
  <p:tag name="KSO_WM_TAG_VERSION" val="1.0"/>
  <p:tag name="KSO_WM_BEAUTIFY_FLAG" val="#wm#"/>
  <p:tag name="KSO_WM_UNIT_DIAGRAM_MODELTYPE" val="creativeCrop"/>
  <p:tag name="KSO_WM_UNIT_VALUE" val="1468*1829"/>
  <p:tag name="KSO_WM_DIAGRAM_GROUP_CODE" val="1562817469"/>
  <p:tag name="KSO_WM_UNIT_TYPE" val="ζ_h_d"/>
  <p:tag name="KSO_WM_UNIT_INDEX" val="1_1_1"/>
  <p:tag name="KSO_WM_UNIT_SUPPORT_UNIT_TYPE" val="[&quot;all&quot;]"/>
  <p:tag name="KSO_WM_BLIP_RECT_LEFT" val="-10"/>
  <p:tag name="KSO_WM_BLIP_RECT_RIGHT" val="-10"/>
  <p:tag name="KSO_WM_BLIP_RECT_TOP" val="-13"/>
  <p:tag name="KSO_WM_BLIP_RECT_BOTTOM" val="-13"/>
  <p:tag name="KSO_WM_CREATIVE_CROP_ORG_LEFT" val="288"/>
  <p:tag name="KSO_WM_CREATIVE_CROP_ORG_TOP" val="126"/>
  <p:tag name="KSO_WM_CREATIVE_CROP_ORG_WIDTH" val="501.65"/>
  <p:tag name="KSO_WM_CREATIVE_CROP_ORG_HEIGHT" val="334.7"/>
  <p:tag name="KSO_WM_CREATIVE_CROP_SHAPE_LEFT" val="300.578"/>
  <p:tag name="KSO_WM_CREATIVE_CROP_SHAPE_TOP" val="126"/>
  <p:tag name="KSO_WM_CREATIVE_CROP_SHAPE_WIDTH" val="358.844"/>
  <p:tag name="KSO_WM_CREATIVE_CROP_SHAPE_HEIGHT" val="288"/>
  <p:tag name="KSO_WM_CREATIVE_CROP_HEIGHT" val="334.7"/>
  <p:tag name="KSO_WM_CREATIVE_CROP_WIDTH" val="417.031"/>
  <p:tag name="KSO_WM_CREATIVE_CROP_VERSION" val="1"/>
  <p:tag name="KSO_WM_CREATIVE_CROP_TEMPLATE_ID" val="3151104"/>
</p:tagLst>
</file>

<file path=ppt/tags/tag2.xml><?xml version="1.0" encoding="utf-8"?>
<p:tagLst xmlns:p="http://schemas.openxmlformats.org/presentationml/2006/main">
  <p:tag name="KSO_WM_UNIT_TABLE_BEAUTIFY" val="smartTable{ae3c4539-af2a-44db-bdb0-d46e544bac78}"/>
</p:tagLst>
</file>

<file path=ppt/tags/tag3.xml><?xml version="1.0" encoding="utf-8"?>
<p:tagLst xmlns:p="http://schemas.openxmlformats.org/presentationml/2006/main">
  <p:tag name="ISPRING_PRESENTATION_TITLE" val="PowerPoint 千图28"/>
  <p:tag name="KSO_WPP_MARK_KEY" val="de57ba16-bedd-4e80-86fb-66464e6cdc1a"/>
  <p:tag name="COMMONDATA" val="eyJoZGlkIjoiMTY2YTE2ZDZiMjg2NDZhZWY2NmJjYWQ4YjExNGQwMm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苹果keynote渐变主题PPT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标题与副标题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 w="12700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标题与副标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3479</Words>
  <Application>WPS 演示</Application>
  <PresentationFormat>自定义</PresentationFormat>
  <Paragraphs>397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字魂58号-创中黑</vt:lpstr>
      <vt:lpstr>黑体</vt:lpstr>
      <vt:lpstr>Gill Sans</vt:lpstr>
      <vt:lpstr>Gill Sans MT</vt:lpstr>
      <vt:lpstr>Heiti SC Light</vt:lpstr>
      <vt:lpstr>微软雅黑</vt:lpstr>
      <vt:lpstr>等线</vt:lpstr>
      <vt:lpstr>Impact</vt:lpstr>
      <vt:lpstr>隶书</vt:lpstr>
      <vt:lpstr>Arial Unicode MS</vt:lpstr>
      <vt:lpstr>Calibri</vt:lpstr>
      <vt:lpstr>Office 主题​​</vt:lpstr>
      <vt:lpstr>1_Office 主题​​</vt:lpstr>
      <vt:lpstr>苹果keynote渐变主题PPT模板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千图28</dc:title>
  <dc:creator>Wssc0816</dc:creator>
  <cp:lastModifiedBy>群雁</cp:lastModifiedBy>
  <cp:revision>112</cp:revision>
  <dcterms:created xsi:type="dcterms:W3CDTF">2020-04-13T10:40:00Z</dcterms:created>
  <dcterms:modified xsi:type="dcterms:W3CDTF">2023-03-29T01:51:37Z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0898814A5D5D4434A35274DB66192E4F</vt:lpwstr>
  </property>
</Properties>
</file>