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3"/>
  </p:handoutMasterIdLst>
  <p:sldIdLst>
    <p:sldId id="451" r:id="rId3"/>
    <p:sldId id="415" r:id="rId5"/>
    <p:sldId id="452" r:id="rId6"/>
    <p:sldId id="462" r:id="rId7"/>
    <p:sldId id="396" r:id="rId8"/>
    <p:sldId id="395" r:id="rId9"/>
    <p:sldId id="454" r:id="rId10"/>
    <p:sldId id="456" r:id="rId11"/>
    <p:sldId id="453" r:id="rId12"/>
    <p:sldId id="457" r:id="rId13"/>
    <p:sldId id="458" r:id="rId14"/>
    <p:sldId id="459" r:id="rId15"/>
    <p:sldId id="460" r:id="rId16"/>
    <p:sldId id="461" r:id="rId17"/>
    <p:sldId id="501" r:id="rId18"/>
    <p:sldId id="502" r:id="rId19"/>
    <p:sldId id="510" r:id="rId20"/>
    <p:sldId id="504" r:id="rId21"/>
    <p:sldId id="505" r:id="rId22"/>
    <p:sldId id="506" r:id="rId23"/>
    <p:sldId id="507" r:id="rId24"/>
    <p:sldId id="508" r:id="rId25"/>
    <p:sldId id="509" r:id="rId26"/>
    <p:sldId id="511" r:id="rId27"/>
    <p:sldId id="463" r:id="rId28"/>
    <p:sldId id="464" r:id="rId29"/>
    <p:sldId id="465" r:id="rId30"/>
    <p:sldId id="466" r:id="rId31"/>
    <p:sldId id="468" r:id="rId32"/>
    <p:sldId id="471" r:id="rId33"/>
    <p:sldId id="473" r:id="rId34"/>
    <p:sldId id="514" r:id="rId35"/>
    <p:sldId id="512" r:id="rId36"/>
    <p:sldId id="515" r:id="rId37"/>
    <p:sldId id="516" r:id="rId38"/>
    <p:sldId id="517" r:id="rId39"/>
    <p:sldId id="518" r:id="rId40"/>
    <p:sldId id="416" r:id="rId41"/>
    <p:sldId id="520"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oxuan Zeng" initials="x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0072BF"/>
    <a:srgbClr val="133984"/>
    <a:srgbClr val="0092DE"/>
    <a:srgbClr val="CCCC00"/>
    <a:srgbClr val="99CC00"/>
    <a:srgbClr val="FF99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showGuides="1">
      <p:cViewPr>
        <p:scale>
          <a:sx n="66" d="100"/>
          <a:sy n="66" d="100"/>
        </p:scale>
        <p:origin x="606" y="108"/>
      </p:cViewPr>
      <p:guideLst>
        <p:guide orient="horz" pos="2260"/>
        <p:guide pos="38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39CFE-D11E-483C-AEBF-3093ADED431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68E73-A954-48E4-8456-98E3ED499D1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821"/>
            <a:ext cx="12192001" cy="68618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27381" y="53007"/>
            <a:ext cx="10945216" cy="1115616"/>
          </a:xfrm>
        </p:spPr>
        <p:txBody>
          <a:bodyPr>
            <a:normAutofit/>
          </a:bodyPr>
          <a:lstStyle>
            <a:lvl1pPr>
              <a:defRPr sz="3200" b="1">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23392" y="1028733"/>
            <a:ext cx="10945216" cy="5304589"/>
          </a:xfrm>
        </p:spPr>
        <p:txBody>
          <a:bodyPr>
            <a:normAutofit/>
          </a:bodyPr>
          <a:lstStyle>
            <a:lvl1pPr>
              <a:defRPr sz="2400"/>
            </a:lvl1pPr>
            <a:lvl2pPr>
              <a:defRPr sz="2135"/>
            </a:lvl2pPr>
            <a:lvl3pPr>
              <a:defRPr sz="2665"/>
            </a:lvl3pPr>
            <a:lvl4pPr>
              <a:defRPr sz="2400"/>
            </a:lvl4pPr>
            <a:lvl5pPr>
              <a:defRPr sz="2135"/>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10"/>
          </p:nvPr>
        </p:nvSpPr>
        <p:spPr>
          <a:xfrm>
            <a:off x="588996" y="6469537"/>
            <a:ext cx="3278155" cy="365125"/>
          </a:xfrm>
        </p:spPr>
        <p:txBody>
          <a:bodyPr/>
          <a:lstStyle>
            <a:lvl1pPr>
              <a:defRPr>
                <a:latin typeface="等线" panose="02010600030101010101" charset="-122"/>
                <a:ea typeface="等线" panose="02010600030101010101" charset="-122"/>
              </a:defRPr>
            </a:lvl1pPr>
          </a:lstStyle>
          <a:p>
            <a:r>
              <a:rPr lang="zh-CN" altLang="en-US" dirty="0">
                <a:solidFill>
                  <a:schemeClr val="tx1"/>
                </a:solidFill>
              </a:rPr>
              <a:t>苏州工业园区星海实验中学</a:t>
            </a:r>
            <a:endParaRPr lang="zh-CN" altLang="en-US" dirty="0">
              <a:solidFill>
                <a:schemeClr val="tx1"/>
              </a:solidFill>
            </a:endParaRPr>
          </a:p>
        </p:txBody>
      </p:sp>
      <p:sp>
        <p:nvSpPr>
          <p:cNvPr id="5" name="页脚占位符 4"/>
          <p:cNvSpPr>
            <a:spLocks noGrp="1"/>
          </p:cNvSpPr>
          <p:nvPr>
            <p:ph type="ftr" sz="quarter" idx="11"/>
          </p:nvPr>
        </p:nvSpPr>
        <p:spPr>
          <a:xfrm>
            <a:off x="4165600" y="6520260"/>
            <a:ext cx="3860800" cy="365125"/>
          </a:xfrm>
        </p:spPr>
        <p:txBody>
          <a:bodyPr/>
          <a:lstStyle/>
          <a:p>
            <a:r>
              <a:rPr lang="en-US" altLang="zh-CN"/>
              <a:t>grx</a:t>
            </a:r>
            <a:endParaRPr lang="zh-CN" altLang="en-US"/>
          </a:p>
        </p:txBody>
      </p:sp>
      <p:sp>
        <p:nvSpPr>
          <p:cNvPr id="6" name="灯片编号占位符 5"/>
          <p:cNvSpPr>
            <a:spLocks noGrp="1"/>
          </p:cNvSpPr>
          <p:nvPr>
            <p:ph type="sldNum" sz="quarter" idx="12"/>
          </p:nvPr>
        </p:nvSpPr>
        <p:spPr>
          <a:xfrm>
            <a:off x="8737600" y="6525344"/>
            <a:ext cx="2844800" cy="365125"/>
          </a:xfrm>
        </p:spPr>
        <p:txBody>
          <a:bodyPr/>
          <a:lstStyle/>
          <a:p>
            <a:fld id="{D71DEFE3-3FA3-4B4A-B2B4-DF6BBD80C56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40" y="4413"/>
            <a:ext cx="12204640" cy="6840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节标题">
    <p:bg>
      <p:bgPr>
        <a:solidFill>
          <a:srgbClr val="F0F0F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节标题">
    <p:bg>
      <p:bgPr>
        <a:solidFill>
          <a:srgbClr val="F0F0F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节标题">
    <p:bg>
      <p:bgPr>
        <a:solidFill>
          <a:srgbClr val="F0F0F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txStyles>
    <p:titleStyle>
      <a:lvl1pPr algn="ctr" defTabSz="1212215" rtl="0" fontAlgn="base">
        <a:spcBef>
          <a:spcPct val="0"/>
        </a:spcBef>
        <a:spcAft>
          <a:spcPct val="0"/>
        </a:spcAft>
        <a:defRPr sz="5895" kern="1200">
          <a:solidFill>
            <a:schemeClr val="tx1"/>
          </a:solidFill>
          <a:latin typeface="+mj-lt"/>
          <a:ea typeface="+mj-ea"/>
          <a:cs typeface="+mj-cs"/>
        </a:defRPr>
      </a:lvl1pPr>
      <a:lvl2pPr algn="ctr" defTabSz="1212215" rtl="0" fontAlgn="base">
        <a:spcBef>
          <a:spcPct val="0"/>
        </a:spcBef>
        <a:spcAft>
          <a:spcPct val="0"/>
        </a:spcAft>
        <a:defRPr sz="5895">
          <a:solidFill>
            <a:schemeClr val="tx1"/>
          </a:solidFill>
          <a:latin typeface="Arial" panose="020B0604020202020204" pitchFamily="34" charset="0"/>
          <a:ea typeface="微软雅黑" panose="020B0503020204020204" pitchFamily="34" charset="-122"/>
        </a:defRPr>
      </a:lvl2pPr>
      <a:lvl3pPr algn="ctr" defTabSz="1212215" rtl="0" fontAlgn="base">
        <a:spcBef>
          <a:spcPct val="0"/>
        </a:spcBef>
        <a:spcAft>
          <a:spcPct val="0"/>
        </a:spcAft>
        <a:defRPr sz="5895">
          <a:solidFill>
            <a:schemeClr val="tx1"/>
          </a:solidFill>
          <a:latin typeface="Arial" panose="020B0604020202020204" pitchFamily="34" charset="0"/>
          <a:ea typeface="微软雅黑" panose="020B0503020204020204" pitchFamily="34" charset="-122"/>
        </a:defRPr>
      </a:lvl3pPr>
      <a:lvl4pPr algn="ctr" defTabSz="1212215" rtl="0" fontAlgn="base">
        <a:spcBef>
          <a:spcPct val="0"/>
        </a:spcBef>
        <a:spcAft>
          <a:spcPct val="0"/>
        </a:spcAft>
        <a:defRPr sz="5895">
          <a:solidFill>
            <a:schemeClr val="tx1"/>
          </a:solidFill>
          <a:latin typeface="Arial" panose="020B0604020202020204" pitchFamily="34" charset="0"/>
          <a:ea typeface="微软雅黑" panose="020B0503020204020204" pitchFamily="34" charset="-122"/>
        </a:defRPr>
      </a:lvl4pPr>
      <a:lvl5pPr algn="ctr" defTabSz="1212215" rtl="0" fontAlgn="base">
        <a:spcBef>
          <a:spcPct val="0"/>
        </a:spcBef>
        <a:spcAft>
          <a:spcPct val="0"/>
        </a:spcAft>
        <a:defRPr sz="5895">
          <a:solidFill>
            <a:schemeClr val="tx1"/>
          </a:solidFill>
          <a:latin typeface="Arial" panose="020B0604020202020204" pitchFamily="34" charset="0"/>
          <a:ea typeface="微软雅黑" panose="020B0503020204020204" pitchFamily="34" charset="-122"/>
        </a:defRPr>
      </a:lvl5pPr>
      <a:lvl6pPr marL="573405" algn="ctr" defTabSz="1212215" rtl="0" fontAlgn="base">
        <a:spcBef>
          <a:spcPct val="0"/>
        </a:spcBef>
        <a:spcAft>
          <a:spcPct val="0"/>
        </a:spcAft>
        <a:defRPr sz="5895">
          <a:solidFill>
            <a:schemeClr val="tx1"/>
          </a:solidFill>
          <a:latin typeface="Arial" panose="020B0604020202020204" pitchFamily="34" charset="0"/>
          <a:ea typeface="微软雅黑" panose="020B0503020204020204" pitchFamily="34" charset="-122"/>
        </a:defRPr>
      </a:lvl6pPr>
      <a:lvl7pPr marL="1146810" algn="ctr" defTabSz="1212215" rtl="0" fontAlgn="base">
        <a:spcBef>
          <a:spcPct val="0"/>
        </a:spcBef>
        <a:spcAft>
          <a:spcPct val="0"/>
        </a:spcAft>
        <a:defRPr sz="5895">
          <a:solidFill>
            <a:schemeClr val="tx1"/>
          </a:solidFill>
          <a:latin typeface="Arial" panose="020B0604020202020204" pitchFamily="34" charset="0"/>
          <a:ea typeface="微软雅黑" panose="020B0503020204020204" pitchFamily="34" charset="-122"/>
        </a:defRPr>
      </a:lvl7pPr>
      <a:lvl8pPr marL="1720215" algn="ctr" defTabSz="1212215" rtl="0" fontAlgn="base">
        <a:spcBef>
          <a:spcPct val="0"/>
        </a:spcBef>
        <a:spcAft>
          <a:spcPct val="0"/>
        </a:spcAft>
        <a:defRPr sz="5895">
          <a:solidFill>
            <a:schemeClr val="tx1"/>
          </a:solidFill>
          <a:latin typeface="Arial" panose="020B0604020202020204" pitchFamily="34" charset="0"/>
          <a:ea typeface="微软雅黑" panose="020B0503020204020204" pitchFamily="34" charset="-122"/>
        </a:defRPr>
      </a:lvl8pPr>
      <a:lvl9pPr marL="2293620" algn="ctr" defTabSz="1212215" rtl="0" fontAlgn="base">
        <a:spcBef>
          <a:spcPct val="0"/>
        </a:spcBef>
        <a:spcAft>
          <a:spcPct val="0"/>
        </a:spcAft>
        <a:defRPr sz="5895">
          <a:solidFill>
            <a:schemeClr val="tx1"/>
          </a:solidFill>
          <a:latin typeface="Arial" panose="020B0604020202020204" pitchFamily="34" charset="0"/>
          <a:ea typeface="微软雅黑" panose="020B0503020204020204" pitchFamily="34" charset="-122"/>
        </a:defRPr>
      </a:lvl9pPr>
    </p:titleStyle>
    <p:bodyStyle>
      <a:lvl1pPr marL="454025" indent="-454025" algn="l" defTabSz="1212215" rtl="0" fontAlgn="base">
        <a:spcBef>
          <a:spcPct val="20000"/>
        </a:spcBef>
        <a:spcAft>
          <a:spcPct val="0"/>
        </a:spcAft>
        <a:buFont typeface="Arial" panose="020B0604020202020204" pitchFamily="34" charset="0"/>
        <a:buChar char="•"/>
        <a:defRPr sz="4265" kern="1200">
          <a:solidFill>
            <a:schemeClr val="tx1"/>
          </a:solidFill>
          <a:latin typeface="+mn-lt"/>
          <a:ea typeface="+mn-ea"/>
          <a:cs typeface="+mn-cs"/>
        </a:defRPr>
      </a:lvl1pPr>
      <a:lvl2pPr marL="985520" indent="-378460" algn="l" defTabSz="1212215" rtl="0" fontAlgn="base">
        <a:spcBef>
          <a:spcPct val="20000"/>
        </a:spcBef>
        <a:spcAft>
          <a:spcPct val="0"/>
        </a:spcAft>
        <a:buFont typeface="Arial" panose="020B0604020202020204" pitchFamily="34" charset="0"/>
        <a:buChar char="–"/>
        <a:defRPr sz="3760" kern="1200">
          <a:solidFill>
            <a:schemeClr val="tx1"/>
          </a:solidFill>
          <a:latin typeface="+mn-lt"/>
          <a:ea typeface="+mn-ea"/>
          <a:cs typeface="+mn-cs"/>
        </a:defRPr>
      </a:lvl2pPr>
      <a:lvl3pPr marL="1517015" indent="-302895" algn="l" defTabSz="1212215" rtl="0" fontAlgn="base">
        <a:spcBef>
          <a:spcPct val="20000"/>
        </a:spcBef>
        <a:spcAft>
          <a:spcPct val="0"/>
        </a:spcAft>
        <a:buFont typeface="Arial" panose="020B0604020202020204" pitchFamily="34" charset="0"/>
        <a:buChar char="•"/>
        <a:defRPr sz="3135" kern="1200">
          <a:solidFill>
            <a:schemeClr val="tx1"/>
          </a:solidFill>
          <a:latin typeface="+mn-lt"/>
          <a:ea typeface="+mn-ea"/>
          <a:cs typeface="+mn-cs"/>
        </a:defRPr>
      </a:lvl3pPr>
      <a:lvl4pPr marL="2122170" indent="-302895" algn="l" defTabSz="1212215" rtl="0" fontAlgn="base">
        <a:spcBef>
          <a:spcPct val="20000"/>
        </a:spcBef>
        <a:spcAft>
          <a:spcPct val="0"/>
        </a:spcAft>
        <a:buFont typeface="Arial" panose="020B0604020202020204" pitchFamily="34" charset="0"/>
        <a:buChar char="–"/>
        <a:defRPr sz="2635" kern="1200">
          <a:solidFill>
            <a:schemeClr val="tx1"/>
          </a:solidFill>
          <a:latin typeface="+mn-lt"/>
          <a:ea typeface="+mn-ea"/>
          <a:cs typeface="+mn-cs"/>
        </a:defRPr>
      </a:lvl4pPr>
      <a:lvl5pPr marL="2729230" indent="-302895" algn="l" defTabSz="1212215" rtl="0" fontAlgn="base">
        <a:spcBef>
          <a:spcPct val="20000"/>
        </a:spcBef>
        <a:spcAft>
          <a:spcPct val="0"/>
        </a:spcAft>
        <a:buFont typeface="Arial" panose="020B0604020202020204" pitchFamily="34" charset="0"/>
        <a:buChar char="»"/>
        <a:defRPr sz="2635" kern="1200">
          <a:solidFill>
            <a:schemeClr val="tx1"/>
          </a:solidFill>
          <a:latin typeface="+mn-lt"/>
          <a:ea typeface="+mn-ea"/>
          <a:cs typeface="+mn-cs"/>
        </a:defRPr>
      </a:lvl5pPr>
      <a:lvl6pPr marL="3337560" indent="-303530" algn="l" defTabSz="1213485" rtl="0" eaLnBrk="1" latinLnBrk="0" hangingPunct="1">
        <a:spcBef>
          <a:spcPct val="20000"/>
        </a:spcBef>
        <a:buFont typeface="Arial" panose="020B0604020202020204" pitchFamily="34" charset="0"/>
        <a:buChar char="•"/>
        <a:defRPr sz="2635" kern="1200">
          <a:solidFill>
            <a:schemeClr val="tx1"/>
          </a:solidFill>
          <a:latin typeface="+mn-lt"/>
          <a:ea typeface="+mn-ea"/>
          <a:cs typeface="+mn-cs"/>
        </a:defRPr>
      </a:lvl6pPr>
      <a:lvl7pPr marL="3944620" indent="-303530" algn="l" defTabSz="1213485" rtl="0" eaLnBrk="1" latinLnBrk="0" hangingPunct="1">
        <a:spcBef>
          <a:spcPct val="20000"/>
        </a:spcBef>
        <a:buFont typeface="Arial" panose="020B0604020202020204" pitchFamily="34" charset="0"/>
        <a:buChar char="•"/>
        <a:defRPr sz="2635" kern="1200">
          <a:solidFill>
            <a:schemeClr val="tx1"/>
          </a:solidFill>
          <a:latin typeface="+mn-lt"/>
          <a:ea typeface="+mn-ea"/>
          <a:cs typeface="+mn-cs"/>
        </a:defRPr>
      </a:lvl7pPr>
      <a:lvl8pPr marL="4551680" indent="-303530" algn="l" defTabSz="1213485" rtl="0" eaLnBrk="1" latinLnBrk="0" hangingPunct="1">
        <a:spcBef>
          <a:spcPct val="20000"/>
        </a:spcBef>
        <a:buFont typeface="Arial" panose="020B0604020202020204" pitchFamily="34" charset="0"/>
        <a:buChar char="•"/>
        <a:defRPr sz="2635" kern="1200">
          <a:solidFill>
            <a:schemeClr val="tx1"/>
          </a:solidFill>
          <a:latin typeface="+mn-lt"/>
          <a:ea typeface="+mn-ea"/>
          <a:cs typeface="+mn-cs"/>
        </a:defRPr>
      </a:lvl8pPr>
      <a:lvl9pPr marL="5158105" indent="-303530" algn="l" defTabSz="1213485" rtl="0" eaLnBrk="1" latinLnBrk="0" hangingPunct="1">
        <a:spcBef>
          <a:spcPct val="20000"/>
        </a:spcBef>
        <a:buFont typeface="Arial" panose="020B0604020202020204" pitchFamily="34" charset="0"/>
        <a:buChar char="•"/>
        <a:defRPr sz="2635" kern="1200">
          <a:solidFill>
            <a:schemeClr val="tx1"/>
          </a:solidFill>
          <a:latin typeface="+mn-lt"/>
          <a:ea typeface="+mn-ea"/>
          <a:cs typeface="+mn-cs"/>
        </a:defRPr>
      </a:lvl9pPr>
    </p:bodyStyle>
    <p:otherStyle>
      <a:defPPr>
        <a:defRPr lang="zh-CN"/>
      </a:defPPr>
      <a:lvl1pPr marL="0" algn="l" defTabSz="1213485" rtl="0" eaLnBrk="1" latinLnBrk="0" hangingPunct="1">
        <a:defRPr sz="2385" kern="1200">
          <a:solidFill>
            <a:schemeClr val="tx1"/>
          </a:solidFill>
          <a:latin typeface="+mn-lt"/>
          <a:ea typeface="+mn-ea"/>
          <a:cs typeface="+mn-cs"/>
        </a:defRPr>
      </a:lvl1pPr>
      <a:lvl2pPr marL="607060" algn="l" defTabSz="1213485" rtl="0" eaLnBrk="1" latinLnBrk="0" hangingPunct="1">
        <a:defRPr sz="2385" kern="1200">
          <a:solidFill>
            <a:schemeClr val="tx1"/>
          </a:solidFill>
          <a:latin typeface="+mn-lt"/>
          <a:ea typeface="+mn-ea"/>
          <a:cs typeface="+mn-cs"/>
        </a:defRPr>
      </a:lvl2pPr>
      <a:lvl3pPr marL="1213485" algn="l" defTabSz="1213485" rtl="0" eaLnBrk="1" latinLnBrk="0" hangingPunct="1">
        <a:defRPr sz="2385" kern="1200">
          <a:solidFill>
            <a:schemeClr val="tx1"/>
          </a:solidFill>
          <a:latin typeface="+mn-lt"/>
          <a:ea typeface="+mn-ea"/>
          <a:cs typeface="+mn-cs"/>
        </a:defRPr>
      </a:lvl3pPr>
      <a:lvl4pPr marL="1820545" algn="l" defTabSz="1213485" rtl="0" eaLnBrk="1" latinLnBrk="0" hangingPunct="1">
        <a:defRPr sz="2385" kern="1200">
          <a:solidFill>
            <a:schemeClr val="tx1"/>
          </a:solidFill>
          <a:latin typeface="+mn-lt"/>
          <a:ea typeface="+mn-ea"/>
          <a:cs typeface="+mn-cs"/>
        </a:defRPr>
      </a:lvl4pPr>
      <a:lvl5pPr marL="2427605" algn="l" defTabSz="1213485" rtl="0" eaLnBrk="1" latinLnBrk="0" hangingPunct="1">
        <a:defRPr sz="2385" kern="1200">
          <a:solidFill>
            <a:schemeClr val="tx1"/>
          </a:solidFill>
          <a:latin typeface="+mn-lt"/>
          <a:ea typeface="+mn-ea"/>
          <a:cs typeface="+mn-cs"/>
        </a:defRPr>
      </a:lvl5pPr>
      <a:lvl6pPr marL="3034030" algn="l" defTabSz="1213485" rtl="0" eaLnBrk="1" latinLnBrk="0" hangingPunct="1">
        <a:defRPr sz="2385" kern="1200">
          <a:solidFill>
            <a:schemeClr val="tx1"/>
          </a:solidFill>
          <a:latin typeface="+mn-lt"/>
          <a:ea typeface="+mn-ea"/>
          <a:cs typeface="+mn-cs"/>
        </a:defRPr>
      </a:lvl6pPr>
      <a:lvl7pPr marL="3641090" algn="l" defTabSz="1213485" rtl="0" eaLnBrk="1" latinLnBrk="0" hangingPunct="1">
        <a:defRPr sz="2385" kern="1200">
          <a:solidFill>
            <a:schemeClr val="tx1"/>
          </a:solidFill>
          <a:latin typeface="+mn-lt"/>
          <a:ea typeface="+mn-ea"/>
          <a:cs typeface="+mn-cs"/>
        </a:defRPr>
      </a:lvl7pPr>
      <a:lvl8pPr marL="4248150" algn="l" defTabSz="1213485" rtl="0" eaLnBrk="1" latinLnBrk="0" hangingPunct="1">
        <a:defRPr sz="2385" kern="1200">
          <a:solidFill>
            <a:schemeClr val="tx1"/>
          </a:solidFill>
          <a:latin typeface="+mn-lt"/>
          <a:ea typeface="+mn-ea"/>
          <a:cs typeface="+mn-cs"/>
        </a:defRPr>
      </a:lvl8pPr>
      <a:lvl9pPr marL="4854575" algn="l" defTabSz="1213485" rtl="0" eaLnBrk="1" latinLnBrk="0" hangingPunct="1">
        <a:defRPr sz="23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19.png"/><Relationship Id="rId7" Type="http://schemas.openxmlformats.org/officeDocument/2006/relationships/image" Target="../media/image28.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0" Type="http://schemas.openxmlformats.org/officeDocument/2006/relationships/notesSlide" Target="../notesSlides/notesSlide14.xml"/><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19.png"/><Relationship Id="rId7" Type="http://schemas.openxmlformats.org/officeDocument/2006/relationships/image" Target="../media/image31.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3.jpeg"/><Relationship Id="rId10" Type="http://schemas.openxmlformats.org/officeDocument/2006/relationships/notesSlide" Target="../notesSlides/notesSlide15.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xml"/><Relationship Id="rId5" Type="http://schemas.openxmlformats.org/officeDocument/2006/relationships/image" Target="../media/image9.jpeg"/><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1.tiff"/></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1.xml"/><Relationship Id="rId7" Type="http://schemas.openxmlformats.org/officeDocument/2006/relationships/image" Target="../media/image19.png"/><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6.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9.png"/><Relationship Id="rId7" Type="http://schemas.openxmlformats.org/officeDocument/2006/relationships/image" Target="../media/image47.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0" Type="http://schemas.openxmlformats.org/officeDocument/2006/relationships/notesSlide" Target="../notesSlides/notesSlide18.xml"/><Relationship Id="rId1" Type="http://schemas.openxmlformats.org/officeDocument/2006/relationships/image" Target="../media/image41.jpe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xml"/><Relationship Id="rId1" Type="http://schemas.openxmlformats.org/officeDocument/2006/relationships/image" Target="../media/image5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6" Type="http://schemas.openxmlformats.org/officeDocument/2006/relationships/notesSlide" Target="../notesSlides/notesSlide33.xml"/><Relationship Id="rId15" Type="http://schemas.openxmlformats.org/officeDocument/2006/relationships/slideLayout" Target="../slideLayouts/slideLayout1.xml"/><Relationship Id="rId14" Type="http://schemas.openxmlformats.org/officeDocument/2006/relationships/image" Target="../media/image58.png"/><Relationship Id="rId13" Type="http://schemas.openxmlformats.org/officeDocument/2006/relationships/tags" Target="../tags/tag19.xml"/><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tags" Target="../tags/tag7.xml"/></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1.xml"/><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jpeg"/><Relationship Id="rId2" Type="http://schemas.openxmlformats.org/officeDocument/2006/relationships/tags" Target="../tags/tag20.xml"/><Relationship Id="rId1" Type="http://schemas.openxmlformats.org/officeDocument/2006/relationships/image" Target="../media/image59.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tags" Target="../tags/tag3.xml"/><Relationship Id="rId2" Type="http://schemas.openxmlformats.org/officeDocument/2006/relationships/image" Target="../media/image10.png"/><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screen"/>
          <a:srcRect l="12144" t="50320" r="12144"/>
          <a:stretch>
            <a:fillRect/>
          </a:stretch>
        </p:blipFill>
        <p:spPr>
          <a:xfrm>
            <a:off x="-1" y="0"/>
            <a:ext cx="12192001" cy="6858000"/>
          </a:xfrm>
          <a:prstGeom prst="rect">
            <a:avLst/>
          </a:prstGeom>
        </p:spPr>
      </p:pic>
      <p:sp>
        <p:nvSpPr>
          <p:cNvPr id="9" name="文本框 21"/>
          <p:cNvSpPr txBox="1"/>
          <p:nvPr/>
        </p:nvSpPr>
        <p:spPr>
          <a:xfrm>
            <a:off x="3221355" y="2872740"/>
            <a:ext cx="6490335" cy="23069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150000"/>
              </a:lnSpc>
              <a:buFont typeface="Wingdings" panose="05000000000000000000" charset="0"/>
              <a:buChar char="Ø"/>
            </a:pPr>
            <a:r>
              <a:rPr 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成果类型</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规划方案</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nSpc>
                <a:spcPct val="150000"/>
              </a:lnSpc>
              <a:buFont typeface="Wingdings" panose="05000000000000000000" charset="0"/>
              <a:buChar char="Ø"/>
            </a:pP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申报单位：</a:t>
            </a:r>
            <a:r>
              <a:rPr 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苏州工业园区星海实验中学</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nSpc>
                <a:spcPct val="150000"/>
              </a:lnSpc>
              <a:buFont typeface="Wingdings" panose="05000000000000000000" charset="0"/>
              <a:buChar char="Ø"/>
            </a:pP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姓</a:t>
            </a:r>
            <a:r>
              <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名：周晓阳</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nSpc>
                <a:spcPct val="150000"/>
              </a:lnSpc>
              <a:buFont typeface="Wingdings" panose="05000000000000000000" charset="0"/>
              <a:buChar char="Ø"/>
            </a:pP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时</a:t>
            </a:r>
            <a:r>
              <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间：</a:t>
            </a:r>
            <a:r>
              <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2021</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12</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0" name="图片 9"/>
          <p:cNvPicPr>
            <a:picLocks noChangeAspect="1"/>
          </p:cNvPicPr>
          <p:nvPr/>
        </p:nvPicPr>
        <p:blipFill>
          <a:blip r:embed="rId2"/>
          <a:stretch>
            <a:fillRect/>
          </a:stretch>
        </p:blipFill>
        <p:spPr>
          <a:xfrm>
            <a:off x="2235200" y="2872740"/>
            <a:ext cx="7482205" cy="2717165"/>
          </a:xfrm>
          <a:prstGeom prst="rect">
            <a:avLst/>
          </a:prstGeom>
        </p:spPr>
      </p:pic>
      <p:pic>
        <p:nvPicPr>
          <p:cNvPr id="15" name="图片 14" descr="00001"/>
          <p:cNvPicPr>
            <a:picLocks noChangeAspect="1"/>
          </p:cNvPicPr>
          <p:nvPr/>
        </p:nvPicPr>
        <p:blipFill>
          <a:blip r:embed="rId3"/>
          <a:stretch>
            <a:fillRect/>
          </a:stretch>
        </p:blipFill>
        <p:spPr>
          <a:xfrm>
            <a:off x="5023167" y="419892"/>
            <a:ext cx="2145665" cy="1475641"/>
          </a:xfrm>
          <a:prstGeom prst="rect">
            <a:avLst/>
          </a:prstGeom>
        </p:spPr>
      </p:pic>
      <p:sp>
        <p:nvSpPr>
          <p:cNvPr id="3" name="文本框 2"/>
          <p:cNvSpPr txBox="1"/>
          <p:nvPr/>
        </p:nvSpPr>
        <p:spPr>
          <a:xfrm>
            <a:off x="1178561" y="1895397"/>
            <a:ext cx="9834880" cy="706755"/>
          </a:xfrm>
          <a:prstGeom prst="rect">
            <a:avLst/>
          </a:prstGeom>
          <a:noFill/>
        </p:spPr>
        <p:txBody>
          <a:bodyPr wrap="none" rtlCol="0">
            <a:spAutoFit/>
          </a:bodyPr>
          <a:p>
            <a:pPr algn="ctr"/>
            <a:r>
              <a:rPr sz="4000" b="1" dirty="0" smtClean="0">
                <a:solidFill>
                  <a:srgbClr val="FFFF00"/>
                </a:solidFill>
                <a:latin typeface="微软雅黑" panose="020B0503020204020204" pitchFamily="34" charset="-122"/>
                <a:ea typeface="微软雅黑" panose="020B0503020204020204" pitchFamily="34" charset="-122"/>
              </a:rPr>
              <a:t>大数据赋能高质量有效教学变革的规划方案</a:t>
            </a:r>
            <a:endParaRPr sz="4000" b="1" dirty="0" smtClean="0">
              <a:solidFill>
                <a:srgbClr val="FFFF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221355" y="1381125"/>
            <a:ext cx="5400675" cy="398780"/>
          </a:xfrm>
          <a:prstGeom prst="rect">
            <a:avLst/>
          </a:prstGeom>
          <a:noFill/>
        </p:spPr>
        <p:txBody>
          <a:bodyPr wrap="square" rtlCol="0">
            <a:spAutoFit/>
          </a:bodyPr>
          <a:p>
            <a:pPr algn="ctr"/>
            <a:r>
              <a:rPr sz="2000" b="1" dirty="0" smtClean="0">
                <a:solidFill>
                  <a:schemeClr val="bg1"/>
                </a:solidFill>
                <a:latin typeface="微软雅黑" panose="020B0503020204020204" pitchFamily="34" charset="-122"/>
                <a:ea typeface="微软雅黑" panose="020B0503020204020204" pitchFamily="34" charset="-122"/>
              </a:rPr>
              <a:t>2021年“新时代苏州有效教学研究”项目成果</a:t>
            </a:r>
            <a:endParaRPr sz="2000" b="1"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五边形 98"/>
          <p:cNvSpPr/>
          <p:nvPr/>
        </p:nvSpPr>
        <p:spPr>
          <a:xfrm rot="5400000">
            <a:off x="722630" y="-335280"/>
            <a:ext cx="586740" cy="1491615"/>
          </a:xfrm>
          <a:prstGeom prst="homePlate">
            <a:avLst>
              <a:gd name="adj" fmla="val 1942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grpSp>
        <p:nvGrpSpPr>
          <p:cNvPr id="87" name="组合 86"/>
          <p:cNvGrpSpPr/>
          <p:nvPr/>
        </p:nvGrpSpPr>
        <p:grpSpPr>
          <a:xfrm>
            <a:off x="1859915" y="153035"/>
            <a:ext cx="5922645" cy="451485"/>
            <a:chOff x="0" y="108249"/>
            <a:chExt cx="9721850" cy="359839"/>
          </a:xfrm>
        </p:grpSpPr>
        <p:cxnSp>
          <p:nvCxnSpPr>
            <p:cNvPr id="88" name="直接连接符 87"/>
            <p:cNvCxnSpPr/>
            <p:nvPr/>
          </p:nvCxnSpPr>
          <p:spPr>
            <a:xfrm>
              <a:off x="0" y="468088"/>
              <a:ext cx="97218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9" name="组合 88"/>
            <p:cNvGrpSpPr/>
            <p:nvPr/>
          </p:nvGrpSpPr>
          <p:grpSpPr>
            <a:xfrm>
              <a:off x="252845" y="108249"/>
              <a:ext cx="2658211" cy="319857"/>
              <a:chOff x="1551900" y="36241"/>
              <a:chExt cx="2658211" cy="319857"/>
            </a:xfrm>
          </p:grpSpPr>
          <p:sp>
            <p:nvSpPr>
              <p:cNvPr id="96" name="五边形 95"/>
              <p:cNvSpPr/>
              <p:nvPr/>
            </p:nvSpPr>
            <p:spPr>
              <a:xfrm rot="5400000">
                <a:off x="2721077" y="-1132936"/>
                <a:ext cx="319857" cy="2658211"/>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97" name="KSO_GT1.1.1"/>
              <p:cNvSpPr txBox="1"/>
              <p:nvPr/>
            </p:nvSpPr>
            <p:spPr>
              <a:xfrm>
                <a:off x="1779206" y="72681"/>
                <a:ext cx="1781754" cy="24748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chemeClr val="bg1"/>
                    </a:solidFill>
                  </a:rPr>
                  <a:t>②</a:t>
                </a:r>
                <a:r>
                  <a:rPr lang="zh-CN" altLang="en-US" sz="1505" dirty="0">
                    <a:solidFill>
                      <a:srgbClr val="FFFFFF"/>
                    </a:solidFill>
                  </a:rPr>
                  <a:t>研究目标</a:t>
                </a:r>
                <a:endParaRPr lang="zh-CN" altLang="en-US" sz="1505" dirty="0">
                  <a:solidFill>
                    <a:srgbClr val="FFFFFF"/>
                  </a:solidFill>
                </a:endParaRPr>
              </a:p>
            </p:txBody>
          </p:sp>
        </p:grpSp>
      </p:grpSp>
      <p:sp>
        <p:nvSpPr>
          <p:cNvPr id="100" name="KSO_GT1.1.1"/>
          <p:cNvSpPr txBox="1"/>
          <p:nvPr/>
        </p:nvSpPr>
        <p:spPr>
          <a:xfrm>
            <a:off x="-242570" y="198120"/>
            <a:ext cx="239522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2000" b="1" dirty="0">
                <a:solidFill>
                  <a:srgbClr val="FFFFFF"/>
                </a:solidFill>
              </a:rPr>
              <a:t>①核心概念</a:t>
            </a:r>
            <a:endParaRPr lang="zh-CN" altLang="en-US" sz="2000" b="1" dirty="0">
              <a:solidFill>
                <a:srgbClr val="FFFFFF"/>
              </a:solidFill>
            </a:endParaRPr>
          </a:p>
        </p:txBody>
      </p:sp>
      <p:sp>
        <p:nvSpPr>
          <p:cNvPr id="101" name="五边形 95"/>
          <p:cNvSpPr/>
          <p:nvPr/>
        </p:nvSpPr>
        <p:spPr>
          <a:xfrm rot="5400000">
            <a:off x="4454525" y="-523875"/>
            <a:ext cx="400685" cy="175450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102" name="KSO_GT1.1.1"/>
          <p:cNvSpPr txBox="1"/>
          <p:nvPr/>
        </p:nvSpPr>
        <p:spPr>
          <a:xfrm>
            <a:off x="3529330" y="20955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③内容框架</a:t>
            </a:r>
            <a:endParaRPr lang="zh-CN" altLang="en-US" sz="1505" dirty="0" smtClean="0">
              <a:solidFill>
                <a:srgbClr val="FFFFFF"/>
              </a:solidFill>
            </a:endParaRPr>
          </a:p>
        </p:txBody>
      </p:sp>
      <p:sp>
        <p:nvSpPr>
          <p:cNvPr id="61" name="TextBox 48"/>
          <p:cNvSpPr txBox="1"/>
          <p:nvPr/>
        </p:nvSpPr>
        <p:spPr>
          <a:xfrm>
            <a:off x="3970655" y="2890520"/>
            <a:ext cx="7067550" cy="1014730"/>
          </a:xfrm>
          <a:prstGeom prst="rect">
            <a:avLst/>
          </a:prstGeom>
          <a:noFill/>
        </p:spPr>
        <p:txBody>
          <a:bodyPr wrap="square" lIns="91445" tIns="45721" rIns="91445" bIns="45721" rtlCol="0">
            <a:spAutoFit/>
          </a:bodyPr>
          <a:lstStyle/>
          <a:p>
            <a:pPr defTabSz="1219200"/>
            <a:r>
              <a:rPr lang="zh-CN" altLang="en-US" sz="6000" b="1" dirty="0" smtClean="0">
                <a:solidFill>
                  <a:schemeClr val="bg1"/>
                </a:solidFill>
                <a:latin typeface="华文隶书" panose="02010800040101010101" pitchFamily="2" charset="-122"/>
                <a:ea typeface="华文隶书" panose="02010800040101010101" pitchFamily="2" charset="-122"/>
                <a:sym typeface="+mn-ea"/>
              </a:rPr>
              <a:t>规划研究内容</a:t>
            </a:r>
            <a:endParaRPr lang="zh-CN" altLang="en-US" sz="6000" b="1" dirty="0" smtClean="0">
              <a:solidFill>
                <a:schemeClr val="bg1"/>
              </a:solidFill>
              <a:latin typeface="华文隶书" panose="02010800040101010101" pitchFamily="2" charset="-122"/>
              <a:ea typeface="华文隶书" panose="02010800040101010101" pitchFamily="2" charset="-122"/>
              <a:sym typeface="+mn-ea"/>
            </a:endParaRPr>
          </a:p>
        </p:txBody>
      </p:sp>
      <p:sp>
        <p:nvSpPr>
          <p:cNvPr id="3" name="KSO_GT1.1.1"/>
          <p:cNvSpPr txBox="1"/>
          <p:nvPr/>
        </p:nvSpPr>
        <p:spPr>
          <a:xfrm>
            <a:off x="5892165" y="19875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③内容框架</a:t>
            </a:r>
            <a:endParaRPr lang="zh-CN" altLang="en-US" sz="1505" dirty="0" smtClean="0">
              <a:solidFill>
                <a:srgbClr val="FFFFFF"/>
              </a:solidFill>
            </a:endParaRPr>
          </a:p>
        </p:txBody>
      </p:sp>
      <p:sp>
        <p:nvSpPr>
          <p:cNvPr id="4" name="五边形 95"/>
          <p:cNvSpPr/>
          <p:nvPr/>
        </p:nvSpPr>
        <p:spPr>
          <a:xfrm rot="5400000">
            <a:off x="6275070" y="-434340"/>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5" name="五边形 95"/>
          <p:cNvSpPr/>
          <p:nvPr/>
        </p:nvSpPr>
        <p:spPr>
          <a:xfrm rot="5400000">
            <a:off x="8059420" y="-445770"/>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6" name="五边形 95"/>
          <p:cNvSpPr/>
          <p:nvPr/>
        </p:nvSpPr>
        <p:spPr>
          <a:xfrm rot="5400000">
            <a:off x="9843770" y="-44513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7" name="KSO_GT1.1.1"/>
          <p:cNvSpPr txBox="1"/>
          <p:nvPr/>
        </p:nvSpPr>
        <p:spPr>
          <a:xfrm>
            <a:off x="5424170" y="20955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④内容提纲</a:t>
            </a:r>
            <a:endParaRPr lang="zh-CN" altLang="en-US" sz="1505" dirty="0" smtClean="0">
              <a:solidFill>
                <a:srgbClr val="FFFFFF"/>
              </a:solidFill>
            </a:endParaRPr>
          </a:p>
        </p:txBody>
      </p:sp>
      <p:sp>
        <p:nvSpPr>
          <p:cNvPr id="8" name="KSO_GT1.1.1"/>
          <p:cNvSpPr txBox="1"/>
          <p:nvPr/>
        </p:nvSpPr>
        <p:spPr>
          <a:xfrm>
            <a:off x="7204710" y="19812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⑤重点难点</a:t>
            </a:r>
            <a:endParaRPr lang="zh-CN" altLang="en-US" sz="1505" dirty="0" smtClean="0">
              <a:solidFill>
                <a:srgbClr val="FFFFFF"/>
              </a:solidFill>
            </a:endParaRPr>
          </a:p>
        </p:txBody>
      </p:sp>
      <p:sp>
        <p:nvSpPr>
          <p:cNvPr id="9" name="KSO_GT1.1.1"/>
          <p:cNvSpPr txBox="1"/>
          <p:nvPr/>
        </p:nvSpPr>
        <p:spPr>
          <a:xfrm>
            <a:off x="8988425" y="16446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⑥研究计划</a:t>
            </a:r>
            <a:endParaRPr lang="zh-CN" altLang="en-US" sz="1505" dirty="0" smtClean="0">
              <a:solidFill>
                <a:srgbClr val="FFFFFF"/>
              </a:solidFill>
            </a:endParaRPr>
          </a:p>
        </p:txBody>
      </p:sp>
      <p:sp>
        <p:nvSpPr>
          <p:cNvPr id="2" name="Freeform 25"/>
          <p:cNvSpPr/>
          <p:nvPr/>
        </p:nvSpPr>
        <p:spPr bwMode="auto">
          <a:xfrm>
            <a:off x="5129505" y="1555505"/>
            <a:ext cx="3024570" cy="3208686"/>
          </a:xfrm>
          <a:custGeom>
            <a:avLst/>
            <a:gdLst>
              <a:gd name="T0" fmla="*/ 453 w 958"/>
              <a:gd name="T1" fmla="*/ 0 h 1016"/>
              <a:gd name="T2" fmla="*/ 215 w 958"/>
              <a:gd name="T3" fmla="*/ 59 h 1016"/>
              <a:gd name="T4" fmla="*/ 304 w 958"/>
              <a:gd name="T5" fmla="*/ 119 h 1016"/>
              <a:gd name="T6" fmla="*/ 486 w 958"/>
              <a:gd name="T7" fmla="*/ 514 h 1016"/>
              <a:gd name="T8" fmla="*/ 410 w 958"/>
              <a:gd name="T9" fmla="*/ 778 h 1016"/>
              <a:gd name="T10" fmla="*/ 0 w 958"/>
              <a:gd name="T11" fmla="*/ 732 h 1016"/>
              <a:gd name="T12" fmla="*/ 209 w 958"/>
              <a:gd name="T13" fmla="*/ 960 h 1016"/>
              <a:gd name="T14" fmla="*/ 454 w 958"/>
              <a:gd name="T15" fmla="*/ 1016 h 1016"/>
              <a:gd name="T16" fmla="*/ 722 w 958"/>
              <a:gd name="T17" fmla="*/ 933 h 1016"/>
              <a:gd name="T18" fmla="*/ 958 w 958"/>
              <a:gd name="T19" fmla="*/ 505 h 1016"/>
              <a:gd name="T20" fmla="*/ 453 w 958"/>
              <a:gd name="T21" fmla="*/ 0 h 1016"/>
              <a:gd name="connsiteX0" fmla="*/ 4729 w 10000"/>
              <a:gd name="connsiteY0" fmla="*/ 0 h 10000"/>
              <a:gd name="connsiteX1" fmla="*/ 2244 w 10000"/>
              <a:gd name="connsiteY1" fmla="*/ 581 h 10000"/>
              <a:gd name="connsiteX2" fmla="*/ 3173 w 10000"/>
              <a:gd name="connsiteY2" fmla="*/ 1171 h 10000"/>
              <a:gd name="connsiteX3" fmla="*/ 5073 w 10000"/>
              <a:gd name="connsiteY3" fmla="*/ 5059 h 10000"/>
              <a:gd name="connsiteX4" fmla="*/ 4280 w 10000"/>
              <a:gd name="connsiteY4" fmla="*/ 7657 h 10000"/>
              <a:gd name="connsiteX5" fmla="*/ 0 w 10000"/>
              <a:gd name="connsiteY5" fmla="*/ 7205 h 10000"/>
              <a:gd name="connsiteX6" fmla="*/ 2182 w 10000"/>
              <a:gd name="connsiteY6" fmla="*/ 9449 h 10000"/>
              <a:gd name="connsiteX7" fmla="*/ 4739 w 10000"/>
              <a:gd name="connsiteY7" fmla="*/ 10000 h 10000"/>
              <a:gd name="connsiteX8" fmla="*/ 7537 w 10000"/>
              <a:gd name="connsiteY8" fmla="*/ 9183 h 10000"/>
              <a:gd name="connsiteX9" fmla="*/ 10000 w 10000"/>
              <a:gd name="connsiteY9" fmla="*/ 4970 h 10000"/>
              <a:gd name="connsiteX10" fmla="*/ 4729 w 10000"/>
              <a:gd name="connsiteY10" fmla="*/ 0 h 10000"/>
              <a:gd name="connsiteX0-1" fmla="*/ 4729 w 10000"/>
              <a:gd name="connsiteY0-2" fmla="*/ 0 h 10000"/>
              <a:gd name="connsiteX1-3" fmla="*/ 2244 w 10000"/>
              <a:gd name="connsiteY1-4" fmla="*/ 581 h 10000"/>
              <a:gd name="connsiteX2-5" fmla="*/ 3173 w 10000"/>
              <a:gd name="connsiteY2-6" fmla="*/ 1171 h 10000"/>
              <a:gd name="connsiteX3-7" fmla="*/ 5073 w 10000"/>
              <a:gd name="connsiteY3-8" fmla="*/ 5059 h 10000"/>
              <a:gd name="connsiteX4-9" fmla="*/ 4280 w 10000"/>
              <a:gd name="connsiteY4-10" fmla="*/ 7657 h 10000"/>
              <a:gd name="connsiteX5-11" fmla="*/ 0 w 10000"/>
              <a:gd name="connsiteY5-12" fmla="*/ 7205 h 10000"/>
              <a:gd name="connsiteX6-13" fmla="*/ 2182 w 10000"/>
              <a:gd name="connsiteY6-14" fmla="*/ 9449 h 10000"/>
              <a:gd name="connsiteX7-15" fmla="*/ 4739 w 10000"/>
              <a:gd name="connsiteY7-16" fmla="*/ 10000 h 10000"/>
              <a:gd name="connsiteX8-17" fmla="*/ 7537 w 10000"/>
              <a:gd name="connsiteY8-18" fmla="*/ 9183 h 10000"/>
              <a:gd name="connsiteX9-19" fmla="*/ 10000 w 10000"/>
              <a:gd name="connsiteY9-20" fmla="*/ 4970 h 10000"/>
              <a:gd name="connsiteX10-21" fmla="*/ 4729 w 10000"/>
              <a:gd name="connsiteY10-22"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0000" h="10000">
                <a:moveTo>
                  <a:pt x="4729" y="0"/>
                </a:moveTo>
                <a:cubicBezTo>
                  <a:pt x="3831" y="0"/>
                  <a:pt x="2985" y="217"/>
                  <a:pt x="2244" y="581"/>
                </a:cubicBezTo>
                <a:cubicBezTo>
                  <a:pt x="2578" y="748"/>
                  <a:pt x="2881" y="945"/>
                  <a:pt x="3173" y="1171"/>
                </a:cubicBezTo>
                <a:cubicBezTo>
                  <a:pt x="4342" y="2087"/>
                  <a:pt x="5188" y="3524"/>
                  <a:pt x="5073" y="5059"/>
                </a:cubicBezTo>
                <a:cubicBezTo>
                  <a:pt x="5010" y="5925"/>
                  <a:pt x="5021" y="6663"/>
                  <a:pt x="4280" y="7657"/>
                </a:cubicBezTo>
                <a:cubicBezTo>
                  <a:pt x="1655" y="9788"/>
                  <a:pt x="0" y="7205"/>
                  <a:pt x="0" y="7205"/>
                </a:cubicBezTo>
                <a:cubicBezTo>
                  <a:pt x="282" y="8632"/>
                  <a:pt x="2182" y="9449"/>
                  <a:pt x="2182" y="9449"/>
                </a:cubicBezTo>
                <a:cubicBezTo>
                  <a:pt x="2902" y="9803"/>
                  <a:pt x="3862" y="10000"/>
                  <a:pt x="4739" y="10000"/>
                </a:cubicBezTo>
                <a:cubicBezTo>
                  <a:pt x="5772" y="10000"/>
                  <a:pt x="6722" y="9665"/>
                  <a:pt x="7537" y="9183"/>
                </a:cubicBezTo>
                <a:cubicBezTo>
                  <a:pt x="9019" y="8297"/>
                  <a:pt x="10000" y="6742"/>
                  <a:pt x="10000" y="4970"/>
                </a:cubicBezTo>
                <a:cubicBezTo>
                  <a:pt x="10000" y="2224"/>
                  <a:pt x="7641" y="0"/>
                  <a:pt x="4729" y="0"/>
                </a:cubicBezTo>
                <a:close/>
              </a:path>
            </a:pathLst>
          </a:custGeom>
          <a:solidFill>
            <a:srgbClr val="FFE22C"/>
          </a:solidFill>
          <a:ln w="19050">
            <a:solidFill>
              <a:schemeClr val="bg1"/>
            </a:solidFill>
          </a:ln>
        </p:spPr>
        <p:txBody>
          <a:bodyPr vert="horz" wrap="square" lIns="91440" tIns="45720" rIns="91440" bIns="45720" numCol="1" anchor="t" anchorCtr="0" compatLnSpc="1"/>
          <a:lstStyle/>
          <a:p>
            <a:endParaRPr lang="id-ID"/>
          </a:p>
        </p:txBody>
      </p:sp>
      <p:sp>
        <p:nvSpPr>
          <p:cNvPr id="10" name="Freeform 26"/>
          <p:cNvSpPr>
            <a:spLocks noEditPoints="1"/>
          </p:cNvSpPr>
          <p:nvPr/>
        </p:nvSpPr>
        <p:spPr bwMode="auto">
          <a:xfrm>
            <a:off x="3483136" y="1568847"/>
            <a:ext cx="3215357" cy="2977874"/>
          </a:xfrm>
          <a:custGeom>
            <a:avLst/>
            <a:gdLst>
              <a:gd name="T0" fmla="*/ 692 w 1018"/>
              <a:gd name="T1" fmla="*/ 395 h 943"/>
              <a:gd name="T2" fmla="*/ 694 w 1018"/>
              <a:gd name="T3" fmla="*/ 397 h 943"/>
              <a:gd name="T4" fmla="*/ 694 w 1018"/>
              <a:gd name="T5" fmla="*/ 397 h 943"/>
              <a:gd name="T6" fmla="*/ 739 w 1018"/>
              <a:gd name="T7" fmla="*/ 393 h 943"/>
              <a:gd name="T8" fmla="*/ 972 w 1018"/>
              <a:gd name="T9" fmla="*/ 627 h 943"/>
              <a:gd name="T10" fmla="*/ 872 w 1018"/>
              <a:gd name="T11" fmla="*/ 818 h 943"/>
              <a:gd name="T12" fmla="*/ 872 w 1018"/>
              <a:gd name="T13" fmla="*/ 818 h 943"/>
              <a:gd name="T14" fmla="*/ 931 w 1018"/>
              <a:gd name="T15" fmla="*/ 774 h 943"/>
              <a:gd name="T16" fmla="*/ 1007 w 1018"/>
              <a:gd name="T17" fmla="*/ 510 h 943"/>
              <a:gd name="T18" fmla="*/ 825 w 1018"/>
              <a:gd name="T19" fmla="*/ 115 h 943"/>
              <a:gd name="T20" fmla="*/ 736 w 1018"/>
              <a:gd name="T21" fmla="*/ 55 h 943"/>
              <a:gd name="T22" fmla="*/ 735 w 1018"/>
              <a:gd name="T23" fmla="*/ 56 h 943"/>
              <a:gd name="T24" fmla="*/ 504 w 1018"/>
              <a:gd name="T25" fmla="*/ 0 h 943"/>
              <a:gd name="T26" fmla="*/ 0 w 1018"/>
              <a:gd name="T27" fmla="*/ 504 h 943"/>
              <a:gd name="T28" fmla="*/ 237 w 1018"/>
              <a:gd name="T29" fmla="*/ 932 h 943"/>
              <a:gd name="T30" fmla="*/ 257 w 1018"/>
              <a:gd name="T31" fmla="*/ 943 h 943"/>
              <a:gd name="T32" fmla="*/ 255 w 1018"/>
              <a:gd name="T33" fmla="*/ 898 h 943"/>
              <a:gd name="T34" fmla="*/ 692 w 1018"/>
              <a:gd name="T35" fmla="*/ 395 h 943"/>
              <a:gd name="T36" fmla="*/ 963 w 1018"/>
              <a:gd name="T37" fmla="*/ 713 h 943"/>
              <a:gd name="T38" fmla="*/ 963 w 1018"/>
              <a:gd name="T39" fmla="*/ 714 h 943"/>
              <a:gd name="T40" fmla="*/ 963 w 1018"/>
              <a:gd name="T41" fmla="*/ 713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8" h="943">
                <a:moveTo>
                  <a:pt x="692" y="395"/>
                </a:moveTo>
                <a:cubicBezTo>
                  <a:pt x="692" y="395"/>
                  <a:pt x="694" y="397"/>
                  <a:pt x="694" y="397"/>
                </a:cubicBezTo>
                <a:cubicBezTo>
                  <a:pt x="694" y="397"/>
                  <a:pt x="694" y="397"/>
                  <a:pt x="694" y="397"/>
                </a:cubicBezTo>
                <a:cubicBezTo>
                  <a:pt x="708" y="394"/>
                  <a:pt x="723" y="393"/>
                  <a:pt x="739" y="393"/>
                </a:cubicBezTo>
                <a:cubicBezTo>
                  <a:pt x="868" y="393"/>
                  <a:pt x="972" y="498"/>
                  <a:pt x="972" y="627"/>
                </a:cubicBezTo>
                <a:cubicBezTo>
                  <a:pt x="972" y="706"/>
                  <a:pt x="933" y="776"/>
                  <a:pt x="872" y="818"/>
                </a:cubicBezTo>
                <a:cubicBezTo>
                  <a:pt x="872" y="818"/>
                  <a:pt x="872" y="818"/>
                  <a:pt x="872" y="818"/>
                </a:cubicBezTo>
                <a:cubicBezTo>
                  <a:pt x="891" y="806"/>
                  <a:pt x="911" y="792"/>
                  <a:pt x="931" y="774"/>
                </a:cubicBezTo>
                <a:cubicBezTo>
                  <a:pt x="1002" y="673"/>
                  <a:pt x="1001" y="598"/>
                  <a:pt x="1007" y="510"/>
                </a:cubicBezTo>
                <a:cubicBezTo>
                  <a:pt x="1018" y="354"/>
                  <a:pt x="937" y="208"/>
                  <a:pt x="825" y="115"/>
                </a:cubicBezTo>
                <a:cubicBezTo>
                  <a:pt x="797" y="92"/>
                  <a:pt x="768" y="72"/>
                  <a:pt x="736" y="55"/>
                </a:cubicBezTo>
                <a:cubicBezTo>
                  <a:pt x="735" y="56"/>
                  <a:pt x="735" y="56"/>
                  <a:pt x="735" y="56"/>
                </a:cubicBezTo>
                <a:cubicBezTo>
                  <a:pt x="666" y="20"/>
                  <a:pt x="588" y="0"/>
                  <a:pt x="504" y="0"/>
                </a:cubicBezTo>
                <a:cubicBezTo>
                  <a:pt x="226" y="0"/>
                  <a:pt x="0" y="226"/>
                  <a:pt x="0" y="504"/>
                </a:cubicBezTo>
                <a:cubicBezTo>
                  <a:pt x="0" y="685"/>
                  <a:pt x="95" y="843"/>
                  <a:pt x="237" y="932"/>
                </a:cubicBezTo>
                <a:cubicBezTo>
                  <a:pt x="244" y="936"/>
                  <a:pt x="250" y="940"/>
                  <a:pt x="257" y="943"/>
                </a:cubicBezTo>
                <a:cubicBezTo>
                  <a:pt x="256" y="928"/>
                  <a:pt x="255" y="913"/>
                  <a:pt x="255" y="898"/>
                </a:cubicBezTo>
                <a:cubicBezTo>
                  <a:pt x="255" y="643"/>
                  <a:pt x="449" y="433"/>
                  <a:pt x="692" y="395"/>
                </a:cubicBezTo>
                <a:close/>
                <a:moveTo>
                  <a:pt x="963" y="713"/>
                </a:moveTo>
                <a:cubicBezTo>
                  <a:pt x="963" y="714"/>
                  <a:pt x="963" y="714"/>
                  <a:pt x="963" y="714"/>
                </a:cubicBezTo>
                <a:cubicBezTo>
                  <a:pt x="963" y="714"/>
                  <a:pt x="963" y="713"/>
                  <a:pt x="963" y="713"/>
                </a:cubicBezTo>
                <a:close/>
              </a:path>
            </a:pathLst>
          </a:custGeom>
          <a:solidFill>
            <a:srgbClr val="A3C718"/>
          </a:solidFill>
          <a:ln w="19050">
            <a:solidFill>
              <a:schemeClr val="bg1"/>
            </a:solidFill>
          </a:ln>
        </p:spPr>
        <p:txBody>
          <a:bodyPr vert="horz" wrap="square" lIns="91440" tIns="45720" rIns="91440" bIns="45720" numCol="1" anchor="t" anchorCtr="0" compatLnSpc="1"/>
          <a:lstStyle/>
          <a:p>
            <a:endParaRPr lang="id-ID"/>
          </a:p>
        </p:txBody>
      </p:sp>
      <p:sp>
        <p:nvSpPr>
          <p:cNvPr id="11" name="Freeform 27"/>
          <p:cNvSpPr/>
          <p:nvPr/>
        </p:nvSpPr>
        <p:spPr bwMode="auto">
          <a:xfrm>
            <a:off x="4288976" y="2816298"/>
            <a:ext cx="3231693" cy="3199347"/>
          </a:xfrm>
          <a:custGeom>
            <a:avLst/>
            <a:gdLst>
              <a:gd name="T0" fmla="*/ 325 w 1020"/>
              <a:gd name="T1" fmla="*/ 421 h 1013"/>
              <a:gd name="T2" fmla="*/ 249 w 1020"/>
              <a:gd name="T3" fmla="*/ 230 h 1013"/>
              <a:gd name="T4" fmla="*/ 439 w 1020"/>
              <a:gd name="T5" fmla="*/ 2 h 1013"/>
              <a:gd name="T6" fmla="*/ 437 w 1020"/>
              <a:gd name="T7" fmla="*/ 0 h 1013"/>
              <a:gd name="T8" fmla="*/ 0 w 1020"/>
              <a:gd name="T9" fmla="*/ 503 h 1013"/>
              <a:gd name="T10" fmla="*/ 510 w 1020"/>
              <a:gd name="T11" fmla="*/ 1013 h 1013"/>
              <a:gd name="T12" fmla="*/ 1020 w 1020"/>
              <a:gd name="T13" fmla="*/ 503 h 1013"/>
              <a:gd name="T14" fmla="*/ 325 w 1020"/>
              <a:gd name="T15" fmla="*/ 421 h 1013"/>
              <a:gd name="connsiteX0" fmla="*/ 3025 w 10000"/>
              <a:gd name="connsiteY0" fmla="*/ 4286 h 10000"/>
              <a:gd name="connsiteX1" fmla="*/ 2441 w 10000"/>
              <a:gd name="connsiteY1" fmla="*/ 2270 h 10000"/>
              <a:gd name="connsiteX2" fmla="*/ 4304 w 10000"/>
              <a:gd name="connsiteY2" fmla="*/ 20 h 10000"/>
              <a:gd name="connsiteX3" fmla="*/ 4284 w 10000"/>
              <a:gd name="connsiteY3" fmla="*/ 0 h 10000"/>
              <a:gd name="connsiteX4" fmla="*/ 0 w 10000"/>
              <a:gd name="connsiteY4" fmla="*/ 4965 h 10000"/>
              <a:gd name="connsiteX5" fmla="*/ 5000 w 10000"/>
              <a:gd name="connsiteY5" fmla="*/ 10000 h 10000"/>
              <a:gd name="connsiteX6" fmla="*/ 10000 w 10000"/>
              <a:gd name="connsiteY6" fmla="*/ 4965 h 10000"/>
              <a:gd name="connsiteX7" fmla="*/ 3025 w 10000"/>
              <a:gd name="connsiteY7" fmla="*/ 4286 h 10000"/>
              <a:gd name="connsiteX0-1" fmla="*/ 3025 w 10000"/>
              <a:gd name="connsiteY0-2" fmla="*/ 4286 h 10000"/>
              <a:gd name="connsiteX1-3" fmla="*/ 2441 w 10000"/>
              <a:gd name="connsiteY1-4" fmla="*/ 2270 h 10000"/>
              <a:gd name="connsiteX2-5" fmla="*/ 4304 w 10000"/>
              <a:gd name="connsiteY2-6" fmla="*/ 20 h 10000"/>
              <a:gd name="connsiteX3-7" fmla="*/ 4284 w 10000"/>
              <a:gd name="connsiteY3-8" fmla="*/ 0 h 10000"/>
              <a:gd name="connsiteX4-9" fmla="*/ 0 w 10000"/>
              <a:gd name="connsiteY4-10" fmla="*/ 4965 h 10000"/>
              <a:gd name="connsiteX5-11" fmla="*/ 5000 w 10000"/>
              <a:gd name="connsiteY5-12" fmla="*/ 10000 h 10000"/>
              <a:gd name="connsiteX6-13" fmla="*/ 10000 w 10000"/>
              <a:gd name="connsiteY6-14" fmla="*/ 4965 h 10000"/>
              <a:gd name="connsiteX7-15" fmla="*/ 3025 w 10000"/>
              <a:gd name="connsiteY7-16" fmla="*/ 4286 h 10000"/>
              <a:gd name="connsiteX0-17" fmla="*/ 3025 w 10000"/>
              <a:gd name="connsiteY0-18" fmla="*/ 4286 h 10000"/>
              <a:gd name="connsiteX1-19" fmla="*/ 2572 w 10000"/>
              <a:gd name="connsiteY1-20" fmla="*/ 3409 h 10000"/>
              <a:gd name="connsiteX2-21" fmla="*/ 2441 w 10000"/>
              <a:gd name="connsiteY2-22" fmla="*/ 2270 h 10000"/>
              <a:gd name="connsiteX3-23" fmla="*/ 4304 w 10000"/>
              <a:gd name="connsiteY3-24" fmla="*/ 20 h 10000"/>
              <a:gd name="connsiteX4-25" fmla="*/ 4284 w 10000"/>
              <a:gd name="connsiteY4-26" fmla="*/ 0 h 10000"/>
              <a:gd name="connsiteX5-27" fmla="*/ 0 w 10000"/>
              <a:gd name="connsiteY5-28" fmla="*/ 4965 h 10000"/>
              <a:gd name="connsiteX6-29" fmla="*/ 5000 w 10000"/>
              <a:gd name="connsiteY6-30" fmla="*/ 10000 h 10000"/>
              <a:gd name="connsiteX7-31" fmla="*/ 10000 w 10000"/>
              <a:gd name="connsiteY7-32" fmla="*/ 4965 h 10000"/>
              <a:gd name="connsiteX8" fmla="*/ 3025 w 10000"/>
              <a:gd name="connsiteY8" fmla="*/ 4286 h 10000"/>
              <a:gd name="connsiteX0-33" fmla="*/ 5718 w 10000"/>
              <a:gd name="connsiteY0-34" fmla="*/ 5877 h 10000"/>
              <a:gd name="connsiteX1-35" fmla="*/ 2572 w 10000"/>
              <a:gd name="connsiteY1-36" fmla="*/ 3409 h 10000"/>
              <a:gd name="connsiteX2-37" fmla="*/ 2441 w 10000"/>
              <a:gd name="connsiteY2-38" fmla="*/ 2270 h 10000"/>
              <a:gd name="connsiteX3-39" fmla="*/ 4304 w 10000"/>
              <a:gd name="connsiteY3-40" fmla="*/ 20 h 10000"/>
              <a:gd name="connsiteX4-41" fmla="*/ 4284 w 10000"/>
              <a:gd name="connsiteY4-42" fmla="*/ 0 h 10000"/>
              <a:gd name="connsiteX5-43" fmla="*/ 0 w 10000"/>
              <a:gd name="connsiteY5-44" fmla="*/ 4965 h 10000"/>
              <a:gd name="connsiteX6-45" fmla="*/ 5000 w 10000"/>
              <a:gd name="connsiteY6-46" fmla="*/ 10000 h 10000"/>
              <a:gd name="connsiteX7-47" fmla="*/ 10000 w 10000"/>
              <a:gd name="connsiteY7-48" fmla="*/ 4965 h 10000"/>
              <a:gd name="connsiteX8-49" fmla="*/ 5718 w 10000"/>
              <a:gd name="connsiteY8-50" fmla="*/ 5877 h 10000"/>
              <a:gd name="connsiteX0-51" fmla="*/ 5718 w 10000"/>
              <a:gd name="connsiteY0-52" fmla="*/ 5877 h 10000"/>
              <a:gd name="connsiteX1-53" fmla="*/ 2572 w 10000"/>
              <a:gd name="connsiteY1-54" fmla="*/ 3409 h 10000"/>
              <a:gd name="connsiteX2-55" fmla="*/ 2441 w 10000"/>
              <a:gd name="connsiteY2-56" fmla="*/ 2270 h 10000"/>
              <a:gd name="connsiteX3-57" fmla="*/ 4304 w 10000"/>
              <a:gd name="connsiteY3-58" fmla="*/ 20 h 10000"/>
              <a:gd name="connsiteX4-59" fmla="*/ 4284 w 10000"/>
              <a:gd name="connsiteY4-60" fmla="*/ 0 h 10000"/>
              <a:gd name="connsiteX5-61" fmla="*/ 0 w 10000"/>
              <a:gd name="connsiteY5-62" fmla="*/ 4965 h 10000"/>
              <a:gd name="connsiteX6-63" fmla="*/ 5000 w 10000"/>
              <a:gd name="connsiteY6-64" fmla="*/ 10000 h 10000"/>
              <a:gd name="connsiteX7-65" fmla="*/ 10000 w 10000"/>
              <a:gd name="connsiteY7-66" fmla="*/ 4965 h 10000"/>
              <a:gd name="connsiteX8-67" fmla="*/ 5718 w 10000"/>
              <a:gd name="connsiteY8-68" fmla="*/ 5877 h 10000"/>
              <a:gd name="connsiteX0-69" fmla="*/ 5718 w 10000"/>
              <a:gd name="connsiteY0-70" fmla="*/ 5877 h 10000"/>
              <a:gd name="connsiteX1-71" fmla="*/ 2572 w 10000"/>
              <a:gd name="connsiteY1-72" fmla="*/ 3409 h 10000"/>
              <a:gd name="connsiteX2-73" fmla="*/ 2441 w 10000"/>
              <a:gd name="connsiteY2-74" fmla="*/ 2270 h 10000"/>
              <a:gd name="connsiteX3-75" fmla="*/ 4304 w 10000"/>
              <a:gd name="connsiteY3-76" fmla="*/ 20 h 10000"/>
              <a:gd name="connsiteX4-77" fmla="*/ 4284 w 10000"/>
              <a:gd name="connsiteY4-78" fmla="*/ 0 h 10000"/>
              <a:gd name="connsiteX5-79" fmla="*/ 0 w 10000"/>
              <a:gd name="connsiteY5-80" fmla="*/ 4965 h 10000"/>
              <a:gd name="connsiteX6-81" fmla="*/ 5000 w 10000"/>
              <a:gd name="connsiteY6-82" fmla="*/ 10000 h 10000"/>
              <a:gd name="connsiteX7-83" fmla="*/ 10000 w 10000"/>
              <a:gd name="connsiteY7-84" fmla="*/ 4965 h 10000"/>
              <a:gd name="connsiteX8-85" fmla="*/ 5718 w 10000"/>
              <a:gd name="connsiteY8-86" fmla="*/ 5877 h 10000"/>
              <a:gd name="connsiteX0-87" fmla="*/ 5718 w 10030"/>
              <a:gd name="connsiteY0-88" fmla="*/ 5877 h 10000"/>
              <a:gd name="connsiteX1-89" fmla="*/ 2572 w 10030"/>
              <a:gd name="connsiteY1-90" fmla="*/ 3409 h 10000"/>
              <a:gd name="connsiteX2-91" fmla="*/ 2441 w 10030"/>
              <a:gd name="connsiteY2-92" fmla="*/ 2270 h 10000"/>
              <a:gd name="connsiteX3-93" fmla="*/ 4304 w 10030"/>
              <a:gd name="connsiteY3-94" fmla="*/ 20 h 10000"/>
              <a:gd name="connsiteX4-95" fmla="*/ 4284 w 10030"/>
              <a:gd name="connsiteY4-96" fmla="*/ 0 h 10000"/>
              <a:gd name="connsiteX5-97" fmla="*/ 0 w 10030"/>
              <a:gd name="connsiteY5-98" fmla="*/ 4965 h 10000"/>
              <a:gd name="connsiteX6-99" fmla="*/ 5000 w 10030"/>
              <a:gd name="connsiteY6-100" fmla="*/ 10000 h 10000"/>
              <a:gd name="connsiteX7-101" fmla="*/ 10030 w 10030"/>
              <a:gd name="connsiteY7-102" fmla="*/ 5010 h 10000"/>
              <a:gd name="connsiteX8-103" fmla="*/ 5718 w 10030"/>
              <a:gd name="connsiteY8-104" fmla="*/ 5877 h 10000"/>
              <a:gd name="connsiteX0-105" fmla="*/ 5718 w 10030"/>
              <a:gd name="connsiteY0-106" fmla="*/ 5877 h 10000"/>
              <a:gd name="connsiteX1-107" fmla="*/ 2572 w 10030"/>
              <a:gd name="connsiteY1-108" fmla="*/ 3409 h 10000"/>
              <a:gd name="connsiteX2-109" fmla="*/ 2441 w 10030"/>
              <a:gd name="connsiteY2-110" fmla="*/ 2270 h 10000"/>
              <a:gd name="connsiteX3-111" fmla="*/ 4304 w 10030"/>
              <a:gd name="connsiteY3-112" fmla="*/ 20 h 10000"/>
              <a:gd name="connsiteX4-113" fmla="*/ 4284 w 10030"/>
              <a:gd name="connsiteY4-114" fmla="*/ 0 h 10000"/>
              <a:gd name="connsiteX5-115" fmla="*/ 0 w 10030"/>
              <a:gd name="connsiteY5-116" fmla="*/ 4965 h 10000"/>
              <a:gd name="connsiteX6-117" fmla="*/ 5000 w 10030"/>
              <a:gd name="connsiteY6-118" fmla="*/ 10000 h 10000"/>
              <a:gd name="connsiteX7-119" fmla="*/ 10030 w 10030"/>
              <a:gd name="connsiteY7-120" fmla="*/ 5010 h 10000"/>
              <a:gd name="connsiteX8-121" fmla="*/ 5718 w 10030"/>
              <a:gd name="connsiteY8-122" fmla="*/ 5877 h 10000"/>
              <a:gd name="connsiteX0-123" fmla="*/ 5718 w 10030"/>
              <a:gd name="connsiteY0-124" fmla="*/ 5877 h 10000"/>
              <a:gd name="connsiteX1-125" fmla="*/ 2572 w 10030"/>
              <a:gd name="connsiteY1-126" fmla="*/ 3409 h 10000"/>
              <a:gd name="connsiteX2-127" fmla="*/ 2441 w 10030"/>
              <a:gd name="connsiteY2-128" fmla="*/ 2270 h 10000"/>
              <a:gd name="connsiteX3-129" fmla="*/ 4304 w 10030"/>
              <a:gd name="connsiteY3-130" fmla="*/ 20 h 10000"/>
              <a:gd name="connsiteX4-131" fmla="*/ 4284 w 10030"/>
              <a:gd name="connsiteY4-132" fmla="*/ 0 h 10000"/>
              <a:gd name="connsiteX5-133" fmla="*/ 0 w 10030"/>
              <a:gd name="connsiteY5-134" fmla="*/ 4965 h 10000"/>
              <a:gd name="connsiteX6-135" fmla="*/ 5000 w 10030"/>
              <a:gd name="connsiteY6-136" fmla="*/ 10000 h 10000"/>
              <a:gd name="connsiteX7-137" fmla="*/ 10030 w 10030"/>
              <a:gd name="connsiteY7-138" fmla="*/ 5010 h 10000"/>
              <a:gd name="connsiteX8-139" fmla="*/ 5718 w 10030"/>
              <a:gd name="connsiteY8-140" fmla="*/ 5877 h 10000"/>
              <a:gd name="connsiteX0-141" fmla="*/ 5718 w 10030"/>
              <a:gd name="connsiteY0-142" fmla="*/ 5877 h 10000"/>
              <a:gd name="connsiteX1-143" fmla="*/ 2808 w 10030"/>
              <a:gd name="connsiteY1-144" fmla="*/ 3930 h 10000"/>
              <a:gd name="connsiteX2-145" fmla="*/ 2441 w 10030"/>
              <a:gd name="connsiteY2-146" fmla="*/ 2270 h 10000"/>
              <a:gd name="connsiteX3-147" fmla="*/ 4304 w 10030"/>
              <a:gd name="connsiteY3-148" fmla="*/ 20 h 10000"/>
              <a:gd name="connsiteX4-149" fmla="*/ 4284 w 10030"/>
              <a:gd name="connsiteY4-150" fmla="*/ 0 h 10000"/>
              <a:gd name="connsiteX5-151" fmla="*/ 0 w 10030"/>
              <a:gd name="connsiteY5-152" fmla="*/ 4965 h 10000"/>
              <a:gd name="connsiteX6-153" fmla="*/ 5000 w 10030"/>
              <a:gd name="connsiteY6-154" fmla="*/ 10000 h 10000"/>
              <a:gd name="connsiteX7-155" fmla="*/ 10030 w 10030"/>
              <a:gd name="connsiteY7-156" fmla="*/ 5010 h 10000"/>
              <a:gd name="connsiteX8-157" fmla="*/ 5718 w 10030"/>
              <a:gd name="connsiteY8-158" fmla="*/ 5877 h 10000"/>
              <a:gd name="connsiteX0-159" fmla="*/ 5718 w 10030"/>
              <a:gd name="connsiteY0-160" fmla="*/ 5877 h 10000"/>
              <a:gd name="connsiteX1-161" fmla="*/ 2808 w 10030"/>
              <a:gd name="connsiteY1-162" fmla="*/ 3930 h 10000"/>
              <a:gd name="connsiteX2-163" fmla="*/ 2441 w 10030"/>
              <a:gd name="connsiteY2-164" fmla="*/ 2270 h 10000"/>
              <a:gd name="connsiteX3-165" fmla="*/ 4304 w 10030"/>
              <a:gd name="connsiteY3-166" fmla="*/ 20 h 10000"/>
              <a:gd name="connsiteX4-167" fmla="*/ 4284 w 10030"/>
              <a:gd name="connsiteY4-168" fmla="*/ 0 h 10000"/>
              <a:gd name="connsiteX5-169" fmla="*/ 0 w 10030"/>
              <a:gd name="connsiteY5-170" fmla="*/ 4965 h 10000"/>
              <a:gd name="connsiteX6-171" fmla="*/ 5000 w 10030"/>
              <a:gd name="connsiteY6-172" fmla="*/ 10000 h 10000"/>
              <a:gd name="connsiteX7-173" fmla="*/ 10030 w 10030"/>
              <a:gd name="connsiteY7-174" fmla="*/ 5010 h 10000"/>
              <a:gd name="connsiteX8-175" fmla="*/ 5718 w 10030"/>
              <a:gd name="connsiteY8-176" fmla="*/ 5877 h 10000"/>
              <a:gd name="connsiteX0-177" fmla="*/ 5718 w 10030"/>
              <a:gd name="connsiteY0-178" fmla="*/ 5877 h 10000"/>
              <a:gd name="connsiteX1-179" fmla="*/ 2808 w 10030"/>
              <a:gd name="connsiteY1-180" fmla="*/ 3930 h 10000"/>
              <a:gd name="connsiteX2-181" fmla="*/ 2441 w 10030"/>
              <a:gd name="connsiteY2-182" fmla="*/ 2270 h 10000"/>
              <a:gd name="connsiteX3-183" fmla="*/ 4304 w 10030"/>
              <a:gd name="connsiteY3-184" fmla="*/ 20 h 10000"/>
              <a:gd name="connsiteX4-185" fmla="*/ 4284 w 10030"/>
              <a:gd name="connsiteY4-186" fmla="*/ 0 h 10000"/>
              <a:gd name="connsiteX5-187" fmla="*/ 0 w 10030"/>
              <a:gd name="connsiteY5-188" fmla="*/ 4965 h 10000"/>
              <a:gd name="connsiteX6-189" fmla="*/ 5000 w 10030"/>
              <a:gd name="connsiteY6-190" fmla="*/ 10000 h 10000"/>
              <a:gd name="connsiteX7-191" fmla="*/ 10030 w 10030"/>
              <a:gd name="connsiteY7-192" fmla="*/ 5010 h 10000"/>
              <a:gd name="connsiteX8-193" fmla="*/ 5718 w 10030"/>
              <a:gd name="connsiteY8-194" fmla="*/ 5877 h 10000"/>
              <a:gd name="connsiteX0-195" fmla="*/ 5718 w 10030"/>
              <a:gd name="connsiteY0-196" fmla="*/ 5877 h 10000"/>
              <a:gd name="connsiteX1-197" fmla="*/ 2808 w 10030"/>
              <a:gd name="connsiteY1-198" fmla="*/ 3930 h 10000"/>
              <a:gd name="connsiteX2-199" fmla="*/ 2441 w 10030"/>
              <a:gd name="connsiteY2-200" fmla="*/ 2270 h 10000"/>
              <a:gd name="connsiteX3-201" fmla="*/ 4304 w 10030"/>
              <a:gd name="connsiteY3-202" fmla="*/ 20 h 10000"/>
              <a:gd name="connsiteX4-203" fmla="*/ 4284 w 10030"/>
              <a:gd name="connsiteY4-204" fmla="*/ 0 h 10000"/>
              <a:gd name="connsiteX5-205" fmla="*/ 0 w 10030"/>
              <a:gd name="connsiteY5-206" fmla="*/ 4965 h 10000"/>
              <a:gd name="connsiteX6-207" fmla="*/ 5000 w 10030"/>
              <a:gd name="connsiteY6-208" fmla="*/ 10000 h 10000"/>
              <a:gd name="connsiteX7-209" fmla="*/ 10030 w 10030"/>
              <a:gd name="connsiteY7-210" fmla="*/ 5010 h 10000"/>
              <a:gd name="connsiteX8-211" fmla="*/ 5718 w 10030"/>
              <a:gd name="connsiteY8-212" fmla="*/ 5877 h 10000"/>
              <a:gd name="connsiteX0-213" fmla="*/ 5718 w 10030"/>
              <a:gd name="connsiteY0-214" fmla="*/ 5907 h 10000"/>
              <a:gd name="connsiteX1-215" fmla="*/ 2808 w 10030"/>
              <a:gd name="connsiteY1-216" fmla="*/ 3930 h 10000"/>
              <a:gd name="connsiteX2-217" fmla="*/ 2441 w 10030"/>
              <a:gd name="connsiteY2-218" fmla="*/ 2270 h 10000"/>
              <a:gd name="connsiteX3-219" fmla="*/ 4304 w 10030"/>
              <a:gd name="connsiteY3-220" fmla="*/ 20 h 10000"/>
              <a:gd name="connsiteX4-221" fmla="*/ 4284 w 10030"/>
              <a:gd name="connsiteY4-222" fmla="*/ 0 h 10000"/>
              <a:gd name="connsiteX5-223" fmla="*/ 0 w 10030"/>
              <a:gd name="connsiteY5-224" fmla="*/ 4965 h 10000"/>
              <a:gd name="connsiteX6-225" fmla="*/ 5000 w 10030"/>
              <a:gd name="connsiteY6-226" fmla="*/ 10000 h 10000"/>
              <a:gd name="connsiteX7-227" fmla="*/ 10030 w 10030"/>
              <a:gd name="connsiteY7-228" fmla="*/ 5010 h 10000"/>
              <a:gd name="connsiteX8-229" fmla="*/ 5718 w 10030"/>
              <a:gd name="connsiteY8-230" fmla="*/ 5907 h 10000"/>
              <a:gd name="connsiteX0-231" fmla="*/ 5718 w 10030"/>
              <a:gd name="connsiteY0-232" fmla="*/ 5907 h 10000"/>
              <a:gd name="connsiteX1-233" fmla="*/ 2808 w 10030"/>
              <a:gd name="connsiteY1-234" fmla="*/ 3930 h 10000"/>
              <a:gd name="connsiteX2-235" fmla="*/ 2441 w 10030"/>
              <a:gd name="connsiteY2-236" fmla="*/ 2270 h 10000"/>
              <a:gd name="connsiteX3-237" fmla="*/ 4304 w 10030"/>
              <a:gd name="connsiteY3-238" fmla="*/ 20 h 10000"/>
              <a:gd name="connsiteX4-239" fmla="*/ 4284 w 10030"/>
              <a:gd name="connsiteY4-240" fmla="*/ 0 h 10000"/>
              <a:gd name="connsiteX5-241" fmla="*/ 0 w 10030"/>
              <a:gd name="connsiteY5-242" fmla="*/ 4965 h 10000"/>
              <a:gd name="connsiteX6-243" fmla="*/ 5000 w 10030"/>
              <a:gd name="connsiteY6-244" fmla="*/ 10000 h 10000"/>
              <a:gd name="connsiteX7-245" fmla="*/ 10030 w 10030"/>
              <a:gd name="connsiteY7-246" fmla="*/ 5010 h 10000"/>
              <a:gd name="connsiteX8-247" fmla="*/ 5718 w 10030"/>
              <a:gd name="connsiteY8-248" fmla="*/ 5907 h 10000"/>
              <a:gd name="connsiteX0-249" fmla="*/ 5718 w 10030"/>
              <a:gd name="connsiteY0-250" fmla="*/ 5907 h 10000"/>
              <a:gd name="connsiteX1-251" fmla="*/ 2808 w 10030"/>
              <a:gd name="connsiteY1-252" fmla="*/ 3930 h 10000"/>
              <a:gd name="connsiteX2-253" fmla="*/ 2441 w 10030"/>
              <a:gd name="connsiteY2-254" fmla="*/ 2270 h 10000"/>
              <a:gd name="connsiteX3-255" fmla="*/ 4304 w 10030"/>
              <a:gd name="connsiteY3-256" fmla="*/ 20 h 10000"/>
              <a:gd name="connsiteX4-257" fmla="*/ 4284 w 10030"/>
              <a:gd name="connsiteY4-258" fmla="*/ 0 h 10000"/>
              <a:gd name="connsiteX5-259" fmla="*/ 0 w 10030"/>
              <a:gd name="connsiteY5-260" fmla="*/ 4965 h 10000"/>
              <a:gd name="connsiteX6-261" fmla="*/ 5000 w 10030"/>
              <a:gd name="connsiteY6-262" fmla="*/ 10000 h 10000"/>
              <a:gd name="connsiteX7-263" fmla="*/ 10030 w 10030"/>
              <a:gd name="connsiteY7-264" fmla="*/ 5010 h 10000"/>
              <a:gd name="connsiteX8-265" fmla="*/ 5718 w 10030"/>
              <a:gd name="connsiteY8-266" fmla="*/ 5907 h 10000"/>
              <a:gd name="connsiteX0-267" fmla="*/ 5718 w 10030"/>
              <a:gd name="connsiteY0-268" fmla="*/ 5907 h 10000"/>
              <a:gd name="connsiteX1-269" fmla="*/ 2808 w 10030"/>
              <a:gd name="connsiteY1-270" fmla="*/ 3930 h 10000"/>
              <a:gd name="connsiteX2-271" fmla="*/ 2441 w 10030"/>
              <a:gd name="connsiteY2-272" fmla="*/ 2270 h 10000"/>
              <a:gd name="connsiteX3-273" fmla="*/ 4304 w 10030"/>
              <a:gd name="connsiteY3-274" fmla="*/ 20 h 10000"/>
              <a:gd name="connsiteX4-275" fmla="*/ 4284 w 10030"/>
              <a:gd name="connsiteY4-276" fmla="*/ 0 h 10000"/>
              <a:gd name="connsiteX5-277" fmla="*/ 0 w 10030"/>
              <a:gd name="connsiteY5-278" fmla="*/ 4965 h 10000"/>
              <a:gd name="connsiteX6-279" fmla="*/ 5000 w 10030"/>
              <a:gd name="connsiteY6-280" fmla="*/ 10000 h 10000"/>
              <a:gd name="connsiteX7-281" fmla="*/ 10030 w 10030"/>
              <a:gd name="connsiteY7-282" fmla="*/ 5010 h 10000"/>
              <a:gd name="connsiteX8-283" fmla="*/ 5718 w 10030"/>
              <a:gd name="connsiteY8-284" fmla="*/ 5907 h 10000"/>
              <a:gd name="connsiteX0-285" fmla="*/ 5718 w 10030"/>
              <a:gd name="connsiteY0-286" fmla="*/ 5907 h 10000"/>
              <a:gd name="connsiteX1-287" fmla="*/ 2808 w 10030"/>
              <a:gd name="connsiteY1-288" fmla="*/ 3930 h 10000"/>
              <a:gd name="connsiteX2-289" fmla="*/ 2441 w 10030"/>
              <a:gd name="connsiteY2-290" fmla="*/ 2270 h 10000"/>
              <a:gd name="connsiteX3-291" fmla="*/ 4304 w 10030"/>
              <a:gd name="connsiteY3-292" fmla="*/ 20 h 10000"/>
              <a:gd name="connsiteX4-293" fmla="*/ 4284 w 10030"/>
              <a:gd name="connsiteY4-294" fmla="*/ 0 h 10000"/>
              <a:gd name="connsiteX5-295" fmla="*/ 0 w 10030"/>
              <a:gd name="connsiteY5-296" fmla="*/ 4965 h 10000"/>
              <a:gd name="connsiteX6-297" fmla="*/ 5000 w 10030"/>
              <a:gd name="connsiteY6-298" fmla="*/ 10000 h 10000"/>
              <a:gd name="connsiteX7-299" fmla="*/ 10030 w 10030"/>
              <a:gd name="connsiteY7-300" fmla="*/ 5010 h 10000"/>
              <a:gd name="connsiteX8-301" fmla="*/ 5718 w 10030"/>
              <a:gd name="connsiteY8-302" fmla="*/ 5907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49" y="connsiteY8-50"/>
              </a:cxn>
            </a:cxnLst>
            <a:rect l="l" t="t" r="r" b="b"/>
            <a:pathLst>
              <a:path w="10030" h="10000">
                <a:moveTo>
                  <a:pt x="5718" y="5907"/>
                </a:moveTo>
                <a:cubicBezTo>
                  <a:pt x="3955" y="5310"/>
                  <a:pt x="3378" y="4697"/>
                  <a:pt x="2808" y="3930"/>
                </a:cubicBezTo>
                <a:cubicBezTo>
                  <a:pt x="2711" y="3594"/>
                  <a:pt x="2468" y="3264"/>
                  <a:pt x="2441" y="2270"/>
                </a:cubicBezTo>
                <a:cubicBezTo>
                  <a:pt x="2414" y="1289"/>
                  <a:pt x="3157" y="336"/>
                  <a:pt x="4304" y="20"/>
                </a:cubicBezTo>
                <a:lnTo>
                  <a:pt x="4284" y="0"/>
                </a:lnTo>
                <a:cubicBezTo>
                  <a:pt x="1902" y="375"/>
                  <a:pt x="0" y="2448"/>
                  <a:pt x="0" y="4965"/>
                </a:cubicBezTo>
                <a:cubicBezTo>
                  <a:pt x="0" y="7749"/>
                  <a:pt x="2235" y="10000"/>
                  <a:pt x="5000" y="10000"/>
                </a:cubicBezTo>
                <a:cubicBezTo>
                  <a:pt x="7765" y="10000"/>
                  <a:pt x="10030" y="7794"/>
                  <a:pt x="10030" y="5010"/>
                </a:cubicBezTo>
                <a:cubicBezTo>
                  <a:pt x="10030" y="5010"/>
                  <a:pt x="8299" y="6643"/>
                  <a:pt x="5718" y="5907"/>
                </a:cubicBezTo>
                <a:close/>
              </a:path>
            </a:pathLst>
          </a:custGeom>
          <a:solidFill>
            <a:srgbClr val="42C0FF"/>
          </a:solidFill>
          <a:ln w="19050">
            <a:solidFill>
              <a:schemeClr val="bg1"/>
            </a:solidFill>
          </a:ln>
        </p:spPr>
        <p:txBody>
          <a:bodyPr vert="horz" wrap="square" lIns="91440" tIns="45720" rIns="91440" bIns="45720" numCol="1" anchor="t" anchorCtr="0" compatLnSpc="1"/>
          <a:lstStyle/>
          <a:p>
            <a:endParaRPr lang="id-ID"/>
          </a:p>
        </p:txBody>
      </p:sp>
      <p:sp>
        <p:nvSpPr>
          <p:cNvPr id="12" name="Freeform 50"/>
          <p:cNvSpPr>
            <a:spLocks noEditPoints="1"/>
          </p:cNvSpPr>
          <p:nvPr/>
        </p:nvSpPr>
        <p:spPr bwMode="auto">
          <a:xfrm>
            <a:off x="7052620" y="2896873"/>
            <a:ext cx="747328" cy="525950"/>
          </a:xfrm>
          <a:custGeom>
            <a:avLst/>
            <a:gdLst>
              <a:gd name="T0" fmla="*/ 0 w 530"/>
              <a:gd name="T1" fmla="*/ 373 h 373"/>
              <a:gd name="T2" fmla="*/ 530 w 530"/>
              <a:gd name="T3" fmla="*/ 373 h 373"/>
              <a:gd name="T4" fmla="*/ 530 w 530"/>
              <a:gd name="T5" fmla="*/ 0 h 373"/>
              <a:gd name="T6" fmla="*/ 0 w 530"/>
              <a:gd name="T7" fmla="*/ 0 h 373"/>
              <a:gd name="T8" fmla="*/ 0 w 530"/>
              <a:gd name="T9" fmla="*/ 373 h 373"/>
              <a:gd name="T10" fmla="*/ 510 w 530"/>
              <a:gd name="T11" fmla="*/ 36 h 373"/>
              <a:gd name="T12" fmla="*/ 343 w 530"/>
              <a:gd name="T13" fmla="*/ 183 h 373"/>
              <a:gd name="T14" fmla="*/ 510 w 530"/>
              <a:gd name="T15" fmla="*/ 337 h 373"/>
              <a:gd name="T16" fmla="*/ 510 w 530"/>
              <a:gd name="T17" fmla="*/ 354 h 373"/>
              <a:gd name="T18" fmla="*/ 321 w 530"/>
              <a:gd name="T19" fmla="*/ 200 h 373"/>
              <a:gd name="T20" fmla="*/ 264 w 530"/>
              <a:gd name="T21" fmla="*/ 248 h 373"/>
              <a:gd name="T22" fmla="*/ 206 w 530"/>
              <a:gd name="T23" fmla="*/ 200 h 373"/>
              <a:gd name="T24" fmla="*/ 17 w 530"/>
              <a:gd name="T25" fmla="*/ 354 h 373"/>
              <a:gd name="T26" fmla="*/ 17 w 530"/>
              <a:gd name="T27" fmla="*/ 337 h 373"/>
              <a:gd name="T28" fmla="*/ 187 w 530"/>
              <a:gd name="T29" fmla="*/ 183 h 373"/>
              <a:gd name="T30" fmla="*/ 17 w 530"/>
              <a:gd name="T31" fmla="*/ 36 h 373"/>
              <a:gd name="T32" fmla="*/ 17 w 530"/>
              <a:gd name="T33" fmla="*/ 19 h 373"/>
              <a:gd name="T34" fmla="*/ 264 w 530"/>
              <a:gd name="T35" fmla="*/ 195 h 373"/>
              <a:gd name="T36" fmla="*/ 510 w 530"/>
              <a:gd name="T37" fmla="*/ 19 h 373"/>
              <a:gd name="T38" fmla="*/ 510 w 530"/>
              <a:gd name="T39" fmla="*/ 3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0" h="373">
                <a:moveTo>
                  <a:pt x="0" y="373"/>
                </a:moveTo>
                <a:lnTo>
                  <a:pt x="530" y="373"/>
                </a:lnTo>
                <a:lnTo>
                  <a:pt x="530" y="0"/>
                </a:lnTo>
                <a:lnTo>
                  <a:pt x="0" y="0"/>
                </a:lnTo>
                <a:lnTo>
                  <a:pt x="0" y="373"/>
                </a:lnTo>
                <a:close/>
                <a:moveTo>
                  <a:pt x="510" y="36"/>
                </a:moveTo>
                <a:lnTo>
                  <a:pt x="343" y="183"/>
                </a:lnTo>
                <a:lnTo>
                  <a:pt x="510" y="337"/>
                </a:lnTo>
                <a:lnTo>
                  <a:pt x="510" y="354"/>
                </a:lnTo>
                <a:lnTo>
                  <a:pt x="321" y="200"/>
                </a:lnTo>
                <a:lnTo>
                  <a:pt x="264" y="248"/>
                </a:lnTo>
                <a:lnTo>
                  <a:pt x="206" y="200"/>
                </a:lnTo>
                <a:lnTo>
                  <a:pt x="17" y="354"/>
                </a:lnTo>
                <a:lnTo>
                  <a:pt x="17" y="337"/>
                </a:lnTo>
                <a:lnTo>
                  <a:pt x="187" y="183"/>
                </a:lnTo>
                <a:lnTo>
                  <a:pt x="17" y="36"/>
                </a:lnTo>
                <a:lnTo>
                  <a:pt x="17" y="19"/>
                </a:lnTo>
                <a:lnTo>
                  <a:pt x="264" y="195"/>
                </a:lnTo>
                <a:lnTo>
                  <a:pt x="510" y="19"/>
                </a:lnTo>
                <a:lnTo>
                  <a:pt x="510" y="36"/>
                </a:lnTo>
                <a:close/>
              </a:path>
            </a:pathLst>
          </a:custGeom>
          <a:solidFill>
            <a:schemeClr val="bg1"/>
          </a:solidFill>
          <a:ln>
            <a:noFill/>
          </a:ln>
        </p:spPr>
        <p:txBody>
          <a:bodyPr vert="horz" wrap="square" lIns="91440" tIns="45720" rIns="91440" bIns="45720" numCol="1" anchor="t" anchorCtr="0" compatLnSpc="1"/>
          <a:lstStyle/>
          <a:p>
            <a:endParaRPr lang="id-ID"/>
          </a:p>
        </p:txBody>
      </p:sp>
      <p:sp>
        <p:nvSpPr>
          <p:cNvPr id="13" name="Freeform 51"/>
          <p:cNvSpPr>
            <a:spLocks noEditPoints="1"/>
          </p:cNvSpPr>
          <p:nvPr/>
        </p:nvSpPr>
        <p:spPr bwMode="auto">
          <a:xfrm>
            <a:off x="4288976" y="2071162"/>
            <a:ext cx="708543" cy="707220"/>
          </a:xfrm>
          <a:custGeom>
            <a:avLst/>
            <a:gdLst>
              <a:gd name="T0" fmla="*/ 120 w 223"/>
              <a:gd name="T1" fmla="*/ 86 h 223"/>
              <a:gd name="T2" fmla="*/ 120 w 223"/>
              <a:gd name="T3" fmla="*/ 69 h 223"/>
              <a:gd name="T4" fmla="*/ 163 w 223"/>
              <a:gd name="T5" fmla="*/ 69 h 223"/>
              <a:gd name="T6" fmla="*/ 163 w 223"/>
              <a:gd name="T7" fmla="*/ 0 h 223"/>
              <a:gd name="T8" fmla="*/ 60 w 223"/>
              <a:gd name="T9" fmla="*/ 0 h 223"/>
              <a:gd name="T10" fmla="*/ 60 w 223"/>
              <a:gd name="T11" fmla="*/ 69 h 223"/>
              <a:gd name="T12" fmla="*/ 103 w 223"/>
              <a:gd name="T13" fmla="*/ 69 h 223"/>
              <a:gd name="T14" fmla="*/ 103 w 223"/>
              <a:gd name="T15" fmla="*/ 86 h 223"/>
              <a:gd name="T16" fmla="*/ 43 w 223"/>
              <a:gd name="T17" fmla="*/ 86 h 223"/>
              <a:gd name="T18" fmla="*/ 43 w 223"/>
              <a:gd name="T19" fmla="*/ 78 h 223"/>
              <a:gd name="T20" fmla="*/ 18 w 223"/>
              <a:gd name="T21" fmla="*/ 78 h 223"/>
              <a:gd name="T22" fmla="*/ 18 w 223"/>
              <a:gd name="T23" fmla="*/ 86 h 223"/>
              <a:gd name="T24" fmla="*/ 0 w 223"/>
              <a:gd name="T25" fmla="*/ 86 h 223"/>
              <a:gd name="T26" fmla="*/ 0 w 223"/>
              <a:gd name="T27" fmla="*/ 223 h 223"/>
              <a:gd name="T28" fmla="*/ 223 w 223"/>
              <a:gd name="T29" fmla="*/ 223 h 223"/>
              <a:gd name="T30" fmla="*/ 223 w 223"/>
              <a:gd name="T31" fmla="*/ 86 h 223"/>
              <a:gd name="T32" fmla="*/ 120 w 223"/>
              <a:gd name="T33" fmla="*/ 86 h 223"/>
              <a:gd name="T34" fmla="*/ 69 w 223"/>
              <a:gd name="T35" fmla="*/ 9 h 223"/>
              <a:gd name="T36" fmla="*/ 155 w 223"/>
              <a:gd name="T37" fmla="*/ 9 h 223"/>
              <a:gd name="T38" fmla="*/ 155 w 223"/>
              <a:gd name="T39" fmla="*/ 60 h 223"/>
              <a:gd name="T40" fmla="*/ 69 w 223"/>
              <a:gd name="T41" fmla="*/ 60 h 223"/>
              <a:gd name="T42" fmla="*/ 69 w 223"/>
              <a:gd name="T43" fmla="*/ 9 h 223"/>
              <a:gd name="T44" fmla="*/ 112 w 223"/>
              <a:gd name="T45" fmla="*/ 198 h 223"/>
              <a:gd name="T46" fmla="*/ 69 w 223"/>
              <a:gd name="T47" fmla="*/ 155 h 223"/>
              <a:gd name="T48" fmla="*/ 112 w 223"/>
              <a:gd name="T49" fmla="*/ 112 h 223"/>
              <a:gd name="T50" fmla="*/ 155 w 223"/>
              <a:gd name="T51" fmla="*/ 155 h 223"/>
              <a:gd name="T52" fmla="*/ 112 w 223"/>
              <a:gd name="T53" fmla="*/ 198 h 223"/>
              <a:gd name="T54" fmla="*/ 206 w 223"/>
              <a:gd name="T55" fmla="*/ 112 h 223"/>
              <a:gd name="T56" fmla="*/ 180 w 223"/>
              <a:gd name="T57" fmla="*/ 112 h 223"/>
              <a:gd name="T58" fmla="*/ 180 w 223"/>
              <a:gd name="T59" fmla="*/ 103 h 223"/>
              <a:gd name="T60" fmla="*/ 206 w 223"/>
              <a:gd name="T61" fmla="*/ 103 h 223"/>
              <a:gd name="T62" fmla="*/ 206 w 223"/>
              <a:gd name="T63" fmla="*/ 11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3" h="223">
                <a:moveTo>
                  <a:pt x="120" y="86"/>
                </a:moveTo>
                <a:cubicBezTo>
                  <a:pt x="120" y="69"/>
                  <a:pt x="120" y="69"/>
                  <a:pt x="120" y="69"/>
                </a:cubicBezTo>
                <a:cubicBezTo>
                  <a:pt x="163" y="69"/>
                  <a:pt x="163" y="69"/>
                  <a:pt x="163" y="69"/>
                </a:cubicBezTo>
                <a:cubicBezTo>
                  <a:pt x="163" y="0"/>
                  <a:pt x="163" y="0"/>
                  <a:pt x="163" y="0"/>
                </a:cubicBezTo>
                <a:cubicBezTo>
                  <a:pt x="60" y="0"/>
                  <a:pt x="60" y="0"/>
                  <a:pt x="60" y="0"/>
                </a:cubicBezTo>
                <a:cubicBezTo>
                  <a:pt x="60" y="69"/>
                  <a:pt x="60" y="69"/>
                  <a:pt x="60" y="69"/>
                </a:cubicBezTo>
                <a:cubicBezTo>
                  <a:pt x="103" y="69"/>
                  <a:pt x="103" y="69"/>
                  <a:pt x="103" y="69"/>
                </a:cubicBezTo>
                <a:cubicBezTo>
                  <a:pt x="103" y="86"/>
                  <a:pt x="103" y="86"/>
                  <a:pt x="103" y="86"/>
                </a:cubicBezTo>
                <a:cubicBezTo>
                  <a:pt x="43" y="86"/>
                  <a:pt x="43" y="86"/>
                  <a:pt x="43" y="86"/>
                </a:cubicBezTo>
                <a:cubicBezTo>
                  <a:pt x="43" y="78"/>
                  <a:pt x="43" y="78"/>
                  <a:pt x="43" y="78"/>
                </a:cubicBezTo>
                <a:cubicBezTo>
                  <a:pt x="18" y="78"/>
                  <a:pt x="18" y="78"/>
                  <a:pt x="18" y="78"/>
                </a:cubicBezTo>
                <a:cubicBezTo>
                  <a:pt x="18" y="86"/>
                  <a:pt x="18" y="86"/>
                  <a:pt x="18" y="86"/>
                </a:cubicBezTo>
                <a:cubicBezTo>
                  <a:pt x="0" y="86"/>
                  <a:pt x="0" y="86"/>
                  <a:pt x="0" y="86"/>
                </a:cubicBezTo>
                <a:cubicBezTo>
                  <a:pt x="0" y="223"/>
                  <a:pt x="0" y="223"/>
                  <a:pt x="0" y="223"/>
                </a:cubicBezTo>
                <a:cubicBezTo>
                  <a:pt x="223" y="223"/>
                  <a:pt x="223" y="223"/>
                  <a:pt x="223" y="223"/>
                </a:cubicBezTo>
                <a:cubicBezTo>
                  <a:pt x="223" y="86"/>
                  <a:pt x="223" y="86"/>
                  <a:pt x="223" y="86"/>
                </a:cubicBezTo>
                <a:cubicBezTo>
                  <a:pt x="120" y="86"/>
                  <a:pt x="120" y="86"/>
                  <a:pt x="120" y="86"/>
                </a:cubicBezTo>
                <a:moveTo>
                  <a:pt x="69" y="9"/>
                </a:moveTo>
                <a:cubicBezTo>
                  <a:pt x="155" y="9"/>
                  <a:pt x="155" y="9"/>
                  <a:pt x="155" y="9"/>
                </a:cubicBezTo>
                <a:cubicBezTo>
                  <a:pt x="155" y="60"/>
                  <a:pt x="155" y="60"/>
                  <a:pt x="155" y="60"/>
                </a:cubicBezTo>
                <a:cubicBezTo>
                  <a:pt x="69" y="60"/>
                  <a:pt x="69" y="60"/>
                  <a:pt x="69" y="60"/>
                </a:cubicBezTo>
                <a:lnTo>
                  <a:pt x="69" y="9"/>
                </a:lnTo>
                <a:close/>
                <a:moveTo>
                  <a:pt x="112" y="198"/>
                </a:moveTo>
                <a:cubicBezTo>
                  <a:pt x="88" y="198"/>
                  <a:pt x="69" y="178"/>
                  <a:pt x="69" y="155"/>
                </a:cubicBezTo>
                <a:cubicBezTo>
                  <a:pt x="69" y="131"/>
                  <a:pt x="88" y="112"/>
                  <a:pt x="112" y="112"/>
                </a:cubicBezTo>
                <a:cubicBezTo>
                  <a:pt x="136" y="112"/>
                  <a:pt x="155" y="131"/>
                  <a:pt x="155" y="155"/>
                </a:cubicBezTo>
                <a:cubicBezTo>
                  <a:pt x="155" y="178"/>
                  <a:pt x="136" y="198"/>
                  <a:pt x="112" y="198"/>
                </a:cubicBezTo>
                <a:moveTo>
                  <a:pt x="206" y="112"/>
                </a:moveTo>
                <a:cubicBezTo>
                  <a:pt x="180" y="112"/>
                  <a:pt x="180" y="112"/>
                  <a:pt x="180" y="112"/>
                </a:cubicBezTo>
                <a:cubicBezTo>
                  <a:pt x="180" y="103"/>
                  <a:pt x="180" y="103"/>
                  <a:pt x="180" y="103"/>
                </a:cubicBezTo>
                <a:cubicBezTo>
                  <a:pt x="206" y="103"/>
                  <a:pt x="206" y="103"/>
                  <a:pt x="206" y="103"/>
                </a:cubicBezTo>
                <a:lnTo>
                  <a:pt x="206" y="112"/>
                </a:lnTo>
                <a:close/>
              </a:path>
            </a:pathLst>
          </a:custGeom>
          <a:solidFill>
            <a:schemeClr val="bg1"/>
          </a:solidFill>
          <a:ln>
            <a:noFill/>
          </a:ln>
        </p:spPr>
        <p:txBody>
          <a:bodyPr vert="horz" wrap="square" lIns="91440" tIns="45720" rIns="91440" bIns="45720" numCol="1" anchor="t" anchorCtr="0" compatLnSpc="1"/>
          <a:lstStyle/>
          <a:p>
            <a:endParaRPr lang="id-ID"/>
          </a:p>
        </p:txBody>
      </p:sp>
      <p:grpSp>
        <p:nvGrpSpPr>
          <p:cNvPr id="14" name="Group 52"/>
          <p:cNvGrpSpPr/>
          <p:nvPr/>
        </p:nvGrpSpPr>
        <p:grpSpPr>
          <a:xfrm flipH="1">
            <a:off x="5141100" y="4764191"/>
            <a:ext cx="898644" cy="911405"/>
            <a:chOff x="1909763" y="950913"/>
            <a:chExt cx="782637" cy="793750"/>
          </a:xfrm>
          <a:solidFill>
            <a:schemeClr val="bg1"/>
          </a:solidFill>
        </p:grpSpPr>
        <p:sp>
          <p:nvSpPr>
            <p:cNvPr id="15" name="Freeform 59"/>
            <p:cNvSpPr>
              <a:spLocks noEditPoints="1"/>
            </p:cNvSpPr>
            <p:nvPr/>
          </p:nvSpPr>
          <p:spPr bwMode="auto">
            <a:xfrm>
              <a:off x="1909763" y="1204913"/>
              <a:ext cx="539750" cy="539750"/>
            </a:xfrm>
            <a:custGeom>
              <a:avLst/>
              <a:gdLst>
                <a:gd name="T0" fmla="*/ 0 w 340"/>
                <a:gd name="T1" fmla="*/ 340 h 340"/>
                <a:gd name="T2" fmla="*/ 340 w 340"/>
                <a:gd name="T3" fmla="*/ 340 h 340"/>
                <a:gd name="T4" fmla="*/ 340 w 340"/>
                <a:gd name="T5" fmla="*/ 0 h 340"/>
                <a:gd name="T6" fmla="*/ 0 w 340"/>
                <a:gd name="T7" fmla="*/ 0 h 340"/>
                <a:gd name="T8" fmla="*/ 0 w 340"/>
                <a:gd name="T9" fmla="*/ 340 h 340"/>
                <a:gd name="T10" fmla="*/ 304 w 340"/>
                <a:gd name="T11" fmla="*/ 251 h 340"/>
                <a:gd name="T12" fmla="*/ 35 w 340"/>
                <a:gd name="T13" fmla="*/ 251 h 340"/>
                <a:gd name="T14" fmla="*/ 35 w 340"/>
                <a:gd name="T15" fmla="*/ 36 h 340"/>
                <a:gd name="T16" fmla="*/ 304 w 340"/>
                <a:gd name="T17" fmla="*/ 36 h 340"/>
                <a:gd name="T18" fmla="*/ 304 w 340"/>
                <a:gd name="T19" fmla="*/ 25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340">
                  <a:moveTo>
                    <a:pt x="0" y="340"/>
                  </a:moveTo>
                  <a:lnTo>
                    <a:pt x="340" y="340"/>
                  </a:lnTo>
                  <a:lnTo>
                    <a:pt x="340" y="0"/>
                  </a:lnTo>
                  <a:lnTo>
                    <a:pt x="0" y="0"/>
                  </a:lnTo>
                  <a:lnTo>
                    <a:pt x="0" y="340"/>
                  </a:lnTo>
                  <a:close/>
                  <a:moveTo>
                    <a:pt x="304" y="251"/>
                  </a:moveTo>
                  <a:lnTo>
                    <a:pt x="35" y="251"/>
                  </a:lnTo>
                  <a:lnTo>
                    <a:pt x="35" y="36"/>
                  </a:lnTo>
                  <a:lnTo>
                    <a:pt x="304" y="36"/>
                  </a:lnTo>
                  <a:lnTo>
                    <a:pt x="304" y="2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 name="Freeform 60"/>
            <p:cNvSpPr/>
            <p:nvPr/>
          </p:nvSpPr>
          <p:spPr bwMode="auto">
            <a:xfrm>
              <a:off x="2060575" y="950913"/>
              <a:ext cx="631825" cy="569913"/>
            </a:xfrm>
            <a:custGeom>
              <a:avLst/>
              <a:gdLst>
                <a:gd name="T0" fmla="*/ 334 w 398"/>
                <a:gd name="T1" fmla="*/ 0 h 359"/>
                <a:gd name="T2" fmla="*/ 0 w 398"/>
                <a:gd name="T3" fmla="*/ 64 h 359"/>
                <a:gd name="T4" fmla="*/ 15 w 398"/>
                <a:gd name="T5" fmla="*/ 143 h 359"/>
                <a:gd name="T6" fmla="*/ 51 w 398"/>
                <a:gd name="T7" fmla="*/ 143 h 359"/>
                <a:gd name="T8" fmla="*/ 41 w 398"/>
                <a:gd name="T9" fmla="*/ 93 h 359"/>
                <a:gd name="T10" fmla="*/ 305 w 398"/>
                <a:gd name="T11" fmla="*/ 40 h 359"/>
                <a:gd name="T12" fmla="*/ 346 w 398"/>
                <a:gd name="T13" fmla="*/ 251 h 359"/>
                <a:gd name="T14" fmla="*/ 262 w 398"/>
                <a:gd name="T15" fmla="*/ 268 h 359"/>
                <a:gd name="T16" fmla="*/ 262 w 398"/>
                <a:gd name="T17" fmla="*/ 359 h 359"/>
                <a:gd name="T18" fmla="*/ 398 w 398"/>
                <a:gd name="T19" fmla="*/ 332 h 359"/>
                <a:gd name="T20" fmla="*/ 334 w 398"/>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359">
                  <a:moveTo>
                    <a:pt x="334" y="0"/>
                  </a:moveTo>
                  <a:lnTo>
                    <a:pt x="0" y="64"/>
                  </a:lnTo>
                  <a:lnTo>
                    <a:pt x="15" y="143"/>
                  </a:lnTo>
                  <a:lnTo>
                    <a:pt x="51" y="143"/>
                  </a:lnTo>
                  <a:lnTo>
                    <a:pt x="41" y="93"/>
                  </a:lnTo>
                  <a:lnTo>
                    <a:pt x="305" y="40"/>
                  </a:lnTo>
                  <a:lnTo>
                    <a:pt x="346" y="251"/>
                  </a:lnTo>
                  <a:lnTo>
                    <a:pt x="262" y="268"/>
                  </a:lnTo>
                  <a:lnTo>
                    <a:pt x="262" y="359"/>
                  </a:lnTo>
                  <a:lnTo>
                    <a:pt x="398" y="332"/>
                  </a:lnTo>
                  <a:lnTo>
                    <a:pt x="3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17" name="肘形接點 23"/>
          <p:cNvSpPr>
            <a:spLocks noChangeShapeType="1"/>
          </p:cNvSpPr>
          <p:nvPr/>
        </p:nvSpPr>
        <p:spPr bwMode="auto">
          <a:xfrm rot="16200000" flipV="1">
            <a:off x="2362821" y="1000361"/>
            <a:ext cx="626447" cy="2732562"/>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Lst>
            <a:ahLst/>
            <a:cxnLst>
              <a:cxn ang="0">
                <a:pos x="connsiteX0-1" y="connsiteY0-2"/>
              </a:cxn>
              <a:cxn ang="0">
                <a:pos x="connsiteX1-3" y="connsiteY1-4"/>
              </a:cxn>
              <a:cxn ang="0">
                <a:pos x="connsiteX2-5" y="connsiteY2-6"/>
              </a:cxn>
            </a:cxnLst>
            <a:rect l="l" t="t" r="r" b="b"/>
            <a:pathLst>
              <a:path w="626447" h="2732562" fill="none">
                <a:moveTo>
                  <a:pt x="0" y="0"/>
                </a:moveTo>
                <a:lnTo>
                  <a:pt x="626447" y="464024"/>
                </a:lnTo>
                <a:lnTo>
                  <a:pt x="626447" y="2732562"/>
                </a:lnTo>
              </a:path>
            </a:pathLst>
          </a:custGeom>
          <a:noFill/>
          <a:ln w="19050" cap="flat" cmpd="sng">
            <a:solidFill>
              <a:schemeClr val="tx1">
                <a:lumMod val="50000"/>
                <a:lumOff val="50000"/>
              </a:schemeClr>
            </a:solidFill>
            <a:prstDash val="dash"/>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dirty="0">
              <a:ea typeface="微软雅黑" panose="020B0503020204020204" pitchFamily="34" charset="-122"/>
            </a:endParaRPr>
          </a:p>
        </p:txBody>
      </p:sp>
      <p:sp>
        <p:nvSpPr>
          <p:cNvPr id="18" name="矩形 17"/>
          <p:cNvSpPr/>
          <p:nvPr/>
        </p:nvSpPr>
        <p:spPr>
          <a:xfrm>
            <a:off x="8487282" y="1555505"/>
            <a:ext cx="1578610" cy="428625"/>
          </a:xfrm>
          <a:prstGeom prst="rect">
            <a:avLst/>
          </a:prstGeom>
        </p:spPr>
        <p:txBody>
          <a:bodyPr wrap="none" lIns="91431" tIns="45716" rIns="91431" bIns="45716">
            <a:spAutoFit/>
          </a:bodyPr>
          <a:lstStyle/>
          <a:p>
            <a:pPr algn="l"/>
            <a:r>
              <a:rPr lang="zh-CN" altLang="en-US" sz="2200" b="1" dirty="0">
                <a:solidFill>
                  <a:srgbClr val="FF0000"/>
                </a:solidFill>
                <a:latin typeface="微软雅黑" panose="020B0503020204020204" pitchFamily="34" charset="-122"/>
                <a:ea typeface="微软雅黑" panose="020B0503020204020204" pitchFamily="34" charset="-122"/>
              </a:rPr>
              <a:t>高质量发展</a:t>
            </a:r>
            <a:endParaRPr lang="zh-CN" altLang="en-US" sz="2200" b="1" dirty="0">
              <a:solidFill>
                <a:srgbClr val="FF0000"/>
              </a:solidFill>
              <a:latin typeface="微软雅黑" panose="020B0503020204020204" pitchFamily="34" charset="-122"/>
              <a:ea typeface="微软雅黑" panose="020B0503020204020204" pitchFamily="34" charset="-122"/>
            </a:endParaRPr>
          </a:p>
        </p:txBody>
      </p:sp>
      <p:sp>
        <p:nvSpPr>
          <p:cNvPr id="19" name="矩形 47"/>
          <p:cNvSpPr>
            <a:spLocks noChangeArrowheads="1"/>
          </p:cNvSpPr>
          <p:nvPr/>
        </p:nvSpPr>
        <p:spPr bwMode="auto">
          <a:xfrm>
            <a:off x="8487410" y="1943735"/>
            <a:ext cx="2954020" cy="288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b="1" dirty="0">
                <a:solidFill>
                  <a:schemeClr val="tx1">
                    <a:lumMod val="75000"/>
                    <a:lumOff val="25000"/>
                  </a:schemeClr>
                </a:solidFill>
                <a:sym typeface="微软雅黑" panose="020B0503020204020204" pitchFamily="34" charset="-122"/>
              </a:rPr>
              <a:t>能坚持党的育人方针，矢志培养合格的社会主义接班人和担当民族复兴大人的时代新人；能全面落实素质教育，坚持五育并举，让每个学生都得到最好的全面发展；在育人的方式、方法和途径上具有前瞻性和创新能力，能有效培养学生核心素养、深度探究力及终生幸福发展力；在办学目标、规模上实现学校办人民满意优质教育的理想。</a:t>
            </a:r>
            <a:endParaRPr lang="zh-CN" altLang="en-US" sz="1400" b="1" dirty="0">
              <a:solidFill>
                <a:schemeClr val="tx1">
                  <a:lumMod val="75000"/>
                  <a:lumOff val="25000"/>
                </a:schemeClr>
              </a:solidFill>
              <a:sym typeface="微软雅黑" panose="020B0503020204020204" pitchFamily="34" charset="-122"/>
            </a:endParaRPr>
          </a:p>
        </p:txBody>
      </p:sp>
      <p:sp>
        <p:nvSpPr>
          <p:cNvPr id="20" name="肘形接點 23"/>
          <p:cNvSpPr>
            <a:spLocks noChangeShapeType="1"/>
          </p:cNvSpPr>
          <p:nvPr/>
        </p:nvSpPr>
        <p:spPr bwMode="auto">
          <a:xfrm rot="5400000" flipH="1" flipV="1">
            <a:off x="8525618" y="307374"/>
            <a:ext cx="1018064" cy="3216732"/>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8992"/>
              <a:gd name="connsiteY0-8" fmla="*/ 0 h 2732562"/>
              <a:gd name="connsiteX1-9" fmla="*/ 628992 w 628992"/>
              <a:gd name="connsiteY1-10" fmla="*/ 842968 h 2732562"/>
              <a:gd name="connsiteX2-11" fmla="*/ 626447 w 628992"/>
              <a:gd name="connsiteY2-12" fmla="*/ 2732562 h 2732562"/>
            </a:gdLst>
            <a:ahLst/>
            <a:cxnLst>
              <a:cxn ang="0">
                <a:pos x="connsiteX0-1" y="connsiteY0-2"/>
              </a:cxn>
              <a:cxn ang="0">
                <a:pos x="connsiteX1-3" y="connsiteY1-4"/>
              </a:cxn>
              <a:cxn ang="0">
                <a:pos x="connsiteX2-5" y="connsiteY2-6"/>
              </a:cxn>
            </a:cxnLst>
            <a:rect l="l" t="t" r="r" b="b"/>
            <a:pathLst>
              <a:path w="628992" h="2732562" fill="none">
                <a:moveTo>
                  <a:pt x="0" y="0"/>
                </a:moveTo>
                <a:lnTo>
                  <a:pt x="628992" y="842968"/>
                </a:lnTo>
                <a:cubicBezTo>
                  <a:pt x="628992" y="1599147"/>
                  <a:pt x="626447" y="1976383"/>
                  <a:pt x="626447" y="2732562"/>
                </a:cubicBezTo>
              </a:path>
            </a:pathLst>
          </a:custGeom>
          <a:noFill/>
          <a:ln w="19050" cap="flat" cmpd="sng">
            <a:solidFill>
              <a:schemeClr val="tx1">
                <a:lumMod val="50000"/>
                <a:lumOff val="50000"/>
              </a:schemeClr>
            </a:solidFill>
            <a:prstDash val="dash"/>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dirty="0">
              <a:ea typeface="微软雅黑" panose="020B0503020204020204" pitchFamily="34" charset="-122"/>
            </a:endParaRPr>
          </a:p>
        </p:txBody>
      </p:sp>
      <p:sp>
        <p:nvSpPr>
          <p:cNvPr id="21" name="矩形 20"/>
          <p:cNvSpPr/>
          <p:nvPr/>
        </p:nvSpPr>
        <p:spPr>
          <a:xfrm>
            <a:off x="7201094" y="5297105"/>
            <a:ext cx="1299210" cy="428625"/>
          </a:xfrm>
          <a:prstGeom prst="rect">
            <a:avLst/>
          </a:prstGeom>
        </p:spPr>
        <p:txBody>
          <a:bodyPr wrap="none" lIns="91431" tIns="45716" rIns="91431" bIns="45716">
            <a:spAutoFit/>
          </a:bodyPr>
          <a:lstStyle/>
          <a:p>
            <a:pPr algn="l"/>
            <a:r>
              <a:rPr lang="zh-CN" altLang="en-US" sz="2200" b="1" dirty="0">
                <a:solidFill>
                  <a:srgbClr val="FF0000"/>
                </a:solidFill>
                <a:latin typeface="微软雅黑" panose="020B0503020204020204" pitchFamily="34" charset="-122"/>
                <a:ea typeface="微软雅黑" panose="020B0503020204020204" pitchFamily="34" charset="-122"/>
              </a:rPr>
              <a:t>育人实践</a:t>
            </a:r>
            <a:endParaRPr lang="zh-CN" altLang="en-US" sz="2200" b="1" dirty="0">
              <a:solidFill>
                <a:srgbClr val="FF0000"/>
              </a:solidFill>
              <a:latin typeface="微软雅黑" panose="020B0503020204020204" pitchFamily="34" charset="-122"/>
              <a:ea typeface="微软雅黑" panose="020B0503020204020204" pitchFamily="34" charset="-122"/>
            </a:endParaRPr>
          </a:p>
        </p:txBody>
      </p:sp>
      <p:sp>
        <p:nvSpPr>
          <p:cNvPr id="22" name="矩形 47"/>
          <p:cNvSpPr>
            <a:spLocks noChangeArrowheads="1"/>
          </p:cNvSpPr>
          <p:nvPr/>
        </p:nvSpPr>
        <p:spPr bwMode="auto">
          <a:xfrm>
            <a:off x="7200900" y="5765800"/>
            <a:ext cx="4648200" cy="64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b="1" dirty="0">
                <a:solidFill>
                  <a:schemeClr val="tx1">
                    <a:lumMod val="75000"/>
                    <a:lumOff val="25000"/>
                  </a:schemeClr>
                </a:solidFill>
                <a:sym typeface="微软雅黑" panose="020B0503020204020204" pitchFamily="34" charset="-122"/>
              </a:rPr>
              <a:t>以五育并举促进学生更高效的学习和终生幸福发展的育人路径或范式。</a:t>
            </a:r>
            <a:endParaRPr lang="zh-CN" altLang="en-US" sz="1400" b="1" dirty="0">
              <a:solidFill>
                <a:schemeClr val="tx1">
                  <a:lumMod val="75000"/>
                  <a:lumOff val="25000"/>
                </a:schemeClr>
              </a:solidFill>
              <a:sym typeface="微软雅黑" panose="020B0503020204020204" pitchFamily="34" charset="-122"/>
            </a:endParaRPr>
          </a:p>
        </p:txBody>
      </p:sp>
      <p:sp>
        <p:nvSpPr>
          <p:cNvPr id="23" name="肘形接點 23"/>
          <p:cNvSpPr>
            <a:spLocks noChangeShapeType="1"/>
          </p:cNvSpPr>
          <p:nvPr/>
        </p:nvSpPr>
        <p:spPr bwMode="auto">
          <a:xfrm rot="16200000" flipH="1">
            <a:off x="8075591" y="3894033"/>
            <a:ext cx="785863" cy="4348989"/>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Lst>
            <a:ahLst/>
            <a:cxnLst>
              <a:cxn ang="0">
                <a:pos x="connsiteX0-1" y="connsiteY0-2"/>
              </a:cxn>
              <a:cxn ang="0">
                <a:pos x="connsiteX1-3" y="connsiteY1-4"/>
              </a:cxn>
              <a:cxn ang="0">
                <a:pos x="connsiteX2-5" y="connsiteY2-6"/>
              </a:cxn>
            </a:cxnLst>
            <a:rect l="l" t="t" r="r" b="b"/>
            <a:pathLst>
              <a:path w="626447" h="2732562" fill="none">
                <a:moveTo>
                  <a:pt x="0" y="0"/>
                </a:moveTo>
                <a:lnTo>
                  <a:pt x="626447" y="464024"/>
                </a:lnTo>
                <a:lnTo>
                  <a:pt x="626447" y="2732562"/>
                </a:lnTo>
              </a:path>
            </a:pathLst>
          </a:custGeom>
          <a:noFill/>
          <a:ln w="19050" cap="flat" cmpd="sng">
            <a:solidFill>
              <a:schemeClr val="tx1">
                <a:lumMod val="50000"/>
                <a:lumOff val="50000"/>
              </a:schemeClr>
            </a:solidFill>
            <a:prstDash val="dash"/>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dirty="0">
              <a:ea typeface="微软雅黑" panose="020B0503020204020204" pitchFamily="34" charset="-122"/>
            </a:endParaRPr>
          </a:p>
        </p:txBody>
      </p:sp>
      <p:sp>
        <p:nvSpPr>
          <p:cNvPr id="24" name="矩形 23"/>
          <p:cNvSpPr/>
          <p:nvPr/>
        </p:nvSpPr>
        <p:spPr>
          <a:xfrm>
            <a:off x="2352195" y="2246598"/>
            <a:ext cx="1019810" cy="428625"/>
          </a:xfrm>
          <a:prstGeom prst="rect">
            <a:avLst/>
          </a:prstGeom>
        </p:spPr>
        <p:txBody>
          <a:bodyPr wrap="none" lIns="91431" tIns="45716" rIns="91431" bIns="45716">
            <a:spAutoFit/>
          </a:bodyPr>
          <a:lstStyle/>
          <a:p>
            <a:pPr algn="r"/>
            <a:r>
              <a:rPr lang="zh-CN" altLang="en-US" sz="2200" b="1" dirty="0">
                <a:solidFill>
                  <a:srgbClr val="FF0000"/>
                </a:solidFill>
                <a:latin typeface="微软雅黑" panose="020B0503020204020204" pitchFamily="34" charset="-122"/>
                <a:ea typeface="微软雅黑" panose="020B0503020204020204" pitchFamily="34" charset="-122"/>
              </a:rPr>
              <a:t>大数据</a:t>
            </a:r>
            <a:endParaRPr lang="zh-CN" altLang="en-US" sz="2200" b="1" dirty="0">
              <a:solidFill>
                <a:srgbClr val="FF0000"/>
              </a:solidFill>
              <a:latin typeface="微软雅黑" panose="020B0503020204020204" pitchFamily="34" charset="-122"/>
              <a:ea typeface="微软雅黑" panose="020B0503020204020204" pitchFamily="34" charset="-122"/>
            </a:endParaRPr>
          </a:p>
        </p:txBody>
      </p:sp>
      <p:sp>
        <p:nvSpPr>
          <p:cNvPr id="25" name="矩形 47"/>
          <p:cNvSpPr>
            <a:spLocks noChangeArrowheads="1"/>
          </p:cNvSpPr>
          <p:nvPr/>
        </p:nvSpPr>
        <p:spPr bwMode="auto">
          <a:xfrm>
            <a:off x="917853" y="2634896"/>
            <a:ext cx="2454152" cy="176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a:lnSpc>
                <a:spcPct val="130000"/>
              </a:lnSpc>
              <a:spcBef>
                <a:spcPct val="0"/>
              </a:spcBef>
              <a:buNone/>
            </a:pPr>
            <a:r>
              <a:rPr lang="zh-CN" altLang="en-US" sz="1400" b="1" dirty="0">
                <a:solidFill>
                  <a:schemeClr val="tx1">
                    <a:lumMod val="75000"/>
                    <a:lumOff val="25000"/>
                  </a:schemeClr>
                </a:solidFill>
                <a:sym typeface="微软雅黑" panose="020B0503020204020204" pitchFamily="34" charset="-122"/>
              </a:rPr>
              <a:t>依靠云计算技术之上的数据及可视化分析，在规范数据采集流程和合理共享前提下，可驱动管理科学化、教学精细化、发展个性化和育人信息化的有效数据资源。</a:t>
            </a:r>
            <a:endParaRPr lang="zh-CN" altLang="en-US" sz="1400" b="1" dirty="0">
              <a:solidFill>
                <a:schemeClr val="tx1">
                  <a:lumMod val="75000"/>
                  <a:lumOff val="25000"/>
                </a:schemeClr>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1"/>
                                        </p:tgtEl>
                                        <p:attrNameLst>
                                          <p:attrName>style.visibility</p:attrName>
                                        </p:attrNameLst>
                                      </p:cBhvr>
                                      <p:to>
                                        <p:strVal val="visible"/>
                                      </p:to>
                                    </p:set>
                                    <p:animEffect transition="in" filter="wipe(left)">
                                      <p:cBhvr>
                                        <p:cTn id="7" dur="200"/>
                                        <p:tgtEl>
                                          <p:spTgt spid="61"/>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61"/>
                                        </p:tgtEl>
                                      </p:cBhvr>
                                      <p:to x="80000" y="100000"/>
                                    </p:animScale>
                                    <p:anim by="(#ppt_w*0.10)" calcmode="lin" valueType="num">
                                      <p:cBhvr>
                                        <p:cTn id="10" dur="50" autoRev="1" fill="hold">
                                          <p:stCondLst>
                                            <p:cond delay="0"/>
                                          </p:stCondLst>
                                        </p:cTn>
                                        <p:tgtEl>
                                          <p:spTgt spid="61"/>
                                        </p:tgtEl>
                                        <p:attrNameLst>
                                          <p:attrName>ppt_x</p:attrName>
                                        </p:attrNameLst>
                                      </p:cBhvr>
                                    </p:anim>
                                    <p:anim by="(-#ppt_w*0.10)" calcmode="lin" valueType="num">
                                      <p:cBhvr>
                                        <p:cTn id="11" dur="50" autoRev="1" fill="hold">
                                          <p:stCondLst>
                                            <p:cond delay="0"/>
                                          </p:stCondLst>
                                        </p:cTn>
                                        <p:tgtEl>
                                          <p:spTgt spid="61"/>
                                        </p:tgtEl>
                                        <p:attrNameLst>
                                          <p:attrName>ppt_y</p:attrName>
                                        </p:attrNameLst>
                                      </p:cBhvr>
                                    </p:anim>
                                    <p:animRot by="-480000">
                                      <p:cBhvr>
                                        <p:cTn id="12" dur="50" autoRev="1" fill="hold">
                                          <p:stCondLst>
                                            <p:cond delay="0"/>
                                          </p:stCondLst>
                                        </p:cTn>
                                        <p:tgtEl>
                                          <p:spTgt spid="61"/>
                                        </p:tgtEl>
                                        <p:attrNameLst>
                                          <p:attrName>r</p:attrName>
                                        </p:attrNameLst>
                                      </p:cBhvr>
                                    </p:animRo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500"/>
                                        <p:tgtEl>
                                          <p:spTgt spid="11"/>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1500"/>
                            </p:stCondLst>
                            <p:childTnLst>
                              <p:par>
                                <p:cTn id="24" presetID="21" presetClass="entr" presetSubtype="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500"/>
                                        <p:tgtEl>
                                          <p:spTgt spid="10"/>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2500"/>
                            </p:stCondLst>
                            <p:childTnLst>
                              <p:par>
                                <p:cTn id="34" presetID="21" presetClass="entr" presetSubtype="1"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heel(1)">
                                      <p:cBhvr>
                                        <p:cTn id="36" dur="500"/>
                                        <p:tgtEl>
                                          <p:spTgt spid="2"/>
                                        </p:tgtEl>
                                      </p:cBhvr>
                                    </p:animEffect>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par>
                          <p:cTn id="43" fill="hold">
                            <p:stCondLst>
                              <p:cond delay="3500"/>
                            </p:stCondLst>
                            <p:childTnLst>
                              <p:par>
                                <p:cTn id="44" presetID="22" presetClass="entr" presetSubtype="2"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right)">
                                      <p:cBhvr>
                                        <p:cTn id="46" dur="500"/>
                                        <p:tgtEl>
                                          <p:spTgt spid="17"/>
                                        </p:tgtEl>
                                      </p:cBhvr>
                                    </p:animEffect>
                                  </p:childTnLst>
                                </p:cTn>
                              </p:par>
                            </p:childTnLst>
                          </p:cTn>
                        </p:par>
                        <p:par>
                          <p:cTn id="47" fill="hold">
                            <p:stCondLst>
                              <p:cond delay="4000"/>
                            </p:stCondLst>
                            <p:childTnLst>
                              <p:par>
                                <p:cTn id="48" presetID="14" presetClass="entr" presetSubtype="10"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randombar(horizontal)">
                                      <p:cBhvr>
                                        <p:cTn id="50" dur="400"/>
                                        <p:tgtEl>
                                          <p:spTgt spid="24"/>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randombar(horizontal)">
                                      <p:cBhvr>
                                        <p:cTn id="53" dur="400"/>
                                        <p:tgtEl>
                                          <p:spTgt spid="25"/>
                                        </p:tgtEl>
                                      </p:cBhvr>
                                    </p:animEffect>
                                  </p:childTnLst>
                                </p:cTn>
                              </p:par>
                            </p:childTnLst>
                          </p:cTn>
                        </p:par>
                        <p:par>
                          <p:cTn id="54" fill="hold">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childTnLst>
                          </p:cTn>
                        </p:par>
                        <p:par>
                          <p:cTn id="58" fill="hold">
                            <p:stCondLst>
                              <p:cond delay="5000"/>
                            </p:stCondLst>
                            <p:childTnLst>
                              <p:par>
                                <p:cTn id="59" presetID="14" presetClass="entr" presetSubtype="1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randombar(horizontal)">
                                      <p:cBhvr>
                                        <p:cTn id="61" dur="400"/>
                                        <p:tgtEl>
                                          <p:spTgt spid="18"/>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randombar(horizontal)">
                                      <p:cBhvr>
                                        <p:cTn id="64" dur="400"/>
                                        <p:tgtEl>
                                          <p:spTgt spid="19"/>
                                        </p:tgtEl>
                                      </p:cBhvr>
                                    </p:animEffect>
                                  </p:childTnLst>
                                </p:cTn>
                              </p:par>
                            </p:childTnLst>
                          </p:cTn>
                        </p:par>
                        <p:par>
                          <p:cTn id="65" fill="hold">
                            <p:stCondLst>
                              <p:cond delay="5500"/>
                            </p:stCondLst>
                            <p:childTnLst>
                              <p:par>
                                <p:cTn id="66" presetID="22" presetClass="entr" presetSubtype="8"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left)">
                                      <p:cBhvr>
                                        <p:cTn id="68" dur="500"/>
                                        <p:tgtEl>
                                          <p:spTgt spid="23"/>
                                        </p:tgtEl>
                                      </p:cBhvr>
                                    </p:animEffect>
                                  </p:childTnLst>
                                </p:cTn>
                              </p:par>
                            </p:childTnLst>
                          </p:cTn>
                        </p:par>
                        <p:par>
                          <p:cTn id="69" fill="hold">
                            <p:stCondLst>
                              <p:cond delay="6000"/>
                            </p:stCondLst>
                            <p:childTnLst>
                              <p:par>
                                <p:cTn id="70" presetID="14" presetClass="entr" presetSubtype="10"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randombar(horizontal)">
                                      <p:cBhvr>
                                        <p:cTn id="72" dur="400"/>
                                        <p:tgtEl>
                                          <p:spTgt spid="21"/>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randombar(horizontal)">
                                      <p:cBhvr>
                                        <p:cTn id="75" dur="4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1" grpId="1"/>
      <p:bldP spid="2" grpId="0" bldLvl="0" animBg="1"/>
      <p:bldP spid="10" grpId="0" bldLvl="0" animBg="1"/>
      <p:bldP spid="11" grpId="0" bldLvl="0" animBg="1"/>
      <p:bldP spid="12" grpId="0" bldLvl="0" animBg="1"/>
      <p:bldP spid="13" grpId="0" bldLvl="0" animBg="1"/>
      <p:bldP spid="17" grpId="0" bldLvl="0" animBg="1"/>
      <p:bldP spid="18" grpId="0"/>
      <p:bldP spid="19" grpId="0"/>
      <p:bldP spid="20" grpId="0" bldLvl="0" animBg="1"/>
      <p:bldP spid="21" grpId="0"/>
      <p:bldP spid="22" grpId="0"/>
      <p:bldP spid="23" grpId="0" bldLvl="0" animBg="1"/>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五边形 98"/>
          <p:cNvSpPr/>
          <p:nvPr/>
        </p:nvSpPr>
        <p:spPr>
          <a:xfrm rot="5400000">
            <a:off x="2489835" y="-299085"/>
            <a:ext cx="586740" cy="1491615"/>
          </a:xfrm>
          <a:prstGeom prst="homePlate">
            <a:avLst>
              <a:gd name="adj" fmla="val 1942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grpSp>
        <p:nvGrpSpPr>
          <p:cNvPr id="87" name="组合 86"/>
          <p:cNvGrpSpPr/>
          <p:nvPr/>
        </p:nvGrpSpPr>
        <p:grpSpPr>
          <a:xfrm>
            <a:off x="137160" y="153035"/>
            <a:ext cx="5922645" cy="451485"/>
            <a:chOff x="0" y="108249"/>
            <a:chExt cx="9721850" cy="359839"/>
          </a:xfrm>
        </p:grpSpPr>
        <p:cxnSp>
          <p:nvCxnSpPr>
            <p:cNvPr id="88" name="直接连接符 87"/>
            <p:cNvCxnSpPr/>
            <p:nvPr/>
          </p:nvCxnSpPr>
          <p:spPr>
            <a:xfrm>
              <a:off x="0" y="468088"/>
              <a:ext cx="97218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9" name="组合 88"/>
            <p:cNvGrpSpPr/>
            <p:nvPr/>
          </p:nvGrpSpPr>
          <p:grpSpPr>
            <a:xfrm>
              <a:off x="252845" y="108249"/>
              <a:ext cx="5313819" cy="319857"/>
              <a:chOff x="1551900" y="36241"/>
              <a:chExt cx="5313819" cy="319857"/>
            </a:xfrm>
          </p:grpSpPr>
          <p:sp>
            <p:nvSpPr>
              <p:cNvPr id="96" name="五边形 95"/>
              <p:cNvSpPr/>
              <p:nvPr/>
            </p:nvSpPr>
            <p:spPr>
              <a:xfrm rot="5400000">
                <a:off x="2721077" y="-1132936"/>
                <a:ext cx="319857" cy="2658211"/>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97" name="KSO_GT1.1.1"/>
              <p:cNvSpPr txBox="1"/>
              <p:nvPr/>
            </p:nvSpPr>
            <p:spPr>
              <a:xfrm>
                <a:off x="4470435" y="81284"/>
                <a:ext cx="2395284" cy="24748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2000" b="1" dirty="0" smtClean="0">
                    <a:solidFill>
                      <a:schemeClr val="bg1"/>
                    </a:solidFill>
                  </a:rPr>
                  <a:t>②</a:t>
                </a:r>
                <a:r>
                  <a:rPr lang="zh-CN" altLang="en-US" sz="2000" b="1" dirty="0">
                    <a:solidFill>
                      <a:srgbClr val="FFFFFF"/>
                    </a:solidFill>
                  </a:rPr>
                  <a:t>研究目标</a:t>
                </a:r>
                <a:endParaRPr lang="zh-CN" altLang="en-US" sz="2000" b="1" dirty="0">
                  <a:solidFill>
                    <a:srgbClr val="FFFFFF"/>
                  </a:solidFill>
                </a:endParaRPr>
              </a:p>
            </p:txBody>
          </p:sp>
        </p:grpSp>
      </p:grpSp>
      <p:sp>
        <p:nvSpPr>
          <p:cNvPr id="100" name="KSO_GT1.1.1"/>
          <p:cNvSpPr txBox="1"/>
          <p:nvPr/>
        </p:nvSpPr>
        <p:spPr>
          <a:xfrm>
            <a:off x="-96520" y="198120"/>
            <a:ext cx="239522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①核心概念</a:t>
            </a:r>
            <a:endParaRPr lang="zh-CN" altLang="en-US" sz="1505" dirty="0">
              <a:solidFill>
                <a:srgbClr val="FFFFFF"/>
              </a:solidFill>
            </a:endParaRPr>
          </a:p>
        </p:txBody>
      </p:sp>
      <p:sp>
        <p:nvSpPr>
          <p:cNvPr id="101" name="五边形 95"/>
          <p:cNvSpPr/>
          <p:nvPr/>
        </p:nvSpPr>
        <p:spPr>
          <a:xfrm rot="5400000">
            <a:off x="4454525" y="-523875"/>
            <a:ext cx="400685" cy="175450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102" name="KSO_GT1.1.1"/>
          <p:cNvSpPr txBox="1"/>
          <p:nvPr/>
        </p:nvSpPr>
        <p:spPr>
          <a:xfrm>
            <a:off x="3529330" y="20955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③内容框架</a:t>
            </a:r>
            <a:endParaRPr lang="zh-CN" altLang="en-US" sz="1505" dirty="0" smtClean="0">
              <a:solidFill>
                <a:srgbClr val="FFFFFF"/>
              </a:solidFill>
            </a:endParaRPr>
          </a:p>
        </p:txBody>
      </p:sp>
      <p:sp>
        <p:nvSpPr>
          <p:cNvPr id="61" name="TextBox 48"/>
          <p:cNvSpPr txBox="1"/>
          <p:nvPr/>
        </p:nvSpPr>
        <p:spPr>
          <a:xfrm>
            <a:off x="3970655" y="2890520"/>
            <a:ext cx="7067550" cy="1014730"/>
          </a:xfrm>
          <a:prstGeom prst="rect">
            <a:avLst/>
          </a:prstGeom>
          <a:noFill/>
        </p:spPr>
        <p:txBody>
          <a:bodyPr wrap="square" lIns="91445" tIns="45721" rIns="91445" bIns="45721" rtlCol="0">
            <a:spAutoFit/>
          </a:bodyPr>
          <a:lstStyle/>
          <a:p>
            <a:pPr defTabSz="1219200"/>
            <a:r>
              <a:rPr lang="zh-CN" altLang="en-US" sz="6000" b="1" dirty="0" smtClean="0">
                <a:solidFill>
                  <a:schemeClr val="bg1"/>
                </a:solidFill>
                <a:latin typeface="华文隶书" panose="02010800040101010101" pitchFamily="2" charset="-122"/>
                <a:ea typeface="华文隶书" panose="02010800040101010101" pitchFamily="2" charset="-122"/>
                <a:sym typeface="+mn-ea"/>
              </a:rPr>
              <a:t>规</a:t>
            </a:r>
            <a:r>
              <a:rPr lang="zh-CN" altLang="en-US" sz="6000" dirty="0" smtClean="0">
                <a:solidFill>
                  <a:schemeClr val="bg1"/>
                </a:solidFill>
                <a:latin typeface="华文隶书" panose="02010800040101010101" pitchFamily="2" charset="-122"/>
                <a:ea typeface="华文隶书" panose="02010800040101010101" pitchFamily="2" charset="-122"/>
                <a:sym typeface="+mn-ea"/>
              </a:rPr>
              <a:t>划研</a:t>
            </a:r>
            <a:r>
              <a:rPr lang="zh-CN" altLang="en-US" sz="6000" b="1" dirty="0" smtClean="0">
                <a:solidFill>
                  <a:schemeClr val="bg1"/>
                </a:solidFill>
                <a:latin typeface="华文隶书" panose="02010800040101010101" pitchFamily="2" charset="-122"/>
                <a:ea typeface="华文隶书" panose="02010800040101010101" pitchFamily="2" charset="-122"/>
                <a:sym typeface="+mn-ea"/>
              </a:rPr>
              <a:t>究内容</a:t>
            </a:r>
            <a:endParaRPr lang="zh-CN" altLang="en-US" sz="6000" b="1" dirty="0" smtClean="0">
              <a:solidFill>
                <a:schemeClr val="bg1"/>
              </a:solidFill>
              <a:latin typeface="华文隶书" panose="02010800040101010101" pitchFamily="2" charset="-122"/>
              <a:ea typeface="华文隶书" panose="02010800040101010101" pitchFamily="2" charset="-122"/>
              <a:sym typeface="+mn-ea"/>
            </a:endParaRPr>
          </a:p>
        </p:txBody>
      </p:sp>
      <p:sp>
        <p:nvSpPr>
          <p:cNvPr id="3" name="KSO_GT1.1.1"/>
          <p:cNvSpPr txBox="1"/>
          <p:nvPr/>
        </p:nvSpPr>
        <p:spPr>
          <a:xfrm>
            <a:off x="5892165" y="19875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③内容框架</a:t>
            </a:r>
            <a:endParaRPr lang="zh-CN" altLang="en-US" sz="1505" dirty="0" smtClean="0">
              <a:solidFill>
                <a:srgbClr val="FFFFFF"/>
              </a:solidFill>
            </a:endParaRPr>
          </a:p>
        </p:txBody>
      </p:sp>
      <p:sp>
        <p:nvSpPr>
          <p:cNvPr id="4" name="五边形 95"/>
          <p:cNvSpPr/>
          <p:nvPr/>
        </p:nvSpPr>
        <p:spPr>
          <a:xfrm rot="5400000">
            <a:off x="6275070" y="-434340"/>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5" name="五边形 95"/>
          <p:cNvSpPr/>
          <p:nvPr/>
        </p:nvSpPr>
        <p:spPr>
          <a:xfrm rot="5400000">
            <a:off x="8059420" y="-445770"/>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6" name="五边形 95"/>
          <p:cNvSpPr/>
          <p:nvPr/>
        </p:nvSpPr>
        <p:spPr>
          <a:xfrm rot="5400000">
            <a:off x="9843770" y="-44513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7" name="KSO_GT1.1.1"/>
          <p:cNvSpPr txBox="1"/>
          <p:nvPr/>
        </p:nvSpPr>
        <p:spPr>
          <a:xfrm>
            <a:off x="5424170" y="20955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④内容提纲</a:t>
            </a:r>
            <a:endParaRPr lang="zh-CN" altLang="en-US" sz="1505" dirty="0" smtClean="0">
              <a:solidFill>
                <a:srgbClr val="FFFFFF"/>
              </a:solidFill>
            </a:endParaRPr>
          </a:p>
        </p:txBody>
      </p:sp>
      <p:sp>
        <p:nvSpPr>
          <p:cNvPr id="8" name="KSO_GT1.1.1"/>
          <p:cNvSpPr txBox="1"/>
          <p:nvPr/>
        </p:nvSpPr>
        <p:spPr>
          <a:xfrm>
            <a:off x="7204710" y="19812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⑤重点难点</a:t>
            </a:r>
            <a:endParaRPr lang="zh-CN" altLang="en-US" sz="1505" dirty="0" smtClean="0">
              <a:solidFill>
                <a:srgbClr val="FFFFFF"/>
              </a:solidFill>
            </a:endParaRPr>
          </a:p>
        </p:txBody>
      </p:sp>
      <p:sp>
        <p:nvSpPr>
          <p:cNvPr id="9" name="KSO_GT1.1.1"/>
          <p:cNvSpPr txBox="1"/>
          <p:nvPr/>
        </p:nvSpPr>
        <p:spPr>
          <a:xfrm>
            <a:off x="8988425" y="16446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⑥研究计划</a:t>
            </a:r>
            <a:endParaRPr lang="zh-CN" altLang="en-US" sz="1505" dirty="0" smtClean="0">
              <a:solidFill>
                <a:srgbClr val="FFFFFF"/>
              </a:solidFill>
            </a:endParaRPr>
          </a:p>
        </p:txBody>
      </p:sp>
      <p:grpSp>
        <p:nvGrpSpPr>
          <p:cNvPr id="2" name="组合 1"/>
          <p:cNvGrpSpPr/>
          <p:nvPr/>
        </p:nvGrpSpPr>
        <p:grpSpPr>
          <a:xfrm>
            <a:off x="4911768" y="1351333"/>
            <a:ext cx="6253537" cy="1000278"/>
            <a:chOff x="4911768" y="1576758"/>
            <a:chExt cx="6253537" cy="1000278"/>
          </a:xfrm>
        </p:grpSpPr>
        <p:sp>
          <p:nvSpPr>
            <p:cNvPr id="50" name="矩形 49"/>
            <p:cNvSpPr/>
            <p:nvPr/>
          </p:nvSpPr>
          <p:spPr>
            <a:xfrm>
              <a:off x="4911769" y="1576758"/>
              <a:ext cx="2408441" cy="428625"/>
            </a:xfrm>
            <a:prstGeom prst="rect">
              <a:avLst/>
            </a:prstGeom>
          </p:spPr>
          <p:txBody>
            <a:bodyPr wrap="square" lIns="91431" tIns="45716" rIns="91431" bIns="45716">
              <a:spAutoFit/>
            </a:bodyPr>
            <a:lstStyle/>
            <a:p>
              <a:r>
                <a:rPr lang="zh-CN" altLang="en-US" sz="2200" b="1" dirty="0">
                  <a:solidFill>
                    <a:srgbClr val="FF0000"/>
                  </a:solidFill>
                  <a:latin typeface="微软雅黑" panose="020B0503020204020204" pitchFamily="34" charset="-122"/>
                  <a:ea typeface="微软雅黑" panose="020B0503020204020204" pitchFamily="34" charset="-122"/>
                </a:rPr>
                <a:t>总体目标</a:t>
              </a:r>
              <a:endParaRPr lang="zh-CN" altLang="en-US" sz="2200" b="1" dirty="0">
                <a:solidFill>
                  <a:srgbClr val="FF0000"/>
                </a:solidFill>
                <a:latin typeface="微软雅黑" panose="020B0503020204020204" pitchFamily="34" charset="-122"/>
                <a:ea typeface="微软雅黑" panose="020B0503020204020204" pitchFamily="34" charset="-122"/>
              </a:endParaRPr>
            </a:p>
          </p:txBody>
        </p:sp>
        <p:sp>
          <p:nvSpPr>
            <p:cNvPr id="10" name="矩形 47"/>
            <p:cNvSpPr>
              <a:spLocks noChangeArrowheads="1"/>
            </p:cNvSpPr>
            <p:nvPr/>
          </p:nvSpPr>
          <p:spPr bwMode="auto">
            <a:xfrm>
              <a:off x="4911768" y="2013791"/>
              <a:ext cx="6253537" cy="56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b="1" dirty="0">
                  <a:solidFill>
                    <a:schemeClr val="tx1">
                      <a:lumMod val="75000"/>
                      <a:lumOff val="25000"/>
                    </a:schemeClr>
                  </a:solidFill>
                  <a:sym typeface="微软雅黑" panose="020B0503020204020204" pitchFamily="34" charset="-122"/>
                </a:rPr>
                <a:t>以“发现教育”理念创新与实施为行动支点，推动中学学段以育人实践研究为核心的教育改革走向深入</a:t>
              </a:r>
              <a:endParaRPr lang="zh-CN" altLang="en-US" sz="1400" b="1" dirty="0">
                <a:solidFill>
                  <a:schemeClr val="tx1">
                    <a:lumMod val="75000"/>
                    <a:lumOff val="25000"/>
                  </a:schemeClr>
                </a:solidFill>
                <a:sym typeface="微软雅黑" panose="020B0503020204020204" pitchFamily="34" charset="-122"/>
              </a:endParaRPr>
            </a:p>
          </p:txBody>
        </p:sp>
      </p:grpSp>
      <p:grpSp>
        <p:nvGrpSpPr>
          <p:cNvPr id="42" name="组合 41"/>
          <p:cNvGrpSpPr/>
          <p:nvPr/>
        </p:nvGrpSpPr>
        <p:grpSpPr>
          <a:xfrm>
            <a:off x="4911768" y="2676722"/>
            <a:ext cx="6253537" cy="1000278"/>
            <a:chOff x="4911768" y="2853252"/>
            <a:chExt cx="6253537" cy="1000278"/>
          </a:xfrm>
        </p:grpSpPr>
        <p:sp>
          <p:nvSpPr>
            <p:cNvPr id="11" name="矩形 10"/>
            <p:cNvSpPr/>
            <p:nvPr/>
          </p:nvSpPr>
          <p:spPr>
            <a:xfrm>
              <a:off x="4911769" y="2853252"/>
              <a:ext cx="2408441" cy="428625"/>
            </a:xfrm>
            <a:prstGeom prst="rect">
              <a:avLst/>
            </a:prstGeom>
          </p:spPr>
          <p:txBody>
            <a:bodyPr wrap="square" lIns="91431" tIns="45716" rIns="91431" bIns="45716">
              <a:spAutoFit/>
            </a:bodyPr>
            <a:lstStyle/>
            <a:p>
              <a:r>
                <a:rPr lang="zh-CN" altLang="en-US" sz="2200" b="1" dirty="0">
                  <a:solidFill>
                    <a:srgbClr val="FF0000"/>
                  </a:solidFill>
                  <a:latin typeface="微软雅黑" panose="020B0503020204020204" pitchFamily="34" charset="-122"/>
                  <a:ea typeface="微软雅黑" panose="020B0503020204020204" pitchFamily="34" charset="-122"/>
                </a:rPr>
                <a:t>意识强化</a:t>
              </a:r>
              <a:endParaRPr lang="zh-CN" altLang="en-US" sz="2200" b="1" dirty="0">
                <a:solidFill>
                  <a:srgbClr val="FF0000"/>
                </a:solidFill>
                <a:latin typeface="微软雅黑" panose="020B0503020204020204" pitchFamily="34" charset="-122"/>
                <a:ea typeface="微软雅黑" panose="020B0503020204020204" pitchFamily="34" charset="-122"/>
              </a:endParaRPr>
            </a:p>
          </p:txBody>
        </p:sp>
        <p:sp>
          <p:nvSpPr>
            <p:cNvPr id="12" name="矩形 47"/>
            <p:cNvSpPr>
              <a:spLocks noChangeArrowheads="1"/>
            </p:cNvSpPr>
            <p:nvPr/>
          </p:nvSpPr>
          <p:spPr bwMode="auto">
            <a:xfrm>
              <a:off x="4911768" y="3290285"/>
              <a:ext cx="6253537" cy="56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b="1" dirty="0">
                  <a:solidFill>
                    <a:schemeClr val="tx1">
                      <a:lumMod val="75000"/>
                      <a:lumOff val="25000"/>
                    </a:schemeClr>
                  </a:solidFill>
                  <a:sym typeface="微软雅黑" panose="020B0503020204020204" pitchFamily="34" charset="-122"/>
                </a:rPr>
                <a:t>增强数据公开和隐私保护意识，强化教师树立以测评数据指导精准施教的意识、学生规划自我发展的意识。</a:t>
              </a:r>
              <a:endParaRPr lang="zh-CN" altLang="en-US" sz="1400" b="1" dirty="0">
                <a:solidFill>
                  <a:schemeClr val="tx1">
                    <a:lumMod val="75000"/>
                    <a:lumOff val="25000"/>
                  </a:schemeClr>
                </a:solidFill>
                <a:sym typeface="微软雅黑" panose="020B0503020204020204" pitchFamily="34" charset="-122"/>
              </a:endParaRPr>
            </a:p>
          </p:txBody>
        </p:sp>
      </p:grpSp>
      <p:grpSp>
        <p:nvGrpSpPr>
          <p:cNvPr id="13" name="组合 12"/>
          <p:cNvGrpSpPr/>
          <p:nvPr/>
        </p:nvGrpSpPr>
        <p:grpSpPr>
          <a:xfrm>
            <a:off x="4911768" y="3904956"/>
            <a:ext cx="6253537" cy="1000278"/>
            <a:chOff x="4911768" y="4129746"/>
            <a:chExt cx="6253537" cy="1000278"/>
          </a:xfrm>
        </p:grpSpPr>
        <p:sp>
          <p:nvSpPr>
            <p:cNvPr id="14" name="矩形 13"/>
            <p:cNvSpPr/>
            <p:nvPr/>
          </p:nvSpPr>
          <p:spPr>
            <a:xfrm>
              <a:off x="4911769" y="4129746"/>
              <a:ext cx="2408441" cy="428625"/>
            </a:xfrm>
            <a:prstGeom prst="rect">
              <a:avLst/>
            </a:prstGeom>
          </p:spPr>
          <p:txBody>
            <a:bodyPr wrap="square" lIns="91431" tIns="45716" rIns="91431" bIns="45716">
              <a:spAutoFit/>
            </a:bodyPr>
            <a:lstStyle/>
            <a:p>
              <a:r>
                <a:rPr lang="zh-CN" altLang="en-US" sz="2200" b="1" dirty="0">
                  <a:solidFill>
                    <a:srgbClr val="FF0000"/>
                  </a:solidFill>
                  <a:latin typeface="微软雅黑" panose="020B0503020204020204" pitchFamily="34" charset="-122"/>
                  <a:ea typeface="微软雅黑" panose="020B0503020204020204" pitchFamily="34" charset="-122"/>
                </a:rPr>
                <a:t>实践路径</a:t>
              </a:r>
              <a:endParaRPr lang="zh-CN" altLang="en-US" sz="2200" b="1" dirty="0">
                <a:solidFill>
                  <a:srgbClr val="FF0000"/>
                </a:solidFill>
                <a:latin typeface="微软雅黑" panose="020B0503020204020204" pitchFamily="34" charset="-122"/>
                <a:ea typeface="微软雅黑" panose="020B0503020204020204" pitchFamily="34" charset="-122"/>
              </a:endParaRPr>
            </a:p>
          </p:txBody>
        </p:sp>
        <p:sp>
          <p:nvSpPr>
            <p:cNvPr id="15" name="矩形 47"/>
            <p:cNvSpPr>
              <a:spLocks noChangeArrowheads="1"/>
            </p:cNvSpPr>
            <p:nvPr/>
          </p:nvSpPr>
          <p:spPr bwMode="auto">
            <a:xfrm>
              <a:off x="4911768" y="4566779"/>
              <a:ext cx="6253537" cy="56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b="1" dirty="0">
                  <a:solidFill>
                    <a:schemeClr val="tx1">
                      <a:lumMod val="75000"/>
                      <a:lumOff val="25000"/>
                    </a:schemeClr>
                  </a:solidFill>
                  <a:sym typeface="微软雅黑" panose="020B0503020204020204" pitchFamily="34" charset="-122"/>
                </a:rPr>
                <a:t>以“发现—唤醒—发展—成全—成功”作为育人方式的五步曲，有效贯通初高中一体化人才培养方式，尤其推动在高中阶段五育并举实施与研究</a:t>
              </a:r>
              <a:endParaRPr lang="zh-CN" altLang="en-US" sz="1400" b="1" dirty="0">
                <a:solidFill>
                  <a:schemeClr val="tx1">
                    <a:lumMod val="75000"/>
                    <a:lumOff val="25000"/>
                  </a:schemeClr>
                </a:solidFill>
                <a:sym typeface="微软雅黑" panose="020B0503020204020204" pitchFamily="34" charset="-122"/>
              </a:endParaRPr>
            </a:p>
          </p:txBody>
        </p:sp>
      </p:grpSp>
      <p:grpSp>
        <p:nvGrpSpPr>
          <p:cNvPr id="44" name="组合 43"/>
          <p:cNvGrpSpPr/>
          <p:nvPr/>
        </p:nvGrpSpPr>
        <p:grpSpPr>
          <a:xfrm>
            <a:off x="4911768" y="5216376"/>
            <a:ext cx="6253537" cy="1236498"/>
            <a:chOff x="4911768" y="5406241"/>
            <a:chExt cx="6253537" cy="1236498"/>
          </a:xfrm>
        </p:grpSpPr>
        <p:sp>
          <p:nvSpPr>
            <p:cNvPr id="16" name="矩形 15"/>
            <p:cNvSpPr/>
            <p:nvPr/>
          </p:nvSpPr>
          <p:spPr>
            <a:xfrm>
              <a:off x="4911769" y="5406241"/>
              <a:ext cx="2408441" cy="428625"/>
            </a:xfrm>
            <a:prstGeom prst="rect">
              <a:avLst/>
            </a:prstGeom>
          </p:spPr>
          <p:txBody>
            <a:bodyPr wrap="square" lIns="91431" tIns="45716" rIns="91431" bIns="45716">
              <a:spAutoFit/>
            </a:bodyPr>
            <a:lstStyle/>
            <a:p>
              <a:r>
                <a:rPr lang="zh-CN" altLang="en-US" sz="2200" b="1" dirty="0">
                  <a:solidFill>
                    <a:srgbClr val="FF0000"/>
                  </a:solidFill>
                  <a:latin typeface="微软雅黑" panose="020B0503020204020204" pitchFamily="34" charset="-122"/>
                  <a:ea typeface="微软雅黑" panose="020B0503020204020204" pitchFamily="34" charset="-122"/>
                </a:rPr>
                <a:t>目标达成</a:t>
              </a:r>
              <a:endParaRPr lang="zh-CN" altLang="en-US" sz="2200" b="1" dirty="0">
                <a:solidFill>
                  <a:srgbClr val="FF0000"/>
                </a:solidFill>
                <a:latin typeface="微软雅黑" panose="020B0503020204020204" pitchFamily="34" charset="-122"/>
                <a:ea typeface="微软雅黑" panose="020B0503020204020204" pitchFamily="34" charset="-122"/>
              </a:endParaRPr>
            </a:p>
          </p:txBody>
        </p:sp>
        <p:sp>
          <p:nvSpPr>
            <p:cNvPr id="17" name="矩形 47"/>
            <p:cNvSpPr>
              <a:spLocks noChangeArrowheads="1"/>
            </p:cNvSpPr>
            <p:nvPr/>
          </p:nvSpPr>
          <p:spPr bwMode="auto">
            <a:xfrm>
              <a:off x="4911768" y="5843274"/>
              <a:ext cx="6253537" cy="79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b="1" dirty="0">
                  <a:solidFill>
                    <a:schemeClr val="tx1">
                      <a:lumMod val="75000"/>
                      <a:lumOff val="25000"/>
                    </a:schemeClr>
                  </a:solidFill>
                  <a:sym typeface="微软雅黑" panose="020B0503020204020204" pitchFamily="34" charset="-122"/>
                </a:rPr>
                <a:t>教师层面，深化教智融合，用“大数据+发现教育”这一核心主张粘合“教与学”；学生层面，养成自主学习、合作探究意识，自组社团为施展才艺提供空间，培养学生自我成长。</a:t>
              </a:r>
              <a:endParaRPr lang="zh-CN" altLang="en-US" sz="1400" b="1" dirty="0">
                <a:solidFill>
                  <a:schemeClr val="tx1">
                    <a:lumMod val="75000"/>
                    <a:lumOff val="25000"/>
                  </a:schemeClr>
                </a:solidFill>
                <a:sym typeface="微软雅黑" panose="020B0503020204020204" pitchFamily="34" charset="-122"/>
              </a:endParaRPr>
            </a:p>
          </p:txBody>
        </p:sp>
      </p:grpSp>
      <p:sp>
        <p:nvSpPr>
          <p:cNvPr id="18" name="Oval 25"/>
          <p:cNvSpPr/>
          <p:nvPr/>
        </p:nvSpPr>
        <p:spPr>
          <a:xfrm>
            <a:off x="4427724" y="1898084"/>
            <a:ext cx="192723" cy="192723"/>
          </a:xfrm>
          <a:prstGeom prst="ellipse">
            <a:avLst/>
          </a:prstGeom>
          <a:solidFill>
            <a:schemeClr val="bg1">
              <a:lumMod val="95000"/>
            </a:schemeClr>
          </a:solidFill>
          <a:ln w="28575">
            <a:solidFill>
              <a:srgbClr val="FFE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19" name="Oval 35"/>
          <p:cNvSpPr/>
          <p:nvPr/>
        </p:nvSpPr>
        <p:spPr>
          <a:xfrm>
            <a:off x="4427724" y="3178240"/>
            <a:ext cx="192723" cy="192723"/>
          </a:xfrm>
          <a:prstGeom prst="ellipse">
            <a:avLst/>
          </a:prstGeom>
          <a:solidFill>
            <a:schemeClr val="bg1">
              <a:lumMod val="95000"/>
            </a:schemeClr>
          </a:solidFill>
          <a:ln w="28575">
            <a:solidFill>
              <a:srgbClr val="A3C7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22" name="Oval 51"/>
          <p:cNvSpPr/>
          <p:nvPr/>
        </p:nvSpPr>
        <p:spPr>
          <a:xfrm>
            <a:off x="4427724" y="4458395"/>
            <a:ext cx="192723" cy="192723"/>
          </a:xfrm>
          <a:prstGeom prst="ellipse">
            <a:avLst/>
          </a:prstGeom>
          <a:solidFill>
            <a:schemeClr val="bg1">
              <a:lumMod val="95000"/>
            </a:schemeClr>
          </a:solidFill>
          <a:ln w="28575">
            <a:solidFill>
              <a:srgbClr val="42C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27" name="Oval 64"/>
          <p:cNvSpPr/>
          <p:nvPr/>
        </p:nvSpPr>
        <p:spPr>
          <a:xfrm>
            <a:off x="4427724" y="5738551"/>
            <a:ext cx="192723" cy="192723"/>
          </a:xfrm>
          <a:prstGeom prst="ellipse">
            <a:avLst/>
          </a:prstGeom>
          <a:solidFill>
            <a:schemeClr val="bg1">
              <a:lumMod val="95000"/>
            </a:schemeClr>
          </a:solidFill>
          <a:ln w="28575">
            <a:solidFill>
              <a:srgbClr val="FF3B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nvGrpSpPr>
          <p:cNvPr id="20" name="组合 19"/>
          <p:cNvGrpSpPr/>
          <p:nvPr/>
        </p:nvGrpSpPr>
        <p:grpSpPr>
          <a:xfrm>
            <a:off x="1329315" y="1508768"/>
            <a:ext cx="3098410" cy="971355"/>
            <a:chOff x="1361399" y="1508768"/>
            <a:chExt cx="3098410" cy="971355"/>
          </a:xfrm>
        </p:grpSpPr>
        <p:grpSp>
          <p:nvGrpSpPr>
            <p:cNvPr id="21" name="Group 30"/>
            <p:cNvGrpSpPr/>
            <p:nvPr/>
          </p:nvGrpSpPr>
          <p:grpSpPr>
            <a:xfrm>
              <a:off x="1361399" y="1508768"/>
              <a:ext cx="3098410" cy="971355"/>
              <a:chOff x="1231550" y="1255634"/>
              <a:chExt cx="2430618" cy="762001"/>
            </a:xfrm>
          </p:grpSpPr>
          <p:sp>
            <p:nvSpPr>
              <p:cNvPr id="23" name="Flowchart: Off-page Connector 22"/>
              <p:cNvSpPr/>
              <p:nvPr/>
            </p:nvSpPr>
            <p:spPr>
              <a:xfrm rot="16200000">
                <a:off x="1829116" y="830137"/>
                <a:ext cx="762000" cy="1612995"/>
              </a:xfrm>
              <a:prstGeom prst="flowChartOffpageConnector">
                <a:avLst/>
              </a:prstGeom>
              <a:solidFill>
                <a:srgbClr val="FFE22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5865" dirty="0"/>
              </a:p>
            </p:txBody>
          </p:sp>
          <p:sp>
            <p:nvSpPr>
              <p:cNvPr id="24" name="Round Same Side Corner Rectangle 23"/>
              <p:cNvSpPr/>
              <p:nvPr/>
            </p:nvSpPr>
            <p:spPr>
              <a:xfrm rot="16200000">
                <a:off x="1080978"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zh-CN" altLang="en-US" sz="2800" dirty="0" smtClean="0">
                    <a:solidFill>
                      <a:schemeClr val="bg1">
                        <a:lumMod val="50000"/>
                        <a:lumOff val="50000"/>
                      </a:schemeClr>
                    </a:solidFill>
                    <a:latin typeface="Impact" panose="020B0806030902050204" pitchFamily="34" charset="0"/>
                  </a:rPr>
                  <a:t>总</a:t>
                </a:r>
                <a:endParaRPr lang="zh-CN" altLang="en-US" sz="2800" dirty="0" smtClean="0">
                  <a:solidFill>
                    <a:schemeClr val="bg1">
                      <a:lumMod val="50000"/>
                      <a:lumOff val="50000"/>
                    </a:schemeClr>
                  </a:solidFill>
                  <a:latin typeface="Impact" panose="020B0806030902050204" pitchFamily="34" charset="0"/>
                </a:endParaRPr>
              </a:p>
            </p:txBody>
          </p:sp>
          <p:cxnSp>
            <p:nvCxnSpPr>
              <p:cNvPr id="25" name="Straight Connector 24"/>
              <p:cNvCxnSpPr>
                <a:endCxn id="18" idx="2"/>
              </p:cNvCxnSpPr>
              <p:nvPr/>
            </p:nvCxnSpPr>
            <p:spPr>
              <a:xfrm flipV="1">
                <a:off x="2991445" y="1636635"/>
                <a:ext cx="670723" cy="2"/>
              </a:xfrm>
              <a:prstGeom prst="line">
                <a:avLst/>
              </a:prstGeom>
              <a:ln w="19050">
                <a:solidFill>
                  <a:srgbClr val="FFE22C"/>
                </a:solidFill>
                <a:prstDash val="sysDot"/>
              </a:ln>
            </p:spPr>
            <p:style>
              <a:lnRef idx="1">
                <a:schemeClr val="accent1"/>
              </a:lnRef>
              <a:fillRef idx="0">
                <a:schemeClr val="accent1"/>
              </a:fillRef>
              <a:effectRef idx="0">
                <a:schemeClr val="accent1"/>
              </a:effectRef>
              <a:fontRef idx="minor">
                <a:schemeClr val="tx1"/>
              </a:fontRef>
            </p:style>
          </p:cxnSp>
        </p:grpSp>
        <p:sp>
          <p:nvSpPr>
            <p:cNvPr id="37" name="Freeform 35"/>
            <p:cNvSpPr>
              <a:spLocks noChangeAspect="1" noEditPoints="1"/>
            </p:cNvSpPr>
            <p:nvPr/>
          </p:nvSpPr>
          <p:spPr bwMode="auto">
            <a:xfrm>
              <a:off x="2269724" y="1753520"/>
              <a:ext cx="783774" cy="457201"/>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vert="horz" wrap="square" lIns="121920" tIns="60960" rIns="121920" bIns="60960" numCol="1" anchor="t" anchorCtr="0" compatLnSpc="1"/>
            <a:lstStyle/>
            <a:p>
              <a:endParaRPr lang="en-US" sz="3200"/>
            </a:p>
          </p:txBody>
        </p:sp>
      </p:grpSp>
      <p:grpSp>
        <p:nvGrpSpPr>
          <p:cNvPr id="26" name="组合 25"/>
          <p:cNvGrpSpPr/>
          <p:nvPr/>
        </p:nvGrpSpPr>
        <p:grpSpPr>
          <a:xfrm>
            <a:off x="1326759" y="4069078"/>
            <a:ext cx="3100964" cy="971356"/>
            <a:chOff x="1358843" y="4069078"/>
            <a:chExt cx="3100964" cy="971356"/>
          </a:xfrm>
        </p:grpSpPr>
        <p:grpSp>
          <p:nvGrpSpPr>
            <p:cNvPr id="28" name="Group 40"/>
            <p:cNvGrpSpPr/>
            <p:nvPr/>
          </p:nvGrpSpPr>
          <p:grpSpPr>
            <a:xfrm>
              <a:off x="1358843" y="4069078"/>
              <a:ext cx="3100964" cy="971356"/>
              <a:chOff x="1229546" y="1255634"/>
              <a:chExt cx="2432622" cy="762002"/>
            </a:xfrm>
          </p:grpSpPr>
          <p:sp>
            <p:nvSpPr>
              <p:cNvPr id="29" name="Flowchart: Off-page Connector 47"/>
              <p:cNvSpPr/>
              <p:nvPr/>
            </p:nvSpPr>
            <p:spPr>
              <a:xfrm rot="16200000">
                <a:off x="1829116" y="830138"/>
                <a:ext cx="762000" cy="1612995"/>
              </a:xfrm>
              <a:prstGeom prst="flowChartOffpageConnector">
                <a:avLst/>
              </a:prstGeom>
              <a:solidFill>
                <a:srgbClr val="42C0F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30" name="Round Same Side Corner Rectangle 49"/>
              <p:cNvSpPr/>
              <p:nvPr/>
            </p:nvSpPr>
            <p:spPr>
              <a:xfrm rot="16200000">
                <a:off x="1078974"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solidFill>
                      <a:schemeClr val="bg1">
                        <a:lumMod val="50000"/>
                        <a:lumOff val="50000"/>
                      </a:schemeClr>
                    </a:solidFill>
                    <a:latin typeface="Impact" panose="020B0806030902050204" pitchFamily="34" charset="0"/>
                  </a:rPr>
                  <a:t>02</a:t>
                </a:r>
                <a:endParaRPr lang="en-US" sz="2800" dirty="0">
                  <a:solidFill>
                    <a:schemeClr val="bg1">
                      <a:lumMod val="50000"/>
                      <a:lumOff val="50000"/>
                    </a:schemeClr>
                  </a:solidFill>
                  <a:latin typeface="Impact" panose="020B0806030902050204" pitchFamily="34" charset="0"/>
                </a:endParaRPr>
              </a:p>
            </p:txBody>
          </p:sp>
          <p:cxnSp>
            <p:nvCxnSpPr>
              <p:cNvPr id="45" name="Straight Connector 50"/>
              <p:cNvCxnSpPr>
                <a:endCxn id="22" idx="2"/>
              </p:cNvCxnSpPr>
              <p:nvPr/>
            </p:nvCxnSpPr>
            <p:spPr>
              <a:xfrm>
                <a:off x="2991444" y="1636635"/>
                <a:ext cx="670724" cy="1"/>
              </a:xfrm>
              <a:prstGeom prst="line">
                <a:avLst/>
              </a:prstGeom>
              <a:ln w="19050">
                <a:solidFill>
                  <a:srgbClr val="42C0FF"/>
                </a:solidFill>
                <a:prstDash val="sysDot"/>
              </a:ln>
            </p:spPr>
            <p:style>
              <a:lnRef idx="1">
                <a:schemeClr val="accent1"/>
              </a:lnRef>
              <a:fillRef idx="0">
                <a:schemeClr val="accent1"/>
              </a:fillRef>
              <a:effectRef idx="0">
                <a:schemeClr val="accent1"/>
              </a:effectRef>
              <a:fontRef idx="minor">
                <a:schemeClr val="tx1"/>
              </a:fontRef>
            </p:style>
          </p:cxnSp>
        </p:grpSp>
        <p:sp>
          <p:nvSpPr>
            <p:cNvPr id="46" name="Freeform 61"/>
            <p:cNvSpPr/>
            <p:nvPr/>
          </p:nvSpPr>
          <p:spPr bwMode="auto">
            <a:xfrm>
              <a:off x="2382417" y="4264823"/>
              <a:ext cx="558388" cy="579867"/>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4 h 142"/>
                <a:gd name="T16" fmla="*/ 62 w 137"/>
                <a:gd name="T17" fmla="*/ 5 h 142"/>
                <a:gd name="T18" fmla="*/ 43 w 137"/>
                <a:gd name="T19" fmla="*/ 57 h 142"/>
                <a:gd name="T20" fmla="*/ 64 w 137"/>
                <a:gd name="T21" fmla="*/ 57 h 142"/>
                <a:gd name="T22" fmla="*/ 64 w 137"/>
                <a:gd name="T23" fmla="*/ 122 h 142"/>
                <a:gd name="T24" fmla="*/ 64 w 137"/>
                <a:gd name="T25" fmla="*/ 125 h 142"/>
                <a:gd name="T26" fmla="*/ 64 w 137"/>
                <a:gd name="T27" fmla="*/ 130 h 142"/>
                <a:gd name="T28" fmla="*/ 76 w 137"/>
                <a:gd name="T29" fmla="*/ 142 h 142"/>
                <a:gd name="T30" fmla="*/ 87 w 137"/>
                <a:gd name="T31" fmla="*/ 130 h 142"/>
                <a:gd name="T32" fmla="*/ 87 w 137"/>
                <a:gd name="T33" fmla="*/ 125 h 142"/>
                <a:gd name="T34" fmla="*/ 79 w 137"/>
                <a:gd name="T35" fmla="*/ 125 h 142"/>
                <a:gd name="T36" fmla="*/ 79 w 137"/>
                <a:gd name="T37" fmla="*/ 127 h 142"/>
                <a:gd name="T38" fmla="*/ 79 w 137"/>
                <a:gd name="T39" fmla="*/ 129 h 142"/>
                <a:gd name="T40" fmla="*/ 76 w 137"/>
                <a:gd name="T41" fmla="*/ 133 h 142"/>
                <a:gd name="T42" fmla="*/ 72 w 137"/>
                <a:gd name="T43" fmla="*/ 129 h 142"/>
                <a:gd name="T44" fmla="*/ 72 w 137"/>
                <a:gd name="T45" fmla="*/ 127 h 142"/>
                <a:gd name="T46" fmla="*/ 72 w 137"/>
                <a:gd name="T47" fmla="*/ 125 h 142"/>
                <a:gd name="T48" fmla="*/ 72 w 137"/>
                <a:gd name="T49" fmla="*/ 111 h 142"/>
                <a:gd name="T50" fmla="*/ 72 w 137"/>
                <a:gd name="T51" fmla="*/ 57 h 142"/>
                <a:gd name="T52" fmla="*/ 94 w 137"/>
                <a:gd name="T53" fmla="*/ 57 h 142"/>
                <a:gd name="T54" fmla="*/ 76 w 137"/>
                <a:gd name="T55" fmla="*/ 5 h 142"/>
                <a:gd name="T56" fmla="*/ 76 w 137"/>
                <a:gd name="T57" fmla="*/ 4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chemeClr val="bg1"/>
            </a:solidFill>
            <a:ln>
              <a:noFill/>
            </a:ln>
          </p:spPr>
          <p:txBody>
            <a:bodyPr vert="horz" wrap="square" lIns="121920" tIns="60960" rIns="121920" bIns="60960" numCol="1" anchor="t" anchorCtr="0" compatLnSpc="1"/>
            <a:lstStyle/>
            <a:p>
              <a:endParaRPr lang="en-US" sz="2400">
                <a:latin typeface="Impact" panose="020B0806030902050204" pitchFamily="34" charset="0"/>
              </a:endParaRPr>
            </a:p>
          </p:txBody>
        </p:sp>
      </p:grpSp>
      <p:grpSp>
        <p:nvGrpSpPr>
          <p:cNvPr id="47" name="组合 46"/>
          <p:cNvGrpSpPr/>
          <p:nvPr/>
        </p:nvGrpSpPr>
        <p:grpSpPr>
          <a:xfrm>
            <a:off x="1329315" y="2788923"/>
            <a:ext cx="3098408" cy="971356"/>
            <a:chOff x="1361399" y="2788923"/>
            <a:chExt cx="3098408" cy="971356"/>
          </a:xfrm>
        </p:grpSpPr>
        <p:grpSp>
          <p:nvGrpSpPr>
            <p:cNvPr id="48" name="Group 31"/>
            <p:cNvGrpSpPr/>
            <p:nvPr/>
          </p:nvGrpSpPr>
          <p:grpSpPr>
            <a:xfrm>
              <a:off x="1361399" y="2788923"/>
              <a:ext cx="3098408" cy="971356"/>
              <a:chOff x="1231549" y="1255634"/>
              <a:chExt cx="2430616" cy="762002"/>
            </a:xfrm>
          </p:grpSpPr>
          <p:sp>
            <p:nvSpPr>
              <p:cNvPr id="49" name="Flowchart: Off-page Connector 32"/>
              <p:cNvSpPr/>
              <p:nvPr/>
            </p:nvSpPr>
            <p:spPr>
              <a:xfrm rot="16200000">
                <a:off x="1829116" y="830138"/>
                <a:ext cx="762000" cy="1612995"/>
              </a:xfrm>
              <a:prstGeom prst="flowChartOffpageConnector">
                <a:avLst/>
              </a:prstGeom>
              <a:solidFill>
                <a:srgbClr val="A3C71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62" name="Round Same Side Corner Rectangle 33"/>
              <p:cNvSpPr/>
              <p:nvPr/>
            </p:nvSpPr>
            <p:spPr>
              <a:xfrm rot="16200000">
                <a:off x="1080977"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solidFill>
                      <a:schemeClr val="bg1">
                        <a:lumMod val="50000"/>
                        <a:lumOff val="50000"/>
                      </a:schemeClr>
                    </a:solidFill>
                    <a:latin typeface="Impact" panose="020B0806030902050204" pitchFamily="34" charset="0"/>
                  </a:rPr>
                  <a:t>01</a:t>
                </a:r>
                <a:endParaRPr lang="en-US" sz="2800" dirty="0">
                  <a:solidFill>
                    <a:schemeClr val="bg1">
                      <a:lumMod val="50000"/>
                      <a:lumOff val="50000"/>
                    </a:schemeClr>
                  </a:solidFill>
                  <a:latin typeface="Impact" panose="020B0806030902050204" pitchFamily="34" charset="0"/>
                </a:endParaRPr>
              </a:p>
            </p:txBody>
          </p:sp>
          <p:cxnSp>
            <p:nvCxnSpPr>
              <p:cNvPr id="63" name="Straight Connector 34"/>
              <p:cNvCxnSpPr>
                <a:endCxn id="19" idx="2"/>
              </p:cNvCxnSpPr>
              <p:nvPr/>
            </p:nvCxnSpPr>
            <p:spPr>
              <a:xfrm>
                <a:off x="2991446" y="1636635"/>
                <a:ext cx="670719" cy="1"/>
              </a:xfrm>
              <a:prstGeom prst="line">
                <a:avLst/>
              </a:prstGeom>
              <a:ln w="19050">
                <a:solidFill>
                  <a:srgbClr val="A3C718"/>
                </a:solidFill>
                <a:prstDash val="sysDot"/>
              </a:ln>
            </p:spPr>
            <p:style>
              <a:lnRef idx="1">
                <a:schemeClr val="accent1"/>
              </a:lnRef>
              <a:fillRef idx="0">
                <a:schemeClr val="accent1"/>
              </a:fillRef>
              <a:effectRef idx="0">
                <a:schemeClr val="accent1"/>
              </a:effectRef>
              <a:fontRef idx="minor">
                <a:schemeClr val="tx1"/>
              </a:fontRef>
            </p:style>
          </p:cxnSp>
        </p:grpSp>
        <p:sp>
          <p:nvSpPr>
            <p:cNvPr id="64" name="Freeform 5"/>
            <p:cNvSpPr>
              <a:spLocks noEditPoints="1"/>
            </p:cNvSpPr>
            <p:nvPr/>
          </p:nvSpPr>
          <p:spPr bwMode="auto">
            <a:xfrm>
              <a:off x="2351352" y="3055525"/>
              <a:ext cx="620518" cy="438152"/>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bg1"/>
            </a:solidFill>
            <a:ln>
              <a:noFill/>
            </a:ln>
          </p:spPr>
          <p:txBody>
            <a:bodyPr vert="horz" wrap="square" lIns="121920" tIns="60960" rIns="121920" bIns="60960" numCol="1" anchor="t" anchorCtr="0" compatLnSpc="1"/>
            <a:lstStyle/>
            <a:p>
              <a:endParaRPr lang="id-ID" sz="1800">
                <a:latin typeface="Impact" panose="020B0806030902050204" pitchFamily="34" charset="0"/>
              </a:endParaRPr>
            </a:p>
          </p:txBody>
        </p:sp>
      </p:grpSp>
      <p:grpSp>
        <p:nvGrpSpPr>
          <p:cNvPr id="65" name="组合 64"/>
          <p:cNvGrpSpPr/>
          <p:nvPr/>
        </p:nvGrpSpPr>
        <p:grpSpPr>
          <a:xfrm>
            <a:off x="1326760" y="5349234"/>
            <a:ext cx="3100963" cy="971356"/>
            <a:chOff x="1358844" y="5349234"/>
            <a:chExt cx="3100963" cy="971356"/>
          </a:xfrm>
        </p:grpSpPr>
        <p:grpSp>
          <p:nvGrpSpPr>
            <p:cNvPr id="66" name="Group 56"/>
            <p:cNvGrpSpPr/>
            <p:nvPr/>
          </p:nvGrpSpPr>
          <p:grpSpPr>
            <a:xfrm>
              <a:off x="1358844" y="5349234"/>
              <a:ext cx="3100963" cy="971356"/>
              <a:chOff x="1229545" y="1255634"/>
              <a:chExt cx="2432620" cy="762002"/>
            </a:xfrm>
          </p:grpSpPr>
          <p:sp>
            <p:nvSpPr>
              <p:cNvPr id="67" name="Flowchart: Off-page Connector 59"/>
              <p:cNvSpPr/>
              <p:nvPr/>
            </p:nvSpPr>
            <p:spPr>
              <a:xfrm rot="16200000">
                <a:off x="1829116" y="830138"/>
                <a:ext cx="762000" cy="1612995"/>
              </a:xfrm>
              <a:prstGeom prst="flowChartOffpageConnector">
                <a:avLst/>
              </a:prstGeom>
              <a:solidFill>
                <a:srgbClr val="FF3BB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68" name="Round Same Side Corner Rectangle 61"/>
              <p:cNvSpPr/>
              <p:nvPr/>
            </p:nvSpPr>
            <p:spPr>
              <a:xfrm rot="16200000">
                <a:off x="1078973"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solidFill>
                      <a:schemeClr val="bg1">
                        <a:lumMod val="50000"/>
                        <a:lumOff val="50000"/>
                      </a:schemeClr>
                    </a:solidFill>
                    <a:latin typeface="Impact" panose="020B0806030902050204" pitchFamily="34" charset="0"/>
                  </a:rPr>
                  <a:t>03</a:t>
                </a:r>
                <a:endParaRPr lang="en-US" sz="2800" dirty="0">
                  <a:solidFill>
                    <a:schemeClr val="bg1">
                      <a:lumMod val="50000"/>
                      <a:lumOff val="50000"/>
                    </a:schemeClr>
                  </a:solidFill>
                  <a:latin typeface="Impact" panose="020B0806030902050204" pitchFamily="34" charset="0"/>
                </a:endParaRPr>
              </a:p>
            </p:txBody>
          </p:sp>
          <p:cxnSp>
            <p:nvCxnSpPr>
              <p:cNvPr id="69" name="Straight Connector 63"/>
              <p:cNvCxnSpPr>
                <a:endCxn id="27" idx="2"/>
              </p:cNvCxnSpPr>
              <p:nvPr/>
            </p:nvCxnSpPr>
            <p:spPr>
              <a:xfrm>
                <a:off x="2991446" y="1636635"/>
                <a:ext cx="670719" cy="1"/>
              </a:xfrm>
              <a:prstGeom prst="line">
                <a:avLst/>
              </a:prstGeom>
              <a:ln w="19050">
                <a:solidFill>
                  <a:srgbClr val="FF3BBE"/>
                </a:solidFill>
                <a:prstDash val="sysDot"/>
              </a:ln>
            </p:spPr>
            <p:style>
              <a:lnRef idx="1">
                <a:schemeClr val="accent1"/>
              </a:lnRef>
              <a:fillRef idx="0">
                <a:schemeClr val="accent1"/>
              </a:fillRef>
              <a:effectRef idx="0">
                <a:schemeClr val="accent1"/>
              </a:effectRef>
              <a:fontRef idx="minor">
                <a:schemeClr val="tx1"/>
              </a:fontRef>
            </p:style>
          </p:cxnSp>
        </p:grpSp>
        <p:grpSp>
          <p:nvGrpSpPr>
            <p:cNvPr id="70" name="Group 50"/>
            <p:cNvGrpSpPr/>
            <p:nvPr/>
          </p:nvGrpSpPr>
          <p:grpSpPr>
            <a:xfrm>
              <a:off x="2365810" y="5540420"/>
              <a:ext cx="591603" cy="588985"/>
              <a:chOff x="6350" y="-3175"/>
              <a:chExt cx="717550" cy="714376"/>
            </a:xfrm>
            <a:solidFill>
              <a:schemeClr val="bg1"/>
            </a:solidFill>
          </p:grpSpPr>
          <p:sp>
            <p:nvSpPr>
              <p:cNvPr id="71" name="Freeform 18"/>
              <p:cNvSpPr/>
              <p:nvPr/>
            </p:nvSpPr>
            <p:spPr bwMode="auto">
              <a:xfrm>
                <a:off x="438150" y="430213"/>
                <a:ext cx="285750" cy="280988"/>
              </a:xfrm>
              <a:custGeom>
                <a:avLst/>
                <a:gdLst>
                  <a:gd name="T0" fmla="*/ 68 w 75"/>
                  <a:gd name="T1" fmla="*/ 42 h 74"/>
                  <a:gd name="T2" fmla="*/ 25 w 75"/>
                  <a:gd name="T3" fmla="*/ 0 h 74"/>
                  <a:gd name="T4" fmla="*/ 0 w 75"/>
                  <a:gd name="T5" fmla="*/ 24 h 74"/>
                  <a:gd name="T6" fmla="*/ 43 w 75"/>
                  <a:gd name="T7" fmla="*/ 67 h 74"/>
                  <a:gd name="T8" fmla="*/ 68 w 75"/>
                  <a:gd name="T9" fmla="*/ 67 h 74"/>
                  <a:gd name="T10" fmla="*/ 68 w 75"/>
                  <a:gd name="T11" fmla="*/ 42 h 74"/>
                </a:gdLst>
                <a:ahLst/>
                <a:cxnLst>
                  <a:cxn ang="0">
                    <a:pos x="T0" y="T1"/>
                  </a:cxn>
                  <a:cxn ang="0">
                    <a:pos x="T2" y="T3"/>
                  </a:cxn>
                  <a:cxn ang="0">
                    <a:pos x="T4" y="T5"/>
                  </a:cxn>
                  <a:cxn ang="0">
                    <a:pos x="T6" y="T7"/>
                  </a:cxn>
                  <a:cxn ang="0">
                    <a:pos x="T8" y="T9"/>
                  </a:cxn>
                  <a:cxn ang="0">
                    <a:pos x="T10" y="T11"/>
                  </a:cxn>
                </a:cxnLst>
                <a:rect l="0" t="0" r="r" b="b"/>
                <a:pathLst>
                  <a:path w="75" h="74">
                    <a:moveTo>
                      <a:pt x="68" y="42"/>
                    </a:moveTo>
                    <a:cubicBezTo>
                      <a:pt x="25" y="0"/>
                      <a:pt x="25" y="0"/>
                      <a:pt x="25" y="0"/>
                    </a:cubicBezTo>
                    <a:cubicBezTo>
                      <a:pt x="19" y="10"/>
                      <a:pt x="10" y="18"/>
                      <a:pt x="0" y="24"/>
                    </a:cubicBezTo>
                    <a:cubicBezTo>
                      <a:pt x="43" y="67"/>
                      <a:pt x="43" y="67"/>
                      <a:pt x="43" y="67"/>
                    </a:cubicBezTo>
                    <a:cubicBezTo>
                      <a:pt x="50" y="74"/>
                      <a:pt x="61" y="74"/>
                      <a:pt x="68" y="67"/>
                    </a:cubicBezTo>
                    <a:cubicBezTo>
                      <a:pt x="75" y="60"/>
                      <a:pt x="75" y="49"/>
                      <a:pt x="68" y="4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1800">
                  <a:latin typeface="Impact" panose="020B0806030902050204" pitchFamily="34" charset="0"/>
                </a:endParaRPr>
              </a:p>
            </p:txBody>
          </p:sp>
          <p:sp>
            <p:nvSpPr>
              <p:cNvPr id="72" name="Freeform 19"/>
              <p:cNvSpPr>
                <a:spLocks noEditPoints="1"/>
              </p:cNvSpPr>
              <p:nvPr/>
            </p:nvSpPr>
            <p:spPr bwMode="auto">
              <a:xfrm>
                <a:off x="6350" y="-3175"/>
                <a:ext cx="530225" cy="531813"/>
              </a:xfrm>
              <a:custGeom>
                <a:avLst/>
                <a:gdLst>
                  <a:gd name="T0" fmla="*/ 139 w 139"/>
                  <a:gd name="T1" fmla="*/ 70 h 140"/>
                  <a:gd name="T2" fmla="*/ 70 w 139"/>
                  <a:gd name="T3" fmla="*/ 0 h 140"/>
                  <a:gd name="T4" fmla="*/ 0 w 139"/>
                  <a:gd name="T5" fmla="*/ 70 h 140"/>
                  <a:gd name="T6" fmla="*/ 70 w 139"/>
                  <a:gd name="T7" fmla="*/ 140 h 140"/>
                  <a:gd name="T8" fmla="*/ 139 w 139"/>
                  <a:gd name="T9" fmla="*/ 70 h 140"/>
                  <a:gd name="T10" fmla="*/ 70 w 139"/>
                  <a:gd name="T11" fmla="*/ 122 h 140"/>
                  <a:gd name="T12" fmla="*/ 17 w 139"/>
                  <a:gd name="T13" fmla="*/ 70 h 140"/>
                  <a:gd name="T14" fmla="*/ 70 w 139"/>
                  <a:gd name="T15" fmla="*/ 17 h 140"/>
                  <a:gd name="T16" fmla="*/ 122 w 139"/>
                  <a:gd name="T17" fmla="*/ 70 h 140"/>
                  <a:gd name="T18" fmla="*/ 70 w 139"/>
                  <a:gd name="T19"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39" y="70"/>
                    </a:moveTo>
                    <a:cubicBezTo>
                      <a:pt x="139" y="31"/>
                      <a:pt x="108" y="0"/>
                      <a:pt x="70" y="0"/>
                    </a:cubicBezTo>
                    <a:cubicBezTo>
                      <a:pt x="31" y="0"/>
                      <a:pt x="0" y="31"/>
                      <a:pt x="0" y="70"/>
                    </a:cubicBezTo>
                    <a:cubicBezTo>
                      <a:pt x="0" y="108"/>
                      <a:pt x="31" y="140"/>
                      <a:pt x="70" y="140"/>
                    </a:cubicBezTo>
                    <a:cubicBezTo>
                      <a:pt x="108" y="140"/>
                      <a:pt x="139" y="108"/>
                      <a:pt x="139" y="70"/>
                    </a:cubicBezTo>
                    <a:moveTo>
                      <a:pt x="70" y="122"/>
                    </a:moveTo>
                    <a:cubicBezTo>
                      <a:pt x="41" y="122"/>
                      <a:pt x="17" y="99"/>
                      <a:pt x="17" y="70"/>
                    </a:cubicBezTo>
                    <a:cubicBezTo>
                      <a:pt x="17" y="41"/>
                      <a:pt x="41" y="17"/>
                      <a:pt x="70" y="17"/>
                    </a:cubicBezTo>
                    <a:cubicBezTo>
                      <a:pt x="98" y="17"/>
                      <a:pt x="122" y="41"/>
                      <a:pt x="122" y="70"/>
                    </a:cubicBezTo>
                    <a:cubicBezTo>
                      <a:pt x="122" y="99"/>
                      <a:pt x="98" y="122"/>
                      <a:pt x="70" y="1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1800">
                  <a:latin typeface="Impact" panose="020B0806030902050204" pitchFamily="34" charset="0"/>
                </a:endParaRPr>
              </a:p>
            </p:txBody>
          </p:sp>
          <p:sp>
            <p:nvSpPr>
              <p:cNvPr id="73" name="Freeform 20"/>
              <p:cNvSpPr/>
              <p:nvPr/>
            </p:nvSpPr>
            <p:spPr bwMode="auto">
              <a:xfrm>
                <a:off x="117475" y="106363"/>
                <a:ext cx="157163" cy="155575"/>
              </a:xfrm>
              <a:custGeom>
                <a:avLst/>
                <a:gdLst>
                  <a:gd name="T0" fmla="*/ 0 w 41"/>
                  <a:gd name="T1" fmla="*/ 41 h 41"/>
                  <a:gd name="T2" fmla="*/ 12 w 41"/>
                  <a:gd name="T3" fmla="*/ 41 h 41"/>
                  <a:gd name="T4" fmla="*/ 41 w 41"/>
                  <a:gd name="T5" fmla="*/ 12 h 41"/>
                  <a:gd name="T6" fmla="*/ 41 w 41"/>
                  <a:gd name="T7" fmla="*/ 0 h 41"/>
                  <a:gd name="T8" fmla="*/ 0 w 41"/>
                  <a:gd name="T9" fmla="*/ 41 h 41"/>
                </a:gdLst>
                <a:ahLst/>
                <a:cxnLst>
                  <a:cxn ang="0">
                    <a:pos x="T0" y="T1"/>
                  </a:cxn>
                  <a:cxn ang="0">
                    <a:pos x="T2" y="T3"/>
                  </a:cxn>
                  <a:cxn ang="0">
                    <a:pos x="T4" y="T5"/>
                  </a:cxn>
                  <a:cxn ang="0">
                    <a:pos x="T6" y="T7"/>
                  </a:cxn>
                  <a:cxn ang="0">
                    <a:pos x="T8" y="T9"/>
                  </a:cxn>
                </a:cxnLst>
                <a:rect l="0" t="0" r="r" b="b"/>
                <a:pathLst>
                  <a:path w="41" h="41">
                    <a:moveTo>
                      <a:pt x="0" y="41"/>
                    </a:moveTo>
                    <a:cubicBezTo>
                      <a:pt x="12" y="41"/>
                      <a:pt x="12" y="41"/>
                      <a:pt x="12" y="41"/>
                    </a:cubicBezTo>
                    <a:cubicBezTo>
                      <a:pt x="12" y="25"/>
                      <a:pt x="25" y="12"/>
                      <a:pt x="41" y="12"/>
                    </a:cubicBezTo>
                    <a:cubicBezTo>
                      <a:pt x="41" y="0"/>
                      <a:pt x="41" y="0"/>
                      <a:pt x="41" y="0"/>
                    </a:cubicBezTo>
                    <a:cubicBezTo>
                      <a:pt x="18" y="0"/>
                      <a:pt x="0" y="18"/>
                      <a:pt x="0" y="4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1800">
                  <a:latin typeface="Impact" panose="020B080603090205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1"/>
                                        </p:tgtEl>
                                        <p:attrNameLst>
                                          <p:attrName>style.visibility</p:attrName>
                                        </p:attrNameLst>
                                      </p:cBhvr>
                                      <p:to>
                                        <p:strVal val="visible"/>
                                      </p:to>
                                    </p:set>
                                    <p:animEffect transition="in" filter="wipe(left)">
                                      <p:cBhvr>
                                        <p:cTn id="7" dur="200"/>
                                        <p:tgtEl>
                                          <p:spTgt spid="61"/>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61"/>
                                        </p:tgtEl>
                                      </p:cBhvr>
                                      <p:to x="80000" y="100000"/>
                                    </p:animScale>
                                    <p:anim by="(#ppt_w*0.10)" calcmode="lin" valueType="num">
                                      <p:cBhvr>
                                        <p:cTn id="10" dur="50" autoRev="1" fill="hold">
                                          <p:stCondLst>
                                            <p:cond delay="0"/>
                                          </p:stCondLst>
                                        </p:cTn>
                                        <p:tgtEl>
                                          <p:spTgt spid="61"/>
                                        </p:tgtEl>
                                        <p:attrNameLst>
                                          <p:attrName>ppt_x</p:attrName>
                                        </p:attrNameLst>
                                      </p:cBhvr>
                                    </p:anim>
                                    <p:anim by="(-#ppt_w*0.10)" calcmode="lin" valueType="num">
                                      <p:cBhvr>
                                        <p:cTn id="11" dur="50" autoRev="1" fill="hold">
                                          <p:stCondLst>
                                            <p:cond delay="0"/>
                                          </p:stCondLst>
                                        </p:cTn>
                                        <p:tgtEl>
                                          <p:spTgt spid="61"/>
                                        </p:tgtEl>
                                        <p:attrNameLst>
                                          <p:attrName>ppt_y</p:attrName>
                                        </p:attrNameLst>
                                      </p:cBhvr>
                                    </p:anim>
                                    <p:animRot by="-480000">
                                      <p:cBhvr>
                                        <p:cTn id="12" dur="50" autoRev="1" fill="hold">
                                          <p:stCondLst>
                                            <p:cond delay="0"/>
                                          </p:stCondLst>
                                        </p:cTn>
                                        <p:tgtEl>
                                          <p:spTgt spid="6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五边形 95"/>
          <p:cNvSpPr/>
          <p:nvPr/>
        </p:nvSpPr>
        <p:spPr>
          <a:xfrm rot="5400000">
            <a:off x="887095" y="-523875"/>
            <a:ext cx="400685" cy="175450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99" name="五边形 98"/>
          <p:cNvSpPr/>
          <p:nvPr/>
        </p:nvSpPr>
        <p:spPr>
          <a:xfrm rot="5400000">
            <a:off x="4361180" y="-299720"/>
            <a:ext cx="586740" cy="1491615"/>
          </a:xfrm>
          <a:prstGeom prst="homePlate">
            <a:avLst>
              <a:gd name="adj" fmla="val 1942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grpSp>
        <p:nvGrpSpPr>
          <p:cNvPr id="87" name="组合 86"/>
          <p:cNvGrpSpPr/>
          <p:nvPr/>
        </p:nvGrpSpPr>
        <p:grpSpPr>
          <a:xfrm>
            <a:off x="1859915" y="153035"/>
            <a:ext cx="5922645" cy="451485"/>
            <a:chOff x="0" y="108249"/>
            <a:chExt cx="9721850" cy="359839"/>
          </a:xfrm>
        </p:grpSpPr>
        <p:cxnSp>
          <p:nvCxnSpPr>
            <p:cNvPr id="88" name="直接连接符 87"/>
            <p:cNvCxnSpPr/>
            <p:nvPr/>
          </p:nvCxnSpPr>
          <p:spPr>
            <a:xfrm>
              <a:off x="0" y="468088"/>
              <a:ext cx="97218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9" name="组合 88"/>
            <p:cNvGrpSpPr/>
            <p:nvPr/>
          </p:nvGrpSpPr>
          <p:grpSpPr>
            <a:xfrm>
              <a:off x="252845" y="108249"/>
              <a:ext cx="2658211" cy="319857"/>
              <a:chOff x="1551900" y="36241"/>
              <a:chExt cx="2658211" cy="319857"/>
            </a:xfrm>
          </p:grpSpPr>
          <p:sp>
            <p:nvSpPr>
              <p:cNvPr id="96" name="五边形 95"/>
              <p:cNvSpPr/>
              <p:nvPr/>
            </p:nvSpPr>
            <p:spPr>
              <a:xfrm rot="5400000">
                <a:off x="2721077" y="-1132936"/>
                <a:ext cx="319857" cy="2658211"/>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97" name="KSO_GT1.1.1"/>
              <p:cNvSpPr txBox="1"/>
              <p:nvPr/>
            </p:nvSpPr>
            <p:spPr>
              <a:xfrm>
                <a:off x="1779206" y="72681"/>
                <a:ext cx="1781754" cy="24748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chemeClr val="bg1"/>
                    </a:solidFill>
                  </a:rPr>
                  <a:t>②</a:t>
                </a:r>
                <a:r>
                  <a:rPr lang="zh-CN" altLang="en-US" sz="1505" dirty="0">
                    <a:solidFill>
                      <a:srgbClr val="FFFFFF"/>
                    </a:solidFill>
                  </a:rPr>
                  <a:t>研究目标</a:t>
                </a:r>
                <a:endParaRPr lang="zh-CN" altLang="en-US" sz="1505" dirty="0">
                  <a:solidFill>
                    <a:srgbClr val="FFFFFF"/>
                  </a:solidFill>
                </a:endParaRPr>
              </a:p>
            </p:txBody>
          </p:sp>
        </p:grpSp>
      </p:grpSp>
      <p:sp>
        <p:nvSpPr>
          <p:cNvPr id="100" name="KSO_GT1.1.1"/>
          <p:cNvSpPr txBox="1"/>
          <p:nvPr/>
        </p:nvSpPr>
        <p:spPr>
          <a:xfrm>
            <a:off x="-242570" y="198120"/>
            <a:ext cx="239522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①核心概念</a:t>
            </a:r>
            <a:endParaRPr lang="zh-CN" altLang="en-US" sz="1505" dirty="0">
              <a:solidFill>
                <a:srgbClr val="FFFFFF"/>
              </a:solidFill>
            </a:endParaRPr>
          </a:p>
        </p:txBody>
      </p:sp>
      <p:sp>
        <p:nvSpPr>
          <p:cNvPr id="102" name="KSO_GT1.1.1"/>
          <p:cNvSpPr txBox="1"/>
          <p:nvPr/>
        </p:nvSpPr>
        <p:spPr>
          <a:xfrm>
            <a:off x="3529330" y="20955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2000" b="1" dirty="0" smtClean="0">
                <a:solidFill>
                  <a:srgbClr val="FFFFFF"/>
                </a:solidFill>
              </a:rPr>
              <a:t>③内容框架</a:t>
            </a:r>
            <a:endParaRPr lang="zh-CN" altLang="en-US" sz="2000" b="1" dirty="0" smtClean="0">
              <a:solidFill>
                <a:srgbClr val="FFFFFF"/>
              </a:solidFill>
            </a:endParaRPr>
          </a:p>
        </p:txBody>
      </p:sp>
      <p:sp>
        <p:nvSpPr>
          <p:cNvPr id="3" name="KSO_GT1.1.1"/>
          <p:cNvSpPr txBox="1"/>
          <p:nvPr/>
        </p:nvSpPr>
        <p:spPr>
          <a:xfrm>
            <a:off x="5892165" y="19875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③内容框架</a:t>
            </a:r>
            <a:endParaRPr lang="zh-CN" altLang="en-US" sz="1505" dirty="0" smtClean="0">
              <a:solidFill>
                <a:srgbClr val="FFFFFF"/>
              </a:solidFill>
            </a:endParaRPr>
          </a:p>
        </p:txBody>
      </p:sp>
      <p:sp>
        <p:nvSpPr>
          <p:cNvPr id="4" name="五边形 95"/>
          <p:cNvSpPr/>
          <p:nvPr/>
        </p:nvSpPr>
        <p:spPr>
          <a:xfrm rot="5400000">
            <a:off x="6275070" y="-434340"/>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5" name="五边形 95"/>
          <p:cNvSpPr/>
          <p:nvPr/>
        </p:nvSpPr>
        <p:spPr>
          <a:xfrm rot="5400000">
            <a:off x="8059420" y="-445770"/>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6" name="五边形 95"/>
          <p:cNvSpPr/>
          <p:nvPr/>
        </p:nvSpPr>
        <p:spPr>
          <a:xfrm rot="5400000">
            <a:off x="9843770" y="-44513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7" name="KSO_GT1.1.1"/>
          <p:cNvSpPr txBox="1"/>
          <p:nvPr/>
        </p:nvSpPr>
        <p:spPr>
          <a:xfrm>
            <a:off x="5424170" y="20955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④内容提纲</a:t>
            </a:r>
            <a:endParaRPr lang="zh-CN" altLang="en-US" sz="1505" dirty="0" smtClean="0">
              <a:solidFill>
                <a:srgbClr val="FFFFFF"/>
              </a:solidFill>
            </a:endParaRPr>
          </a:p>
        </p:txBody>
      </p:sp>
      <p:sp>
        <p:nvSpPr>
          <p:cNvPr id="8" name="KSO_GT1.1.1"/>
          <p:cNvSpPr txBox="1"/>
          <p:nvPr/>
        </p:nvSpPr>
        <p:spPr>
          <a:xfrm>
            <a:off x="7204710" y="19812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⑤重点难点</a:t>
            </a:r>
            <a:endParaRPr lang="zh-CN" altLang="en-US" sz="1505" dirty="0" smtClean="0">
              <a:solidFill>
                <a:srgbClr val="FFFFFF"/>
              </a:solidFill>
            </a:endParaRPr>
          </a:p>
        </p:txBody>
      </p:sp>
      <p:sp>
        <p:nvSpPr>
          <p:cNvPr id="9" name="KSO_GT1.1.1"/>
          <p:cNvSpPr txBox="1"/>
          <p:nvPr/>
        </p:nvSpPr>
        <p:spPr>
          <a:xfrm>
            <a:off x="8988425" y="16446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⑥研究计划</a:t>
            </a:r>
            <a:endParaRPr lang="zh-CN" altLang="en-US" sz="1505" dirty="0" smtClean="0">
              <a:solidFill>
                <a:srgbClr val="FFFFFF"/>
              </a:solidFill>
            </a:endParaRPr>
          </a:p>
        </p:txBody>
      </p:sp>
      <p:pic>
        <p:nvPicPr>
          <p:cNvPr id="2" name="图片 1"/>
          <p:cNvPicPr>
            <a:picLocks noChangeAspect="1"/>
          </p:cNvPicPr>
          <p:nvPr/>
        </p:nvPicPr>
        <p:blipFill>
          <a:blip r:embed="rId1"/>
          <a:stretch>
            <a:fillRect/>
          </a:stretch>
        </p:blipFill>
        <p:spPr>
          <a:xfrm>
            <a:off x="111760" y="1078865"/>
            <a:ext cx="11698605" cy="3830955"/>
          </a:xfrm>
          <a:prstGeom prst="rect">
            <a:avLst/>
          </a:prstGeom>
          <a:noFill/>
          <a:ln>
            <a:noFill/>
          </a:ln>
        </p:spPr>
      </p:pic>
      <p:sp>
        <p:nvSpPr>
          <p:cNvPr id="10" name="任意多边形 9"/>
          <p:cNvSpPr/>
          <p:nvPr/>
        </p:nvSpPr>
        <p:spPr bwMode="auto">
          <a:xfrm>
            <a:off x="0" y="5248275"/>
            <a:ext cx="12192000" cy="1609725"/>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chemeClr val="accent3"/>
          </a:solidFill>
          <a:ln w="9525">
            <a:noFill/>
            <a:round/>
          </a:ln>
        </p:spPr>
        <p:txBody>
          <a:bodyPr vert="horz" wrap="square" lIns="121920" tIns="60960" rIns="121920" bIns="60960" numCol="1" anchor="t" anchorCtr="0" compatLnSpc="1">
            <a:noAutofit/>
          </a:bodyPr>
          <a:p>
            <a:endParaRPr lang="en-US" sz="3555">
              <a:latin typeface="微软雅黑" panose="020B0503020204020204" pitchFamily="34" charset="-122"/>
              <a:ea typeface="微软雅黑" panose="020B0503020204020204" pitchFamily="34" charset="-122"/>
            </a:endParaRPr>
          </a:p>
        </p:txBody>
      </p:sp>
      <p:sp>
        <p:nvSpPr>
          <p:cNvPr id="67" name="TextBox 9"/>
          <p:cNvSpPr txBox="1"/>
          <p:nvPr/>
        </p:nvSpPr>
        <p:spPr>
          <a:xfrm>
            <a:off x="1034780" y="5732154"/>
            <a:ext cx="10122441"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defPPr>
              <a:defRPr lang="zh-CN"/>
            </a:defPPr>
            <a:lvl1pPr algn="ctr">
              <a:lnSpc>
                <a:spcPct val="12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r>
              <a:rPr lang="zh-CN" altLang="en-US" sz="1800" b="1" dirty="0">
                <a:solidFill>
                  <a:schemeClr val="bg1">
                    <a:lumMod val="95000"/>
                  </a:schemeClr>
                </a:solidFill>
                <a:sym typeface="微软雅黑" panose="020B0503020204020204" pitchFamily="34" charset="-122"/>
              </a:rPr>
              <a:t>规划组将基于翔实的文献研究、调查研究，结合学校已有实践基础，构建既富有本校特色又具有推广价值的新时期育人课程序列、育人模式和评价体系，并从多元维度遴选典型主体开展案例研究，使规划研究科学规范有效推进。</a:t>
            </a:r>
            <a:endParaRPr lang="zh-CN" altLang="en-US" sz="1800" b="1" dirty="0">
              <a:solidFill>
                <a:schemeClr val="bg1">
                  <a:lumMod val="95000"/>
                </a:schemeClr>
              </a:solidFill>
              <a:sym typeface="微软雅黑" panose="020B0503020204020204" pitchFamily="34" charset="-122"/>
            </a:endParaRPr>
          </a:p>
        </p:txBody>
      </p:sp>
      <p:sp>
        <p:nvSpPr>
          <p:cNvPr id="11" name="文本框 10"/>
          <p:cNvSpPr txBox="1"/>
          <p:nvPr/>
        </p:nvSpPr>
        <p:spPr>
          <a:xfrm>
            <a:off x="4282440" y="929640"/>
            <a:ext cx="3362960" cy="460375"/>
          </a:xfrm>
          <a:prstGeom prst="rect">
            <a:avLst/>
          </a:prstGeom>
          <a:noFill/>
          <a:ln w="9525">
            <a:noFill/>
          </a:ln>
        </p:spPr>
        <p:txBody>
          <a:bodyPr wrap="square">
            <a:spAutoFit/>
          </a:bodyPr>
          <a:p>
            <a:pPr indent="0"/>
            <a:r>
              <a:rPr lang="zh-CN" sz="2400" b="1">
                <a:solidFill>
                  <a:srgbClr val="133984"/>
                </a:solidFill>
                <a:latin typeface="微软雅黑" panose="020B0503020204020204" pitchFamily="34" charset="-122"/>
                <a:ea typeface="微软雅黑" panose="020B0503020204020204" pitchFamily="34" charset="-122"/>
              </a:rPr>
              <a:t>规划研究内容整体框架</a:t>
            </a:r>
            <a:endParaRPr lang="zh-CN" altLang="en-US" sz="2400" b="1">
              <a:solidFill>
                <a:srgbClr val="133984"/>
              </a:solidFill>
              <a:latin typeface="微软雅黑" panose="020B0503020204020204" pitchFamily="34" charset="-122"/>
              <a:ea typeface="微软雅黑" panose="020B0503020204020204" pitchFamily="34" charset="-122"/>
            </a:endParaRPr>
          </a:p>
        </p:txBody>
      </p:sp>
      <p:grpSp>
        <p:nvGrpSpPr>
          <p:cNvPr id="12" name="Group 82"/>
          <p:cNvGrpSpPr/>
          <p:nvPr/>
        </p:nvGrpSpPr>
        <p:grpSpPr>
          <a:xfrm>
            <a:off x="10848417" y="4998372"/>
            <a:ext cx="898333" cy="880533"/>
            <a:chOff x="6224853" y="3161578"/>
            <a:chExt cx="673750" cy="660400"/>
          </a:xfrm>
        </p:grpSpPr>
        <p:sp>
          <p:nvSpPr>
            <p:cNvPr id="13" name="Rectangle 24"/>
            <p:cNvSpPr>
              <a:spLocks noChangeArrowheads="1"/>
            </p:cNvSpPr>
            <p:nvPr/>
          </p:nvSpPr>
          <p:spPr bwMode="auto">
            <a:xfrm>
              <a:off x="6397891" y="3327809"/>
              <a:ext cx="50800" cy="436562"/>
            </a:xfrm>
            <a:prstGeom prst="rect">
              <a:avLst/>
            </a:prstGeom>
            <a:solidFill>
              <a:srgbClr val="6F5839"/>
            </a:solidFill>
            <a:ln w="9525">
              <a:noFill/>
              <a:miter lim="800000"/>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sp>
          <p:nvSpPr>
            <p:cNvPr id="14" name="Oval 25"/>
            <p:cNvSpPr>
              <a:spLocks noChangeArrowheads="1"/>
            </p:cNvSpPr>
            <p:nvPr/>
          </p:nvSpPr>
          <p:spPr bwMode="auto">
            <a:xfrm>
              <a:off x="6224853" y="3254784"/>
              <a:ext cx="406400" cy="409575"/>
            </a:xfrm>
            <a:prstGeom prst="ellipse">
              <a:avLst/>
            </a:prstGeom>
            <a:solidFill>
              <a:schemeClr val="accent4"/>
            </a:solidFill>
            <a:ln w="9525">
              <a:noFill/>
              <a:round/>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sp>
          <p:nvSpPr>
            <p:cNvPr id="15" name="Rectangle 30"/>
            <p:cNvSpPr>
              <a:spLocks noChangeArrowheads="1"/>
            </p:cNvSpPr>
            <p:nvPr/>
          </p:nvSpPr>
          <p:spPr bwMode="auto">
            <a:xfrm>
              <a:off x="6633490" y="3475903"/>
              <a:ext cx="38100" cy="346075"/>
            </a:xfrm>
            <a:prstGeom prst="rect">
              <a:avLst/>
            </a:prstGeom>
            <a:solidFill>
              <a:srgbClr val="6F5839"/>
            </a:solidFill>
            <a:ln w="9525">
              <a:noFill/>
              <a:miter lim="800000"/>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sp>
          <p:nvSpPr>
            <p:cNvPr id="62" name="Oval 31"/>
            <p:cNvSpPr>
              <a:spLocks noChangeArrowheads="1"/>
            </p:cNvSpPr>
            <p:nvPr/>
          </p:nvSpPr>
          <p:spPr bwMode="auto">
            <a:xfrm>
              <a:off x="6412828" y="3161578"/>
              <a:ext cx="485775" cy="484187"/>
            </a:xfrm>
            <a:prstGeom prst="ellipse">
              <a:avLst/>
            </a:prstGeom>
            <a:solidFill>
              <a:schemeClr val="accent3"/>
            </a:solidFill>
            <a:ln w="9525">
              <a:noFill/>
              <a:round/>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par>
                                <p:cTn id="14" presetID="12" presetClass="entr" presetSubtype="4" fill="hold" nodeType="with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slide(fromBottom)">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95"/>
          <p:cNvSpPr/>
          <p:nvPr/>
        </p:nvSpPr>
        <p:spPr>
          <a:xfrm rot="5400000">
            <a:off x="4398010" y="-44513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101" name="五边形 95"/>
          <p:cNvSpPr/>
          <p:nvPr/>
        </p:nvSpPr>
        <p:spPr>
          <a:xfrm rot="5400000">
            <a:off x="887095" y="-523875"/>
            <a:ext cx="400685" cy="175450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99" name="五边形 98"/>
          <p:cNvSpPr/>
          <p:nvPr/>
        </p:nvSpPr>
        <p:spPr>
          <a:xfrm rot="5400000">
            <a:off x="6219190" y="-299720"/>
            <a:ext cx="586740" cy="1491615"/>
          </a:xfrm>
          <a:prstGeom prst="homePlate">
            <a:avLst>
              <a:gd name="adj" fmla="val 1942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grpSp>
        <p:nvGrpSpPr>
          <p:cNvPr id="87" name="组合 86"/>
          <p:cNvGrpSpPr/>
          <p:nvPr/>
        </p:nvGrpSpPr>
        <p:grpSpPr>
          <a:xfrm>
            <a:off x="1859915" y="153035"/>
            <a:ext cx="5922645" cy="451485"/>
            <a:chOff x="0" y="108249"/>
            <a:chExt cx="9721850" cy="359839"/>
          </a:xfrm>
        </p:grpSpPr>
        <p:cxnSp>
          <p:nvCxnSpPr>
            <p:cNvPr id="88" name="直接连接符 87"/>
            <p:cNvCxnSpPr/>
            <p:nvPr/>
          </p:nvCxnSpPr>
          <p:spPr>
            <a:xfrm>
              <a:off x="0" y="468088"/>
              <a:ext cx="97218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9" name="组合 88"/>
            <p:cNvGrpSpPr/>
            <p:nvPr/>
          </p:nvGrpSpPr>
          <p:grpSpPr>
            <a:xfrm>
              <a:off x="252845" y="108249"/>
              <a:ext cx="2658211" cy="319857"/>
              <a:chOff x="1551900" y="36241"/>
              <a:chExt cx="2658211" cy="319857"/>
            </a:xfrm>
          </p:grpSpPr>
          <p:sp>
            <p:nvSpPr>
              <p:cNvPr id="96" name="五边形 95"/>
              <p:cNvSpPr/>
              <p:nvPr/>
            </p:nvSpPr>
            <p:spPr>
              <a:xfrm rot="5400000">
                <a:off x="2721077" y="-1132936"/>
                <a:ext cx="319857" cy="2658211"/>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97" name="KSO_GT1.1.1"/>
              <p:cNvSpPr txBox="1"/>
              <p:nvPr/>
            </p:nvSpPr>
            <p:spPr>
              <a:xfrm>
                <a:off x="1779206" y="72681"/>
                <a:ext cx="1781754" cy="24748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chemeClr val="bg1"/>
                    </a:solidFill>
                  </a:rPr>
                  <a:t>②</a:t>
                </a:r>
                <a:r>
                  <a:rPr lang="zh-CN" altLang="en-US" sz="1505" dirty="0">
                    <a:solidFill>
                      <a:srgbClr val="FFFFFF"/>
                    </a:solidFill>
                  </a:rPr>
                  <a:t>研究目标</a:t>
                </a:r>
                <a:endParaRPr lang="zh-CN" altLang="en-US" sz="1505" dirty="0">
                  <a:solidFill>
                    <a:srgbClr val="FFFFFF"/>
                  </a:solidFill>
                </a:endParaRPr>
              </a:p>
            </p:txBody>
          </p:sp>
        </p:grpSp>
      </p:grpSp>
      <p:sp>
        <p:nvSpPr>
          <p:cNvPr id="100" name="KSO_GT1.1.1"/>
          <p:cNvSpPr txBox="1"/>
          <p:nvPr/>
        </p:nvSpPr>
        <p:spPr>
          <a:xfrm>
            <a:off x="-242570" y="198120"/>
            <a:ext cx="239522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①核心概念</a:t>
            </a:r>
            <a:endParaRPr lang="zh-CN" altLang="en-US" sz="1505" dirty="0">
              <a:solidFill>
                <a:srgbClr val="FFFFFF"/>
              </a:solidFill>
            </a:endParaRPr>
          </a:p>
        </p:txBody>
      </p:sp>
      <p:sp>
        <p:nvSpPr>
          <p:cNvPr id="102" name="KSO_GT1.1.1"/>
          <p:cNvSpPr txBox="1"/>
          <p:nvPr/>
        </p:nvSpPr>
        <p:spPr>
          <a:xfrm>
            <a:off x="3543300" y="19875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③内容框架</a:t>
            </a:r>
            <a:endParaRPr lang="zh-CN" altLang="en-US" sz="2000" b="1" dirty="0" smtClean="0">
              <a:solidFill>
                <a:srgbClr val="FFFFFF"/>
              </a:solidFill>
            </a:endParaRPr>
          </a:p>
        </p:txBody>
      </p:sp>
      <p:sp>
        <p:nvSpPr>
          <p:cNvPr id="3" name="KSO_GT1.1.1"/>
          <p:cNvSpPr txBox="1"/>
          <p:nvPr/>
        </p:nvSpPr>
        <p:spPr>
          <a:xfrm>
            <a:off x="3513455" y="73977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③内容框架</a:t>
            </a:r>
            <a:endParaRPr lang="zh-CN" altLang="en-US" sz="1505" dirty="0" smtClean="0">
              <a:solidFill>
                <a:srgbClr val="FFFFFF"/>
              </a:solidFill>
            </a:endParaRPr>
          </a:p>
        </p:txBody>
      </p:sp>
      <p:sp>
        <p:nvSpPr>
          <p:cNvPr id="5" name="五边形 95"/>
          <p:cNvSpPr/>
          <p:nvPr/>
        </p:nvSpPr>
        <p:spPr>
          <a:xfrm rot="5400000">
            <a:off x="8059420" y="-445770"/>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6" name="五边形 95"/>
          <p:cNvSpPr/>
          <p:nvPr/>
        </p:nvSpPr>
        <p:spPr>
          <a:xfrm rot="5400000">
            <a:off x="9843770" y="-44513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7" name="KSO_GT1.1.1"/>
          <p:cNvSpPr txBox="1"/>
          <p:nvPr/>
        </p:nvSpPr>
        <p:spPr>
          <a:xfrm>
            <a:off x="5397500" y="19875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2000" b="1" dirty="0" smtClean="0">
                <a:solidFill>
                  <a:srgbClr val="FFFFFF"/>
                </a:solidFill>
              </a:rPr>
              <a:t>④内容提纲</a:t>
            </a:r>
            <a:endParaRPr lang="zh-CN" altLang="en-US" sz="2000" b="1" dirty="0" smtClean="0">
              <a:solidFill>
                <a:srgbClr val="FFFFFF"/>
              </a:solidFill>
            </a:endParaRPr>
          </a:p>
        </p:txBody>
      </p:sp>
      <p:sp>
        <p:nvSpPr>
          <p:cNvPr id="8" name="KSO_GT1.1.1"/>
          <p:cNvSpPr txBox="1"/>
          <p:nvPr/>
        </p:nvSpPr>
        <p:spPr>
          <a:xfrm>
            <a:off x="7204710" y="19812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⑤重点难点</a:t>
            </a:r>
            <a:endParaRPr lang="zh-CN" altLang="en-US" sz="1505" dirty="0" smtClean="0">
              <a:solidFill>
                <a:srgbClr val="FFFFFF"/>
              </a:solidFill>
            </a:endParaRPr>
          </a:p>
        </p:txBody>
      </p:sp>
      <p:sp>
        <p:nvSpPr>
          <p:cNvPr id="9" name="KSO_GT1.1.1"/>
          <p:cNvSpPr txBox="1"/>
          <p:nvPr/>
        </p:nvSpPr>
        <p:spPr>
          <a:xfrm>
            <a:off x="8988425" y="16446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⑥研究计划</a:t>
            </a:r>
            <a:endParaRPr lang="zh-CN" altLang="en-US" sz="1505" dirty="0" smtClean="0">
              <a:solidFill>
                <a:srgbClr val="FFFFFF"/>
              </a:solidFill>
            </a:endParaRPr>
          </a:p>
        </p:txBody>
      </p:sp>
      <p:sp>
        <p:nvSpPr>
          <p:cNvPr id="11" name="文本框 10"/>
          <p:cNvSpPr txBox="1"/>
          <p:nvPr/>
        </p:nvSpPr>
        <p:spPr>
          <a:xfrm>
            <a:off x="546100" y="1929130"/>
            <a:ext cx="3362960" cy="460375"/>
          </a:xfrm>
          <a:prstGeom prst="rect">
            <a:avLst/>
          </a:prstGeom>
          <a:noFill/>
          <a:ln w="9525">
            <a:noFill/>
          </a:ln>
        </p:spPr>
        <p:txBody>
          <a:bodyPr wrap="square">
            <a:spAutoFit/>
          </a:bodyPr>
          <a:p>
            <a:pPr indent="0"/>
            <a:r>
              <a:rPr lang="zh-CN" sz="2400" b="1">
                <a:solidFill>
                  <a:srgbClr val="133984"/>
                </a:solidFill>
                <a:latin typeface="微软雅黑" panose="020B0503020204020204" pitchFamily="34" charset="-122"/>
                <a:ea typeface="微软雅黑" panose="020B0503020204020204" pitchFamily="34" charset="-122"/>
              </a:rPr>
              <a:t>规划研究内容提纲</a:t>
            </a:r>
            <a:endParaRPr lang="zh-CN" altLang="en-US" sz="2400" b="1">
              <a:solidFill>
                <a:srgbClr val="133984"/>
              </a:solidFill>
              <a:latin typeface="微软雅黑" panose="020B0503020204020204" pitchFamily="34" charset="-122"/>
              <a:ea typeface="微软雅黑" panose="020B0503020204020204" pitchFamily="34" charset="-122"/>
            </a:endParaRPr>
          </a:p>
        </p:txBody>
      </p:sp>
      <p:sp>
        <p:nvSpPr>
          <p:cNvPr id="50" name="Freeform 29"/>
          <p:cNvSpPr/>
          <p:nvPr/>
        </p:nvSpPr>
        <p:spPr bwMode="auto">
          <a:xfrm>
            <a:off x="9133419" y="5046104"/>
            <a:ext cx="143933" cy="2117"/>
          </a:xfrm>
          <a:custGeom>
            <a:avLst/>
            <a:gdLst/>
            <a:ahLst/>
            <a:cxnLst>
              <a:cxn ang="0">
                <a:pos x="0" y="0"/>
              </a:cxn>
              <a:cxn ang="0">
                <a:pos x="68" y="0"/>
              </a:cxn>
              <a:cxn ang="0">
                <a:pos x="0" y="0"/>
              </a:cxn>
              <a:cxn ang="0">
                <a:pos x="0" y="0"/>
              </a:cxn>
            </a:cxnLst>
            <a:rect l="0" t="0" r="r" b="b"/>
            <a:pathLst>
              <a:path w="68">
                <a:moveTo>
                  <a:pt x="0" y="0"/>
                </a:moveTo>
                <a:lnTo>
                  <a:pt x="68" y="0"/>
                </a:lnTo>
                <a:lnTo>
                  <a:pt x="0" y="0"/>
                </a:lnTo>
                <a:lnTo>
                  <a:pt x="0" y="0"/>
                </a:lnTo>
                <a:close/>
              </a:path>
            </a:pathLst>
          </a:custGeom>
          <a:solidFill>
            <a:srgbClr val="FFFFFF"/>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nvGrpSpPr>
          <p:cNvPr id="51" name="Group 134"/>
          <p:cNvGrpSpPr/>
          <p:nvPr/>
        </p:nvGrpSpPr>
        <p:grpSpPr>
          <a:xfrm>
            <a:off x="5051036" y="3090370"/>
            <a:ext cx="2089928" cy="3231617"/>
            <a:chOff x="3606801" y="1272140"/>
            <a:chExt cx="1920875" cy="2970213"/>
          </a:xfrm>
        </p:grpSpPr>
        <p:sp>
          <p:nvSpPr>
            <p:cNvPr id="70" name="Freeform 37"/>
            <p:cNvSpPr/>
            <p:nvPr/>
          </p:nvSpPr>
          <p:spPr bwMode="auto">
            <a:xfrm>
              <a:off x="4586288" y="1272140"/>
              <a:ext cx="885825" cy="628650"/>
            </a:xfrm>
            <a:custGeom>
              <a:avLst/>
              <a:gdLst/>
              <a:ahLst/>
              <a:cxnLst>
                <a:cxn ang="0">
                  <a:pos x="626" y="266"/>
                </a:cxn>
                <a:cxn ang="0">
                  <a:pos x="839" y="594"/>
                </a:cxn>
                <a:cxn ang="0">
                  <a:pos x="0" y="594"/>
                </a:cxn>
                <a:cxn ang="0">
                  <a:pos x="0" y="0"/>
                </a:cxn>
                <a:cxn ang="0">
                  <a:pos x="626" y="266"/>
                </a:cxn>
              </a:cxnLst>
              <a:rect l="0" t="0" r="r" b="b"/>
              <a:pathLst>
                <a:path w="839" h="594">
                  <a:moveTo>
                    <a:pt x="626" y="266"/>
                  </a:moveTo>
                  <a:cubicBezTo>
                    <a:pt x="724" y="364"/>
                    <a:pt x="795" y="473"/>
                    <a:pt x="839" y="594"/>
                  </a:cubicBezTo>
                  <a:cubicBezTo>
                    <a:pt x="0" y="594"/>
                    <a:pt x="0" y="594"/>
                    <a:pt x="0" y="594"/>
                  </a:cubicBezTo>
                  <a:cubicBezTo>
                    <a:pt x="0" y="0"/>
                    <a:pt x="0" y="0"/>
                    <a:pt x="0" y="0"/>
                  </a:cubicBezTo>
                  <a:cubicBezTo>
                    <a:pt x="244" y="4"/>
                    <a:pt x="452" y="92"/>
                    <a:pt x="626" y="266"/>
                  </a:cubicBezTo>
                  <a:close/>
                </a:path>
              </a:pathLst>
            </a:custGeom>
            <a:solidFill>
              <a:srgbClr val="FFE22C"/>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nvGrpSpPr>
            <p:cNvPr id="71" name="Group 104"/>
            <p:cNvGrpSpPr/>
            <p:nvPr/>
          </p:nvGrpSpPr>
          <p:grpSpPr>
            <a:xfrm>
              <a:off x="4089401" y="3400978"/>
              <a:ext cx="963612" cy="841375"/>
              <a:chOff x="4089401" y="2825751"/>
              <a:chExt cx="963612" cy="841375"/>
            </a:xfrm>
            <a:solidFill>
              <a:schemeClr val="tx1">
                <a:lumMod val="65000"/>
                <a:lumOff val="35000"/>
              </a:schemeClr>
            </a:solidFill>
            <a:effectLst>
              <a:outerShdw blurRad="76200" dir="13500000" sy="23000" kx="1200000" algn="br" rotWithShape="0">
                <a:prstClr val="black">
                  <a:alpha val="20000"/>
                </a:prstClr>
              </a:outerShdw>
            </a:effectLst>
          </p:grpSpPr>
          <p:sp>
            <p:nvSpPr>
              <p:cNvPr id="16" name="Freeform 36"/>
              <p:cNvSpPr/>
              <p:nvPr/>
            </p:nvSpPr>
            <p:spPr bwMode="auto">
              <a:xfrm>
                <a:off x="4203701" y="3382963"/>
                <a:ext cx="736600" cy="284163"/>
              </a:xfrm>
              <a:custGeom>
                <a:avLst/>
                <a:gdLst/>
                <a:ahLst/>
                <a:cxnLst>
                  <a:cxn ang="0">
                    <a:pos x="682" y="13"/>
                  </a:cxn>
                  <a:cxn ang="0">
                    <a:pos x="696" y="47"/>
                  </a:cxn>
                  <a:cxn ang="0">
                    <a:pos x="682" y="80"/>
                  </a:cxn>
                  <a:cxn ang="0">
                    <a:pos x="649" y="94"/>
                  </a:cxn>
                  <a:cxn ang="0">
                    <a:pos x="596" y="94"/>
                  </a:cxn>
                  <a:cxn ang="0">
                    <a:pos x="446" y="194"/>
                  </a:cxn>
                  <a:cxn ang="0">
                    <a:pos x="410" y="213"/>
                  </a:cxn>
                  <a:cxn ang="0">
                    <a:pos x="411" y="221"/>
                  </a:cxn>
                  <a:cxn ang="0">
                    <a:pos x="411" y="249"/>
                  </a:cxn>
                  <a:cxn ang="0">
                    <a:pos x="349" y="268"/>
                  </a:cxn>
                  <a:cxn ang="0">
                    <a:pos x="285" y="249"/>
                  </a:cxn>
                  <a:cxn ang="0">
                    <a:pos x="285" y="221"/>
                  </a:cxn>
                  <a:cxn ang="0">
                    <a:pos x="286" y="212"/>
                  </a:cxn>
                  <a:cxn ang="0">
                    <a:pos x="245" y="194"/>
                  </a:cxn>
                  <a:cxn ang="0">
                    <a:pos x="89" y="94"/>
                  </a:cxn>
                  <a:cxn ang="0">
                    <a:pos x="47" y="94"/>
                  </a:cxn>
                  <a:cxn ang="0">
                    <a:pos x="14" y="80"/>
                  </a:cxn>
                  <a:cxn ang="0">
                    <a:pos x="0" y="47"/>
                  </a:cxn>
                  <a:cxn ang="0">
                    <a:pos x="14" y="13"/>
                  </a:cxn>
                  <a:cxn ang="0">
                    <a:pos x="47" y="0"/>
                  </a:cxn>
                  <a:cxn ang="0">
                    <a:pos x="649" y="0"/>
                  </a:cxn>
                  <a:cxn ang="0">
                    <a:pos x="682" y="13"/>
                  </a:cxn>
                </a:cxnLst>
                <a:rect l="0" t="0" r="r" b="b"/>
                <a:pathLst>
                  <a:path w="696" h="268">
                    <a:moveTo>
                      <a:pt x="682" y="13"/>
                    </a:moveTo>
                    <a:cubicBezTo>
                      <a:pt x="691" y="23"/>
                      <a:pt x="696" y="34"/>
                      <a:pt x="696" y="47"/>
                    </a:cubicBezTo>
                    <a:cubicBezTo>
                      <a:pt x="696" y="60"/>
                      <a:pt x="691" y="71"/>
                      <a:pt x="682" y="80"/>
                    </a:cubicBezTo>
                    <a:cubicBezTo>
                      <a:pt x="673" y="89"/>
                      <a:pt x="662" y="94"/>
                      <a:pt x="649" y="94"/>
                    </a:cubicBezTo>
                    <a:cubicBezTo>
                      <a:pt x="596" y="94"/>
                      <a:pt x="596" y="94"/>
                      <a:pt x="596" y="94"/>
                    </a:cubicBezTo>
                    <a:cubicBezTo>
                      <a:pt x="555" y="128"/>
                      <a:pt x="505" y="161"/>
                      <a:pt x="446" y="194"/>
                    </a:cubicBezTo>
                    <a:cubicBezTo>
                      <a:pt x="434" y="200"/>
                      <a:pt x="423" y="206"/>
                      <a:pt x="410" y="213"/>
                    </a:cubicBezTo>
                    <a:cubicBezTo>
                      <a:pt x="411" y="215"/>
                      <a:pt x="411" y="218"/>
                      <a:pt x="411" y="221"/>
                    </a:cubicBezTo>
                    <a:cubicBezTo>
                      <a:pt x="411" y="249"/>
                      <a:pt x="411" y="249"/>
                      <a:pt x="411" y="249"/>
                    </a:cubicBezTo>
                    <a:cubicBezTo>
                      <a:pt x="390" y="262"/>
                      <a:pt x="370" y="268"/>
                      <a:pt x="349" y="268"/>
                    </a:cubicBezTo>
                    <a:cubicBezTo>
                      <a:pt x="328" y="268"/>
                      <a:pt x="306" y="262"/>
                      <a:pt x="285" y="249"/>
                    </a:cubicBezTo>
                    <a:cubicBezTo>
                      <a:pt x="285" y="221"/>
                      <a:pt x="285" y="221"/>
                      <a:pt x="285" y="221"/>
                    </a:cubicBezTo>
                    <a:cubicBezTo>
                      <a:pt x="285" y="218"/>
                      <a:pt x="285" y="215"/>
                      <a:pt x="286" y="212"/>
                    </a:cubicBezTo>
                    <a:cubicBezTo>
                      <a:pt x="272" y="206"/>
                      <a:pt x="258" y="200"/>
                      <a:pt x="245" y="194"/>
                    </a:cubicBezTo>
                    <a:cubicBezTo>
                      <a:pt x="189" y="166"/>
                      <a:pt x="137" y="133"/>
                      <a:pt x="89" y="94"/>
                    </a:cubicBezTo>
                    <a:cubicBezTo>
                      <a:pt x="47" y="94"/>
                      <a:pt x="47" y="94"/>
                      <a:pt x="47" y="94"/>
                    </a:cubicBezTo>
                    <a:cubicBezTo>
                      <a:pt x="34" y="94"/>
                      <a:pt x="23" y="89"/>
                      <a:pt x="14" y="80"/>
                    </a:cubicBezTo>
                    <a:cubicBezTo>
                      <a:pt x="5" y="71"/>
                      <a:pt x="0" y="60"/>
                      <a:pt x="0" y="47"/>
                    </a:cubicBezTo>
                    <a:cubicBezTo>
                      <a:pt x="0" y="34"/>
                      <a:pt x="5" y="23"/>
                      <a:pt x="14" y="13"/>
                    </a:cubicBezTo>
                    <a:cubicBezTo>
                      <a:pt x="23" y="4"/>
                      <a:pt x="34" y="0"/>
                      <a:pt x="47" y="0"/>
                    </a:cubicBezTo>
                    <a:cubicBezTo>
                      <a:pt x="649" y="0"/>
                      <a:pt x="649" y="0"/>
                      <a:pt x="649" y="0"/>
                    </a:cubicBezTo>
                    <a:cubicBezTo>
                      <a:pt x="662" y="0"/>
                      <a:pt x="673" y="4"/>
                      <a:pt x="682" y="13"/>
                    </a:cubicBezTo>
                    <a:close/>
                  </a:path>
                </a:pathLst>
              </a:custGeom>
              <a:grp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17" name="Freeform 38"/>
              <p:cNvSpPr>
                <a:spLocks noEditPoints="1"/>
              </p:cNvSpPr>
              <p:nvPr/>
            </p:nvSpPr>
            <p:spPr bwMode="auto">
              <a:xfrm>
                <a:off x="4089401" y="2825751"/>
                <a:ext cx="496888" cy="500063"/>
              </a:xfrm>
              <a:custGeom>
                <a:avLst/>
                <a:gdLst/>
                <a:ahLst/>
                <a:cxnLst>
                  <a:cxn ang="0">
                    <a:pos x="471" y="0"/>
                  </a:cxn>
                  <a:cxn ang="0">
                    <a:pos x="471" y="126"/>
                  </a:cxn>
                  <a:cxn ang="0">
                    <a:pos x="64" y="126"/>
                  </a:cxn>
                  <a:cxn ang="0">
                    <a:pos x="19" y="107"/>
                  </a:cxn>
                  <a:cxn ang="0">
                    <a:pos x="1" y="63"/>
                  </a:cxn>
                  <a:cxn ang="0">
                    <a:pos x="19" y="18"/>
                  </a:cxn>
                  <a:cxn ang="0">
                    <a:pos x="64" y="0"/>
                  </a:cxn>
                  <a:cxn ang="0">
                    <a:pos x="471" y="0"/>
                  </a:cxn>
                  <a:cxn ang="0">
                    <a:pos x="471" y="175"/>
                  </a:cxn>
                  <a:cxn ang="0">
                    <a:pos x="471" y="301"/>
                  </a:cxn>
                  <a:cxn ang="0">
                    <a:pos x="63" y="301"/>
                  </a:cxn>
                  <a:cxn ang="0">
                    <a:pos x="18" y="282"/>
                  </a:cxn>
                  <a:cxn ang="0">
                    <a:pos x="0" y="238"/>
                  </a:cxn>
                  <a:cxn ang="0">
                    <a:pos x="0" y="237"/>
                  </a:cxn>
                  <a:cxn ang="0">
                    <a:pos x="18" y="193"/>
                  </a:cxn>
                  <a:cxn ang="0">
                    <a:pos x="63" y="175"/>
                  </a:cxn>
                  <a:cxn ang="0">
                    <a:pos x="471" y="175"/>
                  </a:cxn>
                  <a:cxn ang="0">
                    <a:pos x="471" y="347"/>
                  </a:cxn>
                  <a:cxn ang="0">
                    <a:pos x="471" y="473"/>
                  </a:cxn>
                  <a:cxn ang="0">
                    <a:pos x="64" y="473"/>
                  </a:cxn>
                  <a:cxn ang="0">
                    <a:pos x="20" y="455"/>
                  </a:cxn>
                  <a:cxn ang="0">
                    <a:pos x="1" y="410"/>
                  </a:cxn>
                  <a:cxn ang="0">
                    <a:pos x="20" y="365"/>
                  </a:cxn>
                  <a:cxn ang="0">
                    <a:pos x="64" y="347"/>
                  </a:cxn>
                  <a:cxn ang="0">
                    <a:pos x="471" y="347"/>
                  </a:cxn>
                </a:cxnLst>
                <a:rect l="0" t="0" r="r" b="b"/>
                <a:pathLst>
                  <a:path w="471" h="473">
                    <a:moveTo>
                      <a:pt x="471" y="0"/>
                    </a:moveTo>
                    <a:cubicBezTo>
                      <a:pt x="471" y="126"/>
                      <a:pt x="471" y="126"/>
                      <a:pt x="471" y="126"/>
                    </a:cubicBezTo>
                    <a:cubicBezTo>
                      <a:pt x="64" y="126"/>
                      <a:pt x="64" y="126"/>
                      <a:pt x="64" y="126"/>
                    </a:cubicBezTo>
                    <a:cubicBezTo>
                      <a:pt x="46" y="126"/>
                      <a:pt x="32" y="120"/>
                      <a:pt x="19" y="107"/>
                    </a:cubicBezTo>
                    <a:cubicBezTo>
                      <a:pt x="7" y="95"/>
                      <a:pt x="1" y="80"/>
                      <a:pt x="1" y="63"/>
                    </a:cubicBezTo>
                    <a:cubicBezTo>
                      <a:pt x="1" y="45"/>
                      <a:pt x="7" y="30"/>
                      <a:pt x="19" y="18"/>
                    </a:cubicBezTo>
                    <a:cubicBezTo>
                      <a:pt x="32" y="6"/>
                      <a:pt x="46" y="0"/>
                      <a:pt x="64" y="0"/>
                    </a:cubicBezTo>
                    <a:lnTo>
                      <a:pt x="471" y="0"/>
                    </a:lnTo>
                    <a:close/>
                    <a:moveTo>
                      <a:pt x="471" y="175"/>
                    </a:moveTo>
                    <a:cubicBezTo>
                      <a:pt x="471" y="301"/>
                      <a:pt x="471" y="301"/>
                      <a:pt x="471" y="301"/>
                    </a:cubicBezTo>
                    <a:cubicBezTo>
                      <a:pt x="63" y="301"/>
                      <a:pt x="63" y="301"/>
                      <a:pt x="63" y="301"/>
                    </a:cubicBezTo>
                    <a:cubicBezTo>
                      <a:pt x="46" y="301"/>
                      <a:pt x="31" y="295"/>
                      <a:pt x="18" y="282"/>
                    </a:cubicBezTo>
                    <a:cubicBezTo>
                      <a:pt x="6" y="270"/>
                      <a:pt x="0" y="255"/>
                      <a:pt x="0" y="238"/>
                    </a:cubicBezTo>
                    <a:cubicBezTo>
                      <a:pt x="0" y="237"/>
                      <a:pt x="0" y="237"/>
                      <a:pt x="0" y="237"/>
                    </a:cubicBezTo>
                    <a:cubicBezTo>
                      <a:pt x="0" y="220"/>
                      <a:pt x="6" y="206"/>
                      <a:pt x="18" y="193"/>
                    </a:cubicBezTo>
                    <a:cubicBezTo>
                      <a:pt x="31" y="181"/>
                      <a:pt x="46" y="175"/>
                      <a:pt x="63" y="175"/>
                    </a:cubicBezTo>
                    <a:lnTo>
                      <a:pt x="471" y="175"/>
                    </a:lnTo>
                    <a:close/>
                    <a:moveTo>
                      <a:pt x="471" y="347"/>
                    </a:moveTo>
                    <a:cubicBezTo>
                      <a:pt x="471" y="473"/>
                      <a:pt x="471" y="473"/>
                      <a:pt x="471" y="473"/>
                    </a:cubicBezTo>
                    <a:cubicBezTo>
                      <a:pt x="64" y="473"/>
                      <a:pt x="64" y="473"/>
                      <a:pt x="64" y="473"/>
                    </a:cubicBezTo>
                    <a:cubicBezTo>
                      <a:pt x="47" y="473"/>
                      <a:pt x="32" y="467"/>
                      <a:pt x="20" y="455"/>
                    </a:cubicBezTo>
                    <a:cubicBezTo>
                      <a:pt x="7" y="442"/>
                      <a:pt x="1" y="428"/>
                      <a:pt x="1" y="410"/>
                    </a:cubicBezTo>
                    <a:cubicBezTo>
                      <a:pt x="1" y="393"/>
                      <a:pt x="7" y="378"/>
                      <a:pt x="20" y="365"/>
                    </a:cubicBezTo>
                    <a:cubicBezTo>
                      <a:pt x="32" y="353"/>
                      <a:pt x="47" y="347"/>
                      <a:pt x="64" y="347"/>
                    </a:cubicBezTo>
                    <a:lnTo>
                      <a:pt x="471" y="347"/>
                    </a:lnTo>
                    <a:close/>
                  </a:path>
                </a:pathLst>
              </a:custGeom>
              <a:grp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90" name="Freeform 39"/>
              <p:cNvSpPr>
                <a:spLocks noEditPoints="1"/>
              </p:cNvSpPr>
              <p:nvPr/>
            </p:nvSpPr>
            <p:spPr bwMode="auto">
              <a:xfrm>
                <a:off x="4586288" y="2825751"/>
                <a:ext cx="466725" cy="500063"/>
              </a:xfrm>
              <a:custGeom>
                <a:avLst/>
                <a:gdLst/>
                <a:ahLst/>
                <a:cxnLst>
                  <a:cxn ang="0">
                    <a:pos x="0" y="473"/>
                  </a:cxn>
                  <a:cxn ang="0">
                    <a:pos x="0" y="347"/>
                  </a:cxn>
                  <a:cxn ang="0">
                    <a:pos x="378" y="347"/>
                  </a:cxn>
                  <a:cxn ang="0">
                    <a:pos x="422" y="365"/>
                  </a:cxn>
                  <a:cxn ang="0">
                    <a:pos x="441" y="410"/>
                  </a:cxn>
                  <a:cxn ang="0">
                    <a:pos x="422" y="455"/>
                  </a:cxn>
                  <a:cxn ang="0">
                    <a:pos x="378" y="473"/>
                  </a:cxn>
                  <a:cxn ang="0">
                    <a:pos x="0" y="473"/>
                  </a:cxn>
                  <a:cxn ang="0">
                    <a:pos x="0" y="175"/>
                  </a:cxn>
                  <a:cxn ang="0">
                    <a:pos x="376" y="175"/>
                  </a:cxn>
                  <a:cxn ang="0">
                    <a:pos x="421" y="193"/>
                  </a:cxn>
                  <a:cxn ang="0">
                    <a:pos x="440" y="237"/>
                  </a:cxn>
                  <a:cxn ang="0">
                    <a:pos x="440" y="238"/>
                  </a:cxn>
                  <a:cxn ang="0">
                    <a:pos x="421" y="282"/>
                  </a:cxn>
                  <a:cxn ang="0">
                    <a:pos x="376" y="301"/>
                  </a:cxn>
                  <a:cxn ang="0">
                    <a:pos x="0" y="301"/>
                  </a:cxn>
                  <a:cxn ang="0">
                    <a:pos x="0" y="175"/>
                  </a:cxn>
                  <a:cxn ang="0">
                    <a:pos x="0" y="0"/>
                  </a:cxn>
                  <a:cxn ang="0">
                    <a:pos x="377" y="0"/>
                  </a:cxn>
                  <a:cxn ang="0">
                    <a:pos x="422" y="18"/>
                  </a:cxn>
                  <a:cxn ang="0">
                    <a:pos x="440" y="63"/>
                  </a:cxn>
                  <a:cxn ang="0">
                    <a:pos x="422" y="107"/>
                  </a:cxn>
                  <a:cxn ang="0">
                    <a:pos x="377" y="126"/>
                  </a:cxn>
                  <a:cxn ang="0">
                    <a:pos x="0" y="126"/>
                  </a:cxn>
                  <a:cxn ang="0">
                    <a:pos x="0" y="0"/>
                  </a:cxn>
                </a:cxnLst>
                <a:rect l="0" t="0" r="r" b="b"/>
                <a:pathLst>
                  <a:path w="441" h="473">
                    <a:moveTo>
                      <a:pt x="0" y="473"/>
                    </a:moveTo>
                    <a:cubicBezTo>
                      <a:pt x="0" y="347"/>
                      <a:pt x="0" y="347"/>
                      <a:pt x="0" y="347"/>
                    </a:cubicBezTo>
                    <a:cubicBezTo>
                      <a:pt x="378" y="347"/>
                      <a:pt x="378" y="347"/>
                      <a:pt x="378" y="347"/>
                    </a:cubicBezTo>
                    <a:cubicBezTo>
                      <a:pt x="395" y="347"/>
                      <a:pt x="410" y="353"/>
                      <a:pt x="422" y="365"/>
                    </a:cubicBezTo>
                    <a:cubicBezTo>
                      <a:pt x="434" y="378"/>
                      <a:pt x="441" y="393"/>
                      <a:pt x="441" y="410"/>
                    </a:cubicBezTo>
                    <a:cubicBezTo>
                      <a:pt x="441" y="428"/>
                      <a:pt x="434" y="442"/>
                      <a:pt x="422" y="455"/>
                    </a:cubicBezTo>
                    <a:cubicBezTo>
                      <a:pt x="410" y="467"/>
                      <a:pt x="395" y="473"/>
                      <a:pt x="378" y="473"/>
                    </a:cubicBezTo>
                    <a:lnTo>
                      <a:pt x="0" y="473"/>
                    </a:lnTo>
                    <a:close/>
                    <a:moveTo>
                      <a:pt x="0" y="175"/>
                    </a:moveTo>
                    <a:cubicBezTo>
                      <a:pt x="376" y="175"/>
                      <a:pt x="376" y="175"/>
                      <a:pt x="376" y="175"/>
                    </a:cubicBezTo>
                    <a:cubicBezTo>
                      <a:pt x="394" y="175"/>
                      <a:pt x="409" y="181"/>
                      <a:pt x="421" y="193"/>
                    </a:cubicBezTo>
                    <a:cubicBezTo>
                      <a:pt x="433" y="206"/>
                      <a:pt x="440" y="220"/>
                      <a:pt x="440" y="237"/>
                    </a:cubicBezTo>
                    <a:cubicBezTo>
                      <a:pt x="440" y="238"/>
                      <a:pt x="440" y="238"/>
                      <a:pt x="440" y="238"/>
                    </a:cubicBezTo>
                    <a:cubicBezTo>
                      <a:pt x="440" y="255"/>
                      <a:pt x="433" y="270"/>
                      <a:pt x="421" y="282"/>
                    </a:cubicBezTo>
                    <a:cubicBezTo>
                      <a:pt x="409" y="295"/>
                      <a:pt x="394" y="301"/>
                      <a:pt x="376" y="301"/>
                    </a:cubicBezTo>
                    <a:cubicBezTo>
                      <a:pt x="0" y="301"/>
                      <a:pt x="0" y="301"/>
                      <a:pt x="0" y="301"/>
                    </a:cubicBezTo>
                    <a:lnTo>
                      <a:pt x="0" y="175"/>
                    </a:lnTo>
                    <a:close/>
                    <a:moveTo>
                      <a:pt x="0" y="0"/>
                    </a:moveTo>
                    <a:cubicBezTo>
                      <a:pt x="377" y="0"/>
                      <a:pt x="377" y="0"/>
                      <a:pt x="377" y="0"/>
                    </a:cubicBezTo>
                    <a:cubicBezTo>
                      <a:pt x="395" y="0"/>
                      <a:pt x="409" y="6"/>
                      <a:pt x="422" y="18"/>
                    </a:cubicBezTo>
                    <a:cubicBezTo>
                      <a:pt x="434" y="30"/>
                      <a:pt x="440" y="45"/>
                      <a:pt x="440" y="63"/>
                    </a:cubicBezTo>
                    <a:cubicBezTo>
                      <a:pt x="440" y="80"/>
                      <a:pt x="434" y="95"/>
                      <a:pt x="422" y="107"/>
                    </a:cubicBezTo>
                    <a:cubicBezTo>
                      <a:pt x="409" y="120"/>
                      <a:pt x="395" y="126"/>
                      <a:pt x="377" y="126"/>
                    </a:cubicBezTo>
                    <a:cubicBezTo>
                      <a:pt x="0" y="126"/>
                      <a:pt x="0" y="126"/>
                      <a:pt x="0" y="126"/>
                    </a:cubicBezTo>
                    <a:lnTo>
                      <a:pt x="0" y="0"/>
                    </a:lnTo>
                    <a:close/>
                  </a:path>
                </a:pathLst>
              </a:custGeom>
              <a:grp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sp>
          <p:nvSpPr>
            <p:cNvPr id="83" name="Freeform 40"/>
            <p:cNvSpPr/>
            <p:nvPr/>
          </p:nvSpPr>
          <p:spPr bwMode="auto">
            <a:xfrm>
              <a:off x="3662363" y="1272140"/>
              <a:ext cx="923925" cy="628650"/>
            </a:xfrm>
            <a:custGeom>
              <a:avLst/>
              <a:gdLst/>
              <a:ahLst/>
              <a:cxnLst>
                <a:cxn ang="0">
                  <a:pos x="856" y="0"/>
                </a:cxn>
                <a:cxn ang="0">
                  <a:pos x="873" y="0"/>
                </a:cxn>
                <a:cxn ang="0">
                  <a:pos x="873" y="594"/>
                </a:cxn>
                <a:cxn ang="0">
                  <a:pos x="0" y="594"/>
                </a:cxn>
                <a:cxn ang="0">
                  <a:pos x="213" y="266"/>
                </a:cxn>
                <a:cxn ang="0">
                  <a:pos x="856" y="0"/>
                </a:cxn>
              </a:cxnLst>
              <a:rect l="0" t="0" r="r" b="b"/>
              <a:pathLst>
                <a:path w="873" h="594">
                  <a:moveTo>
                    <a:pt x="856" y="0"/>
                  </a:moveTo>
                  <a:cubicBezTo>
                    <a:pt x="862" y="0"/>
                    <a:pt x="868" y="0"/>
                    <a:pt x="873" y="0"/>
                  </a:cubicBezTo>
                  <a:cubicBezTo>
                    <a:pt x="873" y="594"/>
                    <a:pt x="873" y="594"/>
                    <a:pt x="873" y="594"/>
                  </a:cubicBezTo>
                  <a:cubicBezTo>
                    <a:pt x="0" y="594"/>
                    <a:pt x="0" y="594"/>
                    <a:pt x="0" y="594"/>
                  </a:cubicBezTo>
                  <a:cubicBezTo>
                    <a:pt x="44" y="473"/>
                    <a:pt x="115" y="364"/>
                    <a:pt x="213" y="266"/>
                  </a:cubicBezTo>
                  <a:cubicBezTo>
                    <a:pt x="391" y="88"/>
                    <a:pt x="605" y="0"/>
                    <a:pt x="856" y="0"/>
                  </a:cubicBezTo>
                  <a:close/>
                </a:path>
              </a:pathLst>
            </a:custGeom>
            <a:solidFill>
              <a:srgbClr val="D6B700"/>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4" name="Freeform 41"/>
            <p:cNvSpPr/>
            <p:nvPr/>
          </p:nvSpPr>
          <p:spPr bwMode="auto">
            <a:xfrm>
              <a:off x="4586288" y="1984928"/>
              <a:ext cx="941388" cy="639763"/>
            </a:xfrm>
            <a:custGeom>
              <a:avLst/>
              <a:gdLst/>
              <a:ahLst/>
              <a:cxnLst>
                <a:cxn ang="0">
                  <a:pos x="0" y="606"/>
                </a:cxn>
                <a:cxn ang="0">
                  <a:pos x="0" y="0"/>
                </a:cxn>
                <a:cxn ang="0">
                  <a:pos x="864" y="0"/>
                </a:cxn>
                <a:cxn ang="0">
                  <a:pos x="892" y="235"/>
                </a:cxn>
                <a:cxn ang="0">
                  <a:pos x="816" y="606"/>
                </a:cxn>
                <a:cxn ang="0">
                  <a:pos x="0" y="606"/>
                </a:cxn>
              </a:cxnLst>
              <a:rect l="0" t="0" r="r" b="b"/>
              <a:pathLst>
                <a:path w="892" h="606">
                  <a:moveTo>
                    <a:pt x="0" y="606"/>
                  </a:moveTo>
                  <a:cubicBezTo>
                    <a:pt x="0" y="0"/>
                    <a:pt x="0" y="0"/>
                    <a:pt x="0" y="0"/>
                  </a:cubicBezTo>
                  <a:cubicBezTo>
                    <a:pt x="864" y="0"/>
                    <a:pt x="864" y="0"/>
                    <a:pt x="864" y="0"/>
                  </a:cubicBezTo>
                  <a:cubicBezTo>
                    <a:pt x="883" y="74"/>
                    <a:pt x="892" y="153"/>
                    <a:pt x="892" y="235"/>
                  </a:cubicBezTo>
                  <a:cubicBezTo>
                    <a:pt x="892" y="369"/>
                    <a:pt x="867" y="493"/>
                    <a:pt x="816" y="606"/>
                  </a:cubicBezTo>
                  <a:lnTo>
                    <a:pt x="0" y="606"/>
                  </a:lnTo>
                  <a:close/>
                </a:path>
              </a:pathLst>
            </a:custGeom>
            <a:solidFill>
              <a:srgbClr val="A3C718"/>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5" name="Freeform 42"/>
            <p:cNvSpPr/>
            <p:nvPr/>
          </p:nvSpPr>
          <p:spPr bwMode="auto">
            <a:xfrm>
              <a:off x="3606801" y="1984928"/>
              <a:ext cx="979488" cy="639763"/>
            </a:xfrm>
            <a:custGeom>
              <a:avLst/>
              <a:gdLst/>
              <a:ahLst/>
              <a:cxnLst>
                <a:cxn ang="0">
                  <a:pos x="926" y="606"/>
                </a:cxn>
                <a:cxn ang="0">
                  <a:pos x="76" y="606"/>
                </a:cxn>
                <a:cxn ang="0">
                  <a:pos x="0" y="235"/>
                </a:cxn>
                <a:cxn ang="0">
                  <a:pos x="29" y="0"/>
                </a:cxn>
                <a:cxn ang="0">
                  <a:pos x="926" y="0"/>
                </a:cxn>
                <a:cxn ang="0">
                  <a:pos x="926" y="606"/>
                </a:cxn>
              </a:cxnLst>
              <a:rect l="0" t="0" r="r" b="b"/>
              <a:pathLst>
                <a:path w="926" h="606">
                  <a:moveTo>
                    <a:pt x="926" y="606"/>
                  </a:moveTo>
                  <a:cubicBezTo>
                    <a:pt x="76" y="606"/>
                    <a:pt x="76" y="606"/>
                    <a:pt x="76" y="606"/>
                  </a:cubicBezTo>
                  <a:cubicBezTo>
                    <a:pt x="25" y="493"/>
                    <a:pt x="0" y="369"/>
                    <a:pt x="0" y="235"/>
                  </a:cubicBezTo>
                  <a:cubicBezTo>
                    <a:pt x="0" y="153"/>
                    <a:pt x="10" y="74"/>
                    <a:pt x="29" y="0"/>
                  </a:cubicBezTo>
                  <a:cubicBezTo>
                    <a:pt x="926" y="0"/>
                    <a:pt x="926" y="0"/>
                    <a:pt x="926" y="0"/>
                  </a:cubicBezTo>
                  <a:lnTo>
                    <a:pt x="926" y="606"/>
                  </a:lnTo>
                  <a:close/>
                </a:path>
              </a:pathLst>
            </a:custGeom>
            <a:solidFill>
              <a:srgbClr val="519315"/>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6" name="Freeform 43"/>
            <p:cNvSpPr/>
            <p:nvPr/>
          </p:nvSpPr>
          <p:spPr bwMode="auto">
            <a:xfrm>
              <a:off x="3730626" y="2710415"/>
              <a:ext cx="855663" cy="641350"/>
            </a:xfrm>
            <a:custGeom>
              <a:avLst/>
              <a:gdLst/>
              <a:ahLst/>
              <a:cxnLst>
                <a:cxn ang="0">
                  <a:pos x="809" y="0"/>
                </a:cxn>
                <a:cxn ang="0">
                  <a:pos x="809" y="607"/>
                </a:cxn>
                <a:cxn ang="0">
                  <a:pos x="339" y="607"/>
                </a:cxn>
                <a:cxn ang="0">
                  <a:pos x="339" y="607"/>
                </a:cxn>
                <a:cxn ang="0">
                  <a:pos x="91" y="129"/>
                </a:cxn>
                <a:cxn ang="0">
                  <a:pos x="84" y="120"/>
                </a:cxn>
                <a:cxn ang="0">
                  <a:pos x="0" y="0"/>
                </a:cxn>
                <a:cxn ang="0">
                  <a:pos x="809" y="0"/>
                </a:cxn>
              </a:cxnLst>
              <a:rect l="0" t="0" r="r" b="b"/>
              <a:pathLst>
                <a:path w="809" h="607">
                  <a:moveTo>
                    <a:pt x="809" y="0"/>
                  </a:moveTo>
                  <a:cubicBezTo>
                    <a:pt x="809" y="607"/>
                    <a:pt x="809" y="607"/>
                    <a:pt x="809" y="607"/>
                  </a:cubicBezTo>
                  <a:cubicBezTo>
                    <a:pt x="339" y="607"/>
                    <a:pt x="339" y="607"/>
                    <a:pt x="339" y="607"/>
                  </a:cubicBezTo>
                  <a:cubicBezTo>
                    <a:pt x="339" y="607"/>
                    <a:pt x="339" y="607"/>
                    <a:pt x="339" y="607"/>
                  </a:cubicBezTo>
                  <a:cubicBezTo>
                    <a:pt x="336" y="488"/>
                    <a:pt x="253" y="329"/>
                    <a:pt x="91" y="129"/>
                  </a:cubicBezTo>
                  <a:cubicBezTo>
                    <a:pt x="84" y="120"/>
                    <a:pt x="84" y="120"/>
                    <a:pt x="84" y="120"/>
                  </a:cubicBezTo>
                  <a:cubicBezTo>
                    <a:pt x="52" y="82"/>
                    <a:pt x="24" y="42"/>
                    <a:pt x="0" y="0"/>
                  </a:cubicBezTo>
                  <a:lnTo>
                    <a:pt x="809" y="0"/>
                  </a:lnTo>
                  <a:close/>
                </a:path>
              </a:pathLst>
            </a:custGeom>
            <a:solidFill>
              <a:srgbClr val="2E8BB4"/>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18" name="Freeform 44"/>
            <p:cNvSpPr/>
            <p:nvPr/>
          </p:nvSpPr>
          <p:spPr bwMode="auto">
            <a:xfrm>
              <a:off x="4586288" y="2710415"/>
              <a:ext cx="819150" cy="641350"/>
            </a:xfrm>
            <a:custGeom>
              <a:avLst/>
              <a:gdLst/>
              <a:ahLst/>
              <a:cxnLst>
                <a:cxn ang="0">
                  <a:pos x="0" y="0"/>
                </a:cxn>
                <a:cxn ang="0">
                  <a:pos x="775" y="0"/>
                </a:cxn>
                <a:cxn ang="0">
                  <a:pos x="683" y="130"/>
                </a:cxn>
                <a:cxn ang="0">
                  <a:pos x="677" y="136"/>
                </a:cxn>
                <a:cxn ang="0">
                  <a:pos x="545" y="319"/>
                </a:cxn>
                <a:cxn ang="0">
                  <a:pos x="435" y="607"/>
                </a:cxn>
                <a:cxn ang="0">
                  <a:pos x="435" y="607"/>
                </a:cxn>
                <a:cxn ang="0">
                  <a:pos x="0" y="607"/>
                </a:cxn>
                <a:cxn ang="0">
                  <a:pos x="0" y="0"/>
                </a:cxn>
              </a:cxnLst>
              <a:rect l="0" t="0" r="r" b="b"/>
              <a:pathLst>
                <a:path w="775" h="607">
                  <a:moveTo>
                    <a:pt x="0" y="0"/>
                  </a:moveTo>
                  <a:cubicBezTo>
                    <a:pt x="775" y="0"/>
                    <a:pt x="775" y="0"/>
                    <a:pt x="775" y="0"/>
                  </a:cubicBezTo>
                  <a:cubicBezTo>
                    <a:pt x="748" y="45"/>
                    <a:pt x="718" y="88"/>
                    <a:pt x="683" y="130"/>
                  </a:cubicBezTo>
                  <a:cubicBezTo>
                    <a:pt x="681" y="132"/>
                    <a:pt x="679" y="134"/>
                    <a:pt x="677" y="136"/>
                  </a:cubicBezTo>
                  <a:cubicBezTo>
                    <a:pt x="624" y="202"/>
                    <a:pt x="580" y="263"/>
                    <a:pt x="545" y="319"/>
                  </a:cubicBezTo>
                  <a:cubicBezTo>
                    <a:pt x="473" y="433"/>
                    <a:pt x="437" y="529"/>
                    <a:pt x="435" y="607"/>
                  </a:cubicBezTo>
                  <a:cubicBezTo>
                    <a:pt x="435" y="607"/>
                    <a:pt x="435" y="607"/>
                    <a:pt x="435" y="607"/>
                  </a:cubicBezTo>
                  <a:cubicBezTo>
                    <a:pt x="0" y="607"/>
                    <a:pt x="0" y="607"/>
                    <a:pt x="0" y="607"/>
                  </a:cubicBezTo>
                  <a:lnTo>
                    <a:pt x="0" y="0"/>
                  </a:lnTo>
                  <a:close/>
                </a:path>
              </a:pathLst>
            </a:custGeom>
            <a:solidFill>
              <a:srgbClr val="42C0FF"/>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sp>
        <p:nvSpPr>
          <p:cNvPr id="91" name="Oval 108"/>
          <p:cNvSpPr/>
          <p:nvPr/>
        </p:nvSpPr>
        <p:spPr>
          <a:xfrm>
            <a:off x="4163095" y="4112076"/>
            <a:ext cx="720000" cy="720000"/>
          </a:xfrm>
          <a:prstGeom prst="ellipse">
            <a:avLst/>
          </a:prstGeom>
          <a:solidFill>
            <a:srgbClr val="B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9" name="Oval 121"/>
          <p:cNvSpPr/>
          <p:nvPr/>
        </p:nvSpPr>
        <p:spPr>
          <a:xfrm>
            <a:off x="7308907" y="4112076"/>
            <a:ext cx="720000" cy="720000"/>
          </a:xfrm>
          <a:prstGeom prst="ellipse">
            <a:avLst/>
          </a:prstGeom>
          <a:solidFill>
            <a:srgbClr val="FF3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05" name="Oval 48"/>
          <p:cNvSpPr/>
          <p:nvPr/>
        </p:nvSpPr>
        <p:spPr>
          <a:xfrm>
            <a:off x="4858390" y="2506251"/>
            <a:ext cx="720000" cy="720000"/>
          </a:xfrm>
          <a:prstGeom prst="ellipse">
            <a:avLst/>
          </a:prstGeom>
          <a:solidFill>
            <a:srgbClr val="88A814"/>
          </a:solidFill>
          <a:ln>
            <a:noFill/>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07" name="Oval 50"/>
          <p:cNvSpPr/>
          <p:nvPr/>
        </p:nvSpPr>
        <p:spPr>
          <a:xfrm>
            <a:off x="6613612" y="2506251"/>
            <a:ext cx="720000" cy="720000"/>
          </a:xfrm>
          <a:prstGeom prst="ellipse">
            <a:avLst/>
          </a:prstGeom>
          <a:solidFill>
            <a:srgbClr val="42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5767086" y="2245467"/>
            <a:ext cx="720000" cy="720000"/>
            <a:chOff x="5767086" y="2245467"/>
            <a:chExt cx="720000" cy="720000"/>
          </a:xfrm>
        </p:grpSpPr>
        <p:sp>
          <p:nvSpPr>
            <p:cNvPr id="106" name="Oval 49"/>
            <p:cNvSpPr/>
            <p:nvPr/>
          </p:nvSpPr>
          <p:spPr>
            <a:xfrm>
              <a:off x="5767086" y="2245467"/>
              <a:ext cx="720000" cy="720000"/>
            </a:xfrm>
            <a:prstGeom prst="ellipse">
              <a:avLst/>
            </a:prstGeom>
            <a:solidFill>
              <a:srgbClr val="519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grpSp>
          <p:nvGrpSpPr>
            <p:cNvPr id="114" name="组合 113"/>
            <p:cNvGrpSpPr>
              <a:grpSpLocks noChangeAspect="1"/>
            </p:cNvGrpSpPr>
            <p:nvPr/>
          </p:nvGrpSpPr>
          <p:grpSpPr>
            <a:xfrm>
              <a:off x="5947523" y="2389675"/>
              <a:ext cx="359127" cy="431584"/>
              <a:chOff x="5072479" y="2378340"/>
              <a:chExt cx="239649" cy="288000"/>
            </a:xfrm>
            <a:solidFill>
              <a:schemeClr val="bg1">
                <a:lumMod val="95000"/>
              </a:schemeClr>
            </a:solidFill>
          </p:grpSpPr>
          <p:sp>
            <p:nvSpPr>
              <p:cNvPr id="115" name="Freeform 846"/>
              <p:cNvSpPr/>
              <p:nvPr/>
            </p:nvSpPr>
            <p:spPr bwMode="auto">
              <a:xfrm>
                <a:off x="5072479" y="2432997"/>
                <a:ext cx="239649" cy="233343"/>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sp>
            <p:nvSpPr>
              <p:cNvPr id="116" name="Freeform 847"/>
              <p:cNvSpPr/>
              <p:nvPr/>
            </p:nvSpPr>
            <p:spPr bwMode="auto">
              <a:xfrm>
                <a:off x="5167078" y="2378340"/>
                <a:ext cx="44147" cy="138744"/>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21" name="组合 20"/>
          <p:cNvGrpSpPr/>
          <p:nvPr/>
        </p:nvGrpSpPr>
        <p:grpSpPr>
          <a:xfrm>
            <a:off x="4485089" y="4969620"/>
            <a:ext cx="720000" cy="720000"/>
            <a:chOff x="4485089" y="4969620"/>
            <a:chExt cx="720000" cy="720000"/>
          </a:xfrm>
        </p:grpSpPr>
        <p:sp>
          <p:nvSpPr>
            <p:cNvPr id="95" name="Oval 113"/>
            <p:cNvSpPr/>
            <p:nvPr/>
          </p:nvSpPr>
          <p:spPr>
            <a:xfrm>
              <a:off x="4485089" y="4969620"/>
              <a:ext cx="720000" cy="720000"/>
            </a:xfrm>
            <a:prstGeom prst="ellipse">
              <a:avLst/>
            </a:prstGeom>
            <a:solidFill>
              <a:srgbClr val="FFE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20" name="Freeform 110"/>
            <p:cNvSpPr>
              <a:spLocks noChangeAspect="1" noEditPoints="1"/>
            </p:cNvSpPr>
            <p:nvPr/>
          </p:nvSpPr>
          <p:spPr bwMode="auto">
            <a:xfrm>
              <a:off x="4657978" y="5126442"/>
              <a:ext cx="392872" cy="347925"/>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2" name="组合 21"/>
          <p:cNvGrpSpPr/>
          <p:nvPr/>
        </p:nvGrpSpPr>
        <p:grpSpPr>
          <a:xfrm>
            <a:off x="6986912" y="4969620"/>
            <a:ext cx="720000" cy="720000"/>
            <a:chOff x="6986912" y="4969620"/>
            <a:chExt cx="720000" cy="720000"/>
          </a:xfrm>
        </p:grpSpPr>
        <p:sp>
          <p:nvSpPr>
            <p:cNvPr id="104" name="Oval 131"/>
            <p:cNvSpPr/>
            <p:nvPr/>
          </p:nvSpPr>
          <p:spPr>
            <a:xfrm>
              <a:off x="6986912" y="4969620"/>
              <a:ext cx="720000" cy="720000"/>
            </a:xfrm>
            <a:prstGeom prst="ellipse">
              <a:avLst/>
            </a:prstGeom>
            <a:solidFill>
              <a:srgbClr val="C9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24" name="Freeform 168"/>
            <p:cNvSpPr>
              <a:spLocks noChangeAspect="1" noEditPoints="1"/>
            </p:cNvSpPr>
            <p:nvPr/>
          </p:nvSpPr>
          <p:spPr bwMode="auto">
            <a:xfrm>
              <a:off x="7168555" y="5174825"/>
              <a:ext cx="368170" cy="315339"/>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3" name="组合 22"/>
          <p:cNvGrpSpPr/>
          <p:nvPr/>
        </p:nvGrpSpPr>
        <p:grpSpPr>
          <a:xfrm>
            <a:off x="4223862" y="3221300"/>
            <a:ext cx="720000" cy="720000"/>
            <a:chOff x="4223862" y="3221300"/>
            <a:chExt cx="720000" cy="720000"/>
          </a:xfrm>
        </p:grpSpPr>
        <p:sp>
          <p:nvSpPr>
            <p:cNvPr id="49" name="Oval 98"/>
            <p:cNvSpPr/>
            <p:nvPr/>
          </p:nvSpPr>
          <p:spPr>
            <a:xfrm>
              <a:off x="4223862" y="3221300"/>
              <a:ext cx="720000" cy="720000"/>
            </a:xfrm>
            <a:prstGeom prst="ellipse">
              <a:avLst/>
            </a:prstGeom>
            <a:solidFill>
              <a:srgbClr val="A3C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28" name="Freeform 203"/>
            <p:cNvSpPr>
              <a:spLocks noChangeAspect="1" noEditPoints="1"/>
            </p:cNvSpPr>
            <p:nvPr/>
          </p:nvSpPr>
          <p:spPr bwMode="auto">
            <a:xfrm>
              <a:off x="4417145" y="3385867"/>
              <a:ext cx="362620" cy="347650"/>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4" name="组合 23"/>
          <p:cNvGrpSpPr/>
          <p:nvPr/>
        </p:nvGrpSpPr>
        <p:grpSpPr>
          <a:xfrm>
            <a:off x="7248140" y="3221300"/>
            <a:ext cx="720000" cy="720000"/>
            <a:chOff x="7248140" y="3221300"/>
            <a:chExt cx="720000" cy="720000"/>
          </a:xfrm>
        </p:grpSpPr>
        <p:sp>
          <p:nvSpPr>
            <p:cNvPr id="25" name="Oval 117"/>
            <p:cNvSpPr/>
            <p:nvPr/>
          </p:nvSpPr>
          <p:spPr>
            <a:xfrm>
              <a:off x="7248140" y="3221300"/>
              <a:ext cx="720000" cy="720000"/>
            </a:xfrm>
            <a:prstGeom prst="ellipse">
              <a:avLst/>
            </a:prstGeom>
            <a:solidFill>
              <a:srgbClr val="22A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grpSp>
          <p:nvGrpSpPr>
            <p:cNvPr id="131" name="Group 92"/>
            <p:cNvGrpSpPr/>
            <p:nvPr/>
          </p:nvGrpSpPr>
          <p:grpSpPr>
            <a:xfrm>
              <a:off x="7402081" y="3457484"/>
              <a:ext cx="436183" cy="271696"/>
              <a:chOff x="5172076" y="1938338"/>
              <a:chExt cx="471488" cy="293688"/>
            </a:xfrm>
            <a:solidFill>
              <a:schemeClr val="bg1">
                <a:lumMod val="95000"/>
              </a:schemeClr>
            </a:solidFill>
          </p:grpSpPr>
          <p:sp>
            <p:nvSpPr>
              <p:cNvPr id="132" name="Freeform 8"/>
              <p:cNvSpPr>
                <a:spLocks noEditPoints="1"/>
              </p:cNvSpPr>
              <p:nvPr/>
            </p:nvSpPr>
            <p:spPr bwMode="auto">
              <a:xfrm>
                <a:off x="5172076" y="1938338"/>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sp>
            <p:nvSpPr>
              <p:cNvPr id="133" name="Rectangle 9"/>
              <p:cNvSpPr>
                <a:spLocks noChangeArrowheads="1"/>
              </p:cNvSpPr>
              <p:nvPr/>
            </p:nvSpPr>
            <p:spPr bwMode="auto">
              <a:xfrm>
                <a:off x="5235576" y="2001838"/>
                <a:ext cx="90488"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sp>
            <p:nvSpPr>
              <p:cNvPr id="134" name="Rectangle 10"/>
              <p:cNvSpPr>
                <a:spLocks noChangeArrowheads="1"/>
              </p:cNvSpPr>
              <p:nvPr/>
            </p:nvSpPr>
            <p:spPr bwMode="auto">
              <a:xfrm>
                <a:off x="5341938" y="2001838"/>
                <a:ext cx="85725"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grpSp>
      </p:grpSp>
      <p:sp>
        <p:nvSpPr>
          <p:cNvPr id="135" name="矩形 134"/>
          <p:cNvSpPr/>
          <p:nvPr/>
        </p:nvSpPr>
        <p:spPr>
          <a:xfrm>
            <a:off x="8178986" y="3021249"/>
            <a:ext cx="943610" cy="397510"/>
          </a:xfrm>
          <a:prstGeom prst="rect">
            <a:avLst/>
          </a:prstGeom>
        </p:spPr>
        <p:txBody>
          <a:bodyPr wrap="none" lIns="91431" tIns="45716" rIns="91431" bIns="45716">
            <a:spAutoFit/>
          </a:bodyPr>
          <a:lstStyle/>
          <a:p>
            <a:r>
              <a:rPr lang="zh-CN" altLang="en-US" sz="2000" b="1" dirty="0">
                <a:solidFill>
                  <a:srgbClr val="133984"/>
                </a:solidFill>
                <a:latin typeface="微软雅黑" panose="020B0503020204020204" pitchFamily="34" charset="-122"/>
                <a:ea typeface="微软雅黑" panose="020B0503020204020204" pitchFamily="34" charset="-122"/>
              </a:rPr>
              <a:t>内容二</a:t>
            </a:r>
            <a:endParaRPr lang="zh-CN" altLang="en-US" sz="2000" b="1" dirty="0">
              <a:solidFill>
                <a:srgbClr val="133984"/>
              </a:solidFill>
              <a:latin typeface="微软雅黑" panose="020B0503020204020204" pitchFamily="34" charset="-122"/>
              <a:ea typeface="微软雅黑" panose="020B0503020204020204" pitchFamily="34" charset="-122"/>
            </a:endParaRPr>
          </a:p>
        </p:txBody>
      </p:sp>
      <p:sp>
        <p:nvSpPr>
          <p:cNvPr id="136" name="矩形 47"/>
          <p:cNvSpPr>
            <a:spLocks noChangeArrowheads="1"/>
          </p:cNvSpPr>
          <p:nvPr/>
        </p:nvSpPr>
        <p:spPr bwMode="auto">
          <a:xfrm>
            <a:off x="8178986" y="3388686"/>
            <a:ext cx="3043118" cy="76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2000" b="1" dirty="0">
                <a:solidFill>
                  <a:schemeClr val="tx1">
                    <a:lumMod val="75000"/>
                    <a:lumOff val="25000"/>
                  </a:schemeClr>
                </a:solidFill>
                <a:sym typeface="微软雅黑" panose="020B0503020204020204" pitchFamily="34" charset="-122"/>
              </a:rPr>
              <a:t>基于中学高质量发展的育人实践大数据应用研究</a:t>
            </a:r>
            <a:endParaRPr lang="zh-CN" altLang="en-US" sz="2000" b="1" dirty="0">
              <a:solidFill>
                <a:schemeClr val="tx1">
                  <a:lumMod val="75000"/>
                  <a:lumOff val="25000"/>
                </a:schemeClr>
              </a:solidFill>
              <a:sym typeface="微软雅黑" panose="020B0503020204020204" pitchFamily="34" charset="-122"/>
            </a:endParaRPr>
          </a:p>
        </p:txBody>
      </p:sp>
      <p:sp>
        <p:nvSpPr>
          <p:cNvPr id="137" name="矩形 136"/>
          <p:cNvSpPr/>
          <p:nvPr/>
        </p:nvSpPr>
        <p:spPr>
          <a:xfrm>
            <a:off x="3375085" y="4910221"/>
            <a:ext cx="943610" cy="397510"/>
          </a:xfrm>
          <a:prstGeom prst="rect">
            <a:avLst/>
          </a:prstGeom>
        </p:spPr>
        <p:txBody>
          <a:bodyPr wrap="none" lIns="91431" tIns="45716" rIns="91431" bIns="45716">
            <a:spAutoFit/>
          </a:bodyPr>
          <a:lstStyle/>
          <a:p>
            <a:pPr algn="r"/>
            <a:r>
              <a:rPr lang="zh-CN" altLang="en-US" sz="2000" b="1" dirty="0">
                <a:solidFill>
                  <a:srgbClr val="133984"/>
                </a:solidFill>
                <a:latin typeface="微软雅黑" panose="020B0503020204020204" pitchFamily="34" charset="-122"/>
                <a:ea typeface="微软雅黑" panose="020B0503020204020204" pitchFamily="34" charset="-122"/>
              </a:rPr>
              <a:t>内容四</a:t>
            </a:r>
            <a:endParaRPr lang="zh-CN" altLang="en-US" sz="2000" b="1" dirty="0">
              <a:solidFill>
                <a:srgbClr val="133984"/>
              </a:solidFill>
              <a:latin typeface="微软雅黑" panose="020B0503020204020204" pitchFamily="34" charset="-122"/>
              <a:ea typeface="微软雅黑" panose="020B0503020204020204" pitchFamily="34" charset="-122"/>
            </a:endParaRPr>
          </a:p>
        </p:txBody>
      </p:sp>
      <p:sp>
        <p:nvSpPr>
          <p:cNvPr id="138" name="矩形 47"/>
          <p:cNvSpPr>
            <a:spLocks noChangeArrowheads="1"/>
          </p:cNvSpPr>
          <p:nvPr/>
        </p:nvSpPr>
        <p:spPr bwMode="auto">
          <a:xfrm>
            <a:off x="1275577" y="5277658"/>
            <a:ext cx="3043118" cy="76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2000" b="1" dirty="0">
                <a:solidFill>
                  <a:schemeClr val="tx1">
                    <a:lumMod val="75000"/>
                    <a:lumOff val="25000"/>
                  </a:schemeClr>
                </a:solidFill>
                <a:sym typeface="微软雅黑" panose="020B0503020204020204" pitchFamily="34" charset="-122"/>
              </a:rPr>
              <a:t>大数据背景下“发现教育”的评价体系研究</a:t>
            </a:r>
            <a:endParaRPr lang="zh-CN" altLang="en-US" sz="2000" b="1" dirty="0">
              <a:solidFill>
                <a:schemeClr val="tx1">
                  <a:lumMod val="75000"/>
                  <a:lumOff val="25000"/>
                </a:schemeClr>
              </a:solidFill>
              <a:sym typeface="微软雅黑" panose="020B0503020204020204" pitchFamily="34" charset="-122"/>
            </a:endParaRPr>
          </a:p>
        </p:txBody>
      </p:sp>
      <p:sp>
        <p:nvSpPr>
          <p:cNvPr id="139" name="矩形 138"/>
          <p:cNvSpPr/>
          <p:nvPr/>
        </p:nvSpPr>
        <p:spPr>
          <a:xfrm>
            <a:off x="7900571" y="4910221"/>
            <a:ext cx="943610" cy="397510"/>
          </a:xfrm>
          <a:prstGeom prst="rect">
            <a:avLst/>
          </a:prstGeom>
        </p:spPr>
        <p:txBody>
          <a:bodyPr wrap="none" lIns="91431" tIns="45716" rIns="91431" bIns="45716">
            <a:spAutoFit/>
          </a:bodyPr>
          <a:lstStyle/>
          <a:p>
            <a:r>
              <a:rPr lang="zh-CN" altLang="en-US" sz="2000" b="1" dirty="0">
                <a:solidFill>
                  <a:srgbClr val="133984"/>
                </a:solidFill>
                <a:latin typeface="微软雅黑" panose="020B0503020204020204" pitchFamily="34" charset="-122"/>
                <a:ea typeface="微软雅黑" panose="020B0503020204020204" pitchFamily="34" charset="-122"/>
              </a:rPr>
              <a:t>内容三</a:t>
            </a:r>
            <a:endParaRPr lang="zh-CN" altLang="en-US" sz="2000" b="1" dirty="0">
              <a:solidFill>
                <a:srgbClr val="133984"/>
              </a:solidFill>
              <a:latin typeface="微软雅黑" panose="020B0503020204020204" pitchFamily="34" charset="-122"/>
              <a:ea typeface="微软雅黑" panose="020B0503020204020204" pitchFamily="34" charset="-122"/>
            </a:endParaRPr>
          </a:p>
        </p:txBody>
      </p:sp>
      <p:sp>
        <p:nvSpPr>
          <p:cNvPr id="140" name="矩形 47"/>
          <p:cNvSpPr>
            <a:spLocks noChangeArrowheads="1"/>
          </p:cNvSpPr>
          <p:nvPr/>
        </p:nvSpPr>
        <p:spPr bwMode="auto">
          <a:xfrm>
            <a:off x="7903372" y="5277658"/>
            <a:ext cx="3069428" cy="76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2000" b="1" dirty="0">
                <a:solidFill>
                  <a:schemeClr val="tx1">
                    <a:lumMod val="75000"/>
                    <a:lumOff val="25000"/>
                  </a:schemeClr>
                </a:solidFill>
                <a:sym typeface="微软雅黑" panose="020B0503020204020204" pitchFamily="34" charset="-122"/>
              </a:rPr>
              <a:t>大数据背景下“发现教育”课程体系研究</a:t>
            </a:r>
            <a:endParaRPr lang="zh-CN" altLang="en-US" sz="2000" b="1" dirty="0">
              <a:solidFill>
                <a:schemeClr val="tx1">
                  <a:lumMod val="75000"/>
                  <a:lumOff val="25000"/>
                </a:schemeClr>
              </a:solidFill>
              <a:sym typeface="微软雅黑" panose="020B0503020204020204" pitchFamily="34" charset="-122"/>
            </a:endParaRPr>
          </a:p>
        </p:txBody>
      </p:sp>
      <p:sp>
        <p:nvSpPr>
          <p:cNvPr id="141" name="矩形 140"/>
          <p:cNvSpPr/>
          <p:nvPr/>
        </p:nvSpPr>
        <p:spPr>
          <a:xfrm>
            <a:off x="3129556" y="3101459"/>
            <a:ext cx="943610" cy="397510"/>
          </a:xfrm>
          <a:prstGeom prst="rect">
            <a:avLst/>
          </a:prstGeom>
        </p:spPr>
        <p:txBody>
          <a:bodyPr wrap="none" lIns="91431" tIns="45716" rIns="91431" bIns="45716">
            <a:spAutoFit/>
          </a:bodyPr>
          <a:lstStyle/>
          <a:p>
            <a:pPr algn="r"/>
            <a:r>
              <a:rPr lang="zh-CN" altLang="en-US" sz="2000" b="1" dirty="0">
                <a:solidFill>
                  <a:srgbClr val="133984"/>
                </a:solidFill>
                <a:latin typeface="微软雅黑" panose="020B0503020204020204" pitchFamily="34" charset="-122"/>
                <a:ea typeface="微软雅黑" panose="020B0503020204020204" pitchFamily="34" charset="-122"/>
              </a:rPr>
              <a:t>内容五</a:t>
            </a:r>
            <a:endParaRPr lang="zh-CN" altLang="en-US" sz="2000" b="1" dirty="0">
              <a:solidFill>
                <a:srgbClr val="133984"/>
              </a:solidFill>
              <a:latin typeface="微软雅黑" panose="020B0503020204020204" pitchFamily="34" charset="-122"/>
              <a:ea typeface="微软雅黑" panose="020B0503020204020204" pitchFamily="34" charset="-122"/>
            </a:endParaRPr>
          </a:p>
        </p:txBody>
      </p:sp>
      <p:sp>
        <p:nvSpPr>
          <p:cNvPr id="142" name="矩形 47"/>
          <p:cNvSpPr>
            <a:spLocks noChangeArrowheads="1"/>
          </p:cNvSpPr>
          <p:nvPr/>
        </p:nvSpPr>
        <p:spPr bwMode="auto">
          <a:xfrm>
            <a:off x="946484" y="3468896"/>
            <a:ext cx="3126682" cy="76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2000" b="1" dirty="0">
                <a:solidFill>
                  <a:schemeClr val="tx1">
                    <a:lumMod val="75000"/>
                    <a:lumOff val="25000"/>
                  </a:schemeClr>
                </a:solidFill>
                <a:sym typeface="微软雅黑" panose="020B0503020204020204" pitchFamily="34" charset="-122"/>
              </a:rPr>
              <a:t>大数据背景下中学育人实践的多元案例研究</a:t>
            </a:r>
            <a:endParaRPr lang="zh-CN" altLang="en-US" sz="2000" b="1" dirty="0">
              <a:solidFill>
                <a:schemeClr val="tx1">
                  <a:lumMod val="75000"/>
                  <a:lumOff val="25000"/>
                </a:schemeClr>
              </a:solidFill>
              <a:sym typeface="微软雅黑" panose="020B0503020204020204" pitchFamily="34" charset="-122"/>
            </a:endParaRPr>
          </a:p>
        </p:txBody>
      </p:sp>
      <p:sp>
        <p:nvSpPr>
          <p:cNvPr id="143" name="矩形 142"/>
          <p:cNvSpPr/>
          <p:nvPr/>
        </p:nvSpPr>
        <p:spPr>
          <a:xfrm>
            <a:off x="5624195" y="1130447"/>
            <a:ext cx="943610" cy="397510"/>
          </a:xfrm>
          <a:prstGeom prst="rect">
            <a:avLst/>
          </a:prstGeom>
        </p:spPr>
        <p:txBody>
          <a:bodyPr wrap="none" lIns="91431" tIns="45716" rIns="91431" bIns="45716">
            <a:spAutoFit/>
          </a:bodyPr>
          <a:lstStyle/>
          <a:p>
            <a:pPr algn="ctr"/>
            <a:r>
              <a:rPr lang="zh-CN" altLang="en-US" sz="2000" b="1" dirty="0" smtClean="0">
                <a:solidFill>
                  <a:srgbClr val="133984"/>
                </a:solidFill>
                <a:latin typeface="微软雅黑" panose="020B0503020204020204" pitchFamily="34" charset="-122"/>
                <a:ea typeface="微软雅黑" panose="020B0503020204020204" pitchFamily="34" charset="-122"/>
              </a:rPr>
              <a:t>内容一</a:t>
            </a:r>
            <a:endParaRPr lang="zh-CN" altLang="en-US" sz="2000" b="1" dirty="0" smtClean="0">
              <a:solidFill>
                <a:srgbClr val="133984"/>
              </a:solidFill>
              <a:latin typeface="微软雅黑" panose="020B0503020204020204" pitchFamily="34" charset="-122"/>
              <a:ea typeface="微软雅黑" panose="020B0503020204020204" pitchFamily="34" charset="-122"/>
            </a:endParaRPr>
          </a:p>
        </p:txBody>
      </p:sp>
      <p:sp>
        <p:nvSpPr>
          <p:cNvPr id="144" name="矩形 47"/>
          <p:cNvSpPr>
            <a:spLocks noChangeArrowheads="1"/>
          </p:cNvSpPr>
          <p:nvPr/>
        </p:nvSpPr>
        <p:spPr bwMode="auto">
          <a:xfrm>
            <a:off x="4399152" y="1497884"/>
            <a:ext cx="3393697" cy="76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zh-CN" altLang="en-US" sz="2000" b="1" dirty="0">
                <a:solidFill>
                  <a:schemeClr val="tx1">
                    <a:lumMod val="75000"/>
                    <a:lumOff val="25000"/>
                  </a:schemeClr>
                </a:solidFill>
                <a:sym typeface="微软雅黑" panose="020B0503020204020204" pitchFamily="34" charset="-122"/>
              </a:rPr>
              <a:t>中学高质量发展的“发现教育”育人理念体系研究</a:t>
            </a:r>
            <a:endParaRPr lang="zh-CN" altLang="en-US" sz="2000" b="1" dirty="0">
              <a:solidFill>
                <a:schemeClr val="tx1">
                  <a:lumMod val="75000"/>
                  <a:lumOff val="25000"/>
                </a:schemeClr>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additive="base">
                                        <p:cTn id="7" dur="500" fill="hold"/>
                                        <p:tgtEl>
                                          <p:spTgt spid="144"/>
                                        </p:tgtEl>
                                        <p:attrNameLst>
                                          <p:attrName>ppt_x</p:attrName>
                                        </p:attrNameLst>
                                      </p:cBhvr>
                                      <p:tavLst>
                                        <p:tav tm="0">
                                          <p:val>
                                            <p:strVal val="#ppt_x"/>
                                          </p:val>
                                        </p:tav>
                                        <p:tav tm="100000">
                                          <p:val>
                                            <p:strVal val="#ppt_x"/>
                                          </p:val>
                                        </p:tav>
                                      </p:tavLst>
                                    </p:anim>
                                    <p:anim calcmode="lin" valueType="num">
                                      <p:cBhvr additive="base">
                                        <p:cTn id="8" dur="500" fill="hold"/>
                                        <p:tgtEl>
                                          <p:spTgt spid="1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6"/>
                                        </p:tgtEl>
                                        <p:attrNameLst>
                                          <p:attrName>style.visibility</p:attrName>
                                        </p:attrNameLst>
                                      </p:cBhvr>
                                      <p:to>
                                        <p:strVal val="visible"/>
                                      </p:to>
                                    </p:set>
                                    <p:anim calcmode="lin" valueType="num">
                                      <p:cBhvr additive="base">
                                        <p:cTn id="13" dur="500" fill="hold"/>
                                        <p:tgtEl>
                                          <p:spTgt spid="136"/>
                                        </p:tgtEl>
                                        <p:attrNameLst>
                                          <p:attrName>ppt_x</p:attrName>
                                        </p:attrNameLst>
                                      </p:cBhvr>
                                      <p:tavLst>
                                        <p:tav tm="0">
                                          <p:val>
                                            <p:strVal val="#ppt_x"/>
                                          </p:val>
                                        </p:tav>
                                        <p:tav tm="100000">
                                          <p:val>
                                            <p:strVal val="#ppt_x"/>
                                          </p:val>
                                        </p:tav>
                                      </p:tavLst>
                                    </p:anim>
                                    <p:anim calcmode="lin" valueType="num">
                                      <p:cBhvr additive="base">
                                        <p:cTn id="14"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0"/>
                                        </p:tgtEl>
                                        <p:attrNameLst>
                                          <p:attrName>style.visibility</p:attrName>
                                        </p:attrNameLst>
                                      </p:cBhvr>
                                      <p:to>
                                        <p:strVal val="visible"/>
                                      </p:to>
                                    </p:set>
                                    <p:anim calcmode="lin" valueType="num">
                                      <p:cBhvr additive="base">
                                        <p:cTn id="19" dur="500" fill="hold"/>
                                        <p:tgtEl>
                                          <p:spTgt spid="140"/>
                                        </p:tgtEl>
                                        <p:attrNameLst>
                                          <p:attrName>ppt_x</p:attrName>
                                        </p:attrNameLst>
                                      </p:cBhvr>
                                      <p:tavLst>
                                        <p:tav tm="0">
                                          <p:val>
                                            <p:strVal val="#ppt_x"/>
                                          </p:val>
                                        </p:tav>
                                        <p:tav tm="100000">
                                          <p:val>
                                            <p:strVal val="#ppt_x"/>
                                          </p:val>
                                        </p:tav>
                                      </p:tavLst>
                                    </p:anim>
                                    <p:anim calcmode="lin" valueType="num">
                                      <p:cBhvr additive="base">
                                        <p:cTn id="20"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8"/>
                                        </p:tgtEl>
                                        <p:attrNameLst>
                                          <p:attrName>style.visibility</p:attrName>
                                        </p:attrNameLst>
                                      </p:cBhvr>
                                      <p:to>
                                        <p:strVal val="visible"/>
                                      </p:to>
                                    </p:set>
                                    <p:anim calcmode="lin" valueType="num">
                                      <p:cBhvr additive="base">
                                        <p:cTn id="25" dur="500" fill="hold"/>
                                        <p:tgtEl>
                                          <p:spTgt spid="138"/>
                                        </p:tgtEl>
                                        <p:attrNameLst>
                                          <p:attrName>ppt_x</p:attrName>
                                        </p:attrNameLst>
                                      </p:cBhvr>
                                      <p:tavLst>
                                        <p:tav tm="0">
                                          <p:val>
                                            <p:strVal val="#ppt_x"/>
                                          </p:val>
                                        </p:tav>
                                        <p:tav tm="100000">
                                          <p:val>
                                            <p:strVal val="#ppt_x"/>
                                          </p:val>
                                        </p:tav>
                                      </p:tavLst>
                                    </p:anim>
                                    <p:anim calcmode="lin" valueType="num">
                                      <p:cBhvr additive="base">
                                        <p:cTn id="26"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2"/>
                                        </p:tgtEl>
                                        <p:attrNameLst>
                                          <p:attrName>style.visibility</p:attrName>
                                        </p:attrNameLst>
                                      </p:cBhvr>
                                      <p:to>
                                        <p:strVal val="visible"/>
                                      </p:to>
                                    </p:set>
                                    <p:anim calcmode="lin" valueType="num">
                                      <p:cBhvr additive="base">
                                        <p:cTn id="31" dur="500" fill="hold"/>
                                        <p:tgtEl>
                                          <p:spTgt spid="142"/>
                                        </p:tgtEl>
                                        <p:attrNameLst>
                                          <p:attrName>ppt_x</p:attrName>
                                        </p:attrNameLst>
                                      </p:cBhvr>
                                      <p:tavLst>
                                        <p:tav tm="0">
                                          <p:val>
                                            <p:strVal val="#ppt_x"/>
                                          </p:val>
                                        </p:tav>
                                        <p:tav tm="100000">
                                          <p:val>
                                            <p:strVal val="#ppt_x"/>
                                          </p:val>
                                        </p:tav>
                                      </p:tavLst>
                                    </p:anim>
                                    <p:anim calcmode="lin" valueType="num">
                                      <p:cBhvr additive="base">
                                        <p:cTn id="32"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36" grpId="0"/>
      <p:bldP spid="140" grpId="0"/>
      <p:bldP spid="138" grpId="0"/>
      <p:bldP spid="1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585595" y="929640"/>
            <a:ext cx="8091170" cy="460375"/>
          </a:xfrm>
          <a:prstGeom prst="rect">
            <a:avLst/>
          </a:prstGeom>
          <a:noFill/>
          <a:ln w="9525">
            <a:noFill/>
          </a:ln>
        </p:spPr>
        <p:txBody>
          <a:bodyPr wrap="square">
            <a:spAutoFit/>
          </a:bodyPr>
          <a:p>
            <a:pPr indent="0"/>
            <a:r>
              <a:rPr lang="zh-CN" sz="2400" b="1">
                <a:solidFill>
                  <a:srgbClr val="133984"/>
                </a:solidFill>
                <a:latin typeface="微软雅黑" panose="020B0503020204020204" pitchFamily="34" charset="-122"/>
                <a:ea typeface="微软雅黑" panose="020B0503020204020204" pitchFamily="34" charset="-122"/>
              </a:rPr>
              <a:t>内容二：基于中学高质量发展的育人实践大数据应用研究</a:t>
            </a:r>
            <a:endParaRPr lang="zh-CN" sz="2400" b="1">
              <a:solidFill>
                <a:srgbClr val="133984"/>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a:stretch>
            <a:fillRect/>
          </a:stretch>
        </p:blipFill>
        <p:spPr>
          <a:xfrm>
            <a:off x="395605" y="1390015"/>
            <a:ext cx="11401425" cy="5424805"/>
          </a:xfrm>
          <a:prstGeom prst="rect">
            <a:avLst/>
          </a:prstGeom>
        </p:spPr>
      </p:pic>
      <p:pic>
        <p:nvPicPr>
          <p:cNvPr id="17" name="图片 16"/>
          <p:cNvPicPr>
            <a:picLocks noChangeAspect="1"/>
          </p:cNvPicPr>
          <p:nvPr/>
        </p:nvPicPr>
        <p:blipFill>
          <a:blip r:embed="rId2"/>
          <a:stretch>
            <a:fillRect/>
          </a:stretch>
        </p:blipFill>
        <p:spPr>
          <a:xfrm>
            <a:off x="0" y="139065"/>
            <a:ext cx="10582275" cy="790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企业微信截图_16085519596642"/>
          <p:cNvPicPr>
            <a:picLocks noChangeAspect="1"/>
          </p:cNvPicPr>
          <p:nvPr/>
        </p:nvPicPr>
        <p:blipFill>
          <a:blip r:embed="rId1"/>
          <a:stretch>
            <a:fillRect/>
          </a:stretch>
        </p:blipFill>
        <p:spPr>
          <a:xfrm>
            <a:off x="8515483" y="1368991"/>
            <a:ext cx="2919598" cy="2503901"/>
          </a:xfrm>
          <a:prstGeom prst="rect">
            <a:avLst/>
          </a:prstGeom>
        </p:spPr>
      </p:pic>
      <p:sp>
        <p:nvSpPr>
          <p:cNvPr id="100" name="KSO_GT1.1.1"/>
          <p:cNvSpPr txBox="1"/>
          <p:nvPr/>
        </p:nvSpPr>
        <p:spPr>
          <a:xfrm>
            <a:off x="-225425" y="268605"/>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①系统设计、科学谋划</a:t>
            </a:r>
            <a:endParaRPr lang="en-US" altLang="zh-CN" sz="1505" dirty="0">
              <a:solidFill>
                <a:srgbClr val="FFFFFF"/>
              </a:solidFill>
            </a:endParaRPr>
          </a:p>
        </p:txBody>
      </p:sp>
      <p:grpSp>
        <p:nvGrpSpPr>
          <p:cNvPr id="2" name="组合 1"/>
          <p:cNvGrpSpPr/>
          <p:nvPr/>
        </p:nvGrpSpPr>
        <p:grpSpPr>
          <a:xfrm>
            <a:off x="603252" y="1028325"/>
            <a:ext cx="2330450" cy="1740256"/>
            <a:chOff x="1077252" y="2742843"/>
            <a:chExt cx="1858291" cy="1387673"/>
          </a:xfrm>
        </p:grpSpPr>
        <p:sp>
          <p:nvSpPr>
            <p:cNvPr id="44034" name="任意多边形 9"/>
            <p:cNvSpPr/>
            <p:nvPr/>
          </p:nvSpPr>
          <p:spPr bwMode="auto">
            <a:xfrm rot="16200000">
              <a:off x="1312561" y="2507534"/>
              <a:ext cx="1387673" cy="1858291"/>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accent3"/>
            </a:solidFill>
            <a:ln>
              <a:noFill/>
            </a:ln>
          </p:spPr>
          <p:txBody>
            <a:bodyPr lIns="91028" tIns="45514" rIns="91028" bIns="45514"/>
            <a:lstStyle/>
            <a:p>
              <a:pPr defTabSz="1212215" fontAlgn="base">
                <a:spcBef>
                  <a:spcPct val="0"/>
                </a:spcBef>
                <a:spcAft>
                  <a:spcPct val="0"/>
                </a:spcAft>
              </a:pPr>
              <a:endParaRPr lang="zh-CN" altLang="en-US" sz="2385">
                <a:solidFill>
                  <a:srgbClr val="1C1C1C"/>
                </a:solidFill>
                <a:latin typeface="Arial" panose="020B0604020202020204" pitchFamily="34" charset="0"/>
                <a:ea typeface="宋体" panose="02010600030101010101" pitchFamily="2" charset="-122"/>
              </a:endParaRPr>
            </a:p>
          </p:txBody>
        </p:sp>
        <p:sp>
          <p:nvSpPr>
            <p:cNvPr id="6" name="椭圆 5"/>
            <p:cNvSpPr/>
            <p:nvPr/>
          </p:nvSpPr>
          <p:spPr>
            <a:xfrm>
              <a:off x="1250306" y="2907052"/>
              <a:ext cx="1072788" cy="1059475"/>
            </a:xfrm>
            <a:prstGeom prst="ellipse">
              <a:avLst/>
            </a:pr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212215">
                <a:defRPr/>
              </a:pPr>
              <a:endParaRPr lang="zh-CN" altLang="en-US" sz="2385" kern="0">
                <a:solidFill>
                  <a:prstClr val="white"/>
                </a:solidFill>
                <a:latin typeface="Calibri" panose="020F0502020204030204"/>
                <a:ea typeface="宋体" panose="02010600030101010101" pitchFamily="2" charset="-122"/>
              </a:endParaRPr>
            </a:p>
          </p:txBody>
        </p:sp>
        <p:sp>
          <p:nvSpPr>
            <p:cNvPr id="20" name="文本框 19"/>
            <p:cNvSpPr txBox="1"/>
            <p:nvPr/>
          </p:nvSpPr>
          <p:spPr>
            <a:xfrm>
              <a:off x="1327637" y="3106457"/>
              <a:ext cx="873954" cy="513435"/>
            </a:xfrm>
            <a:prstGeom prst="rect">
              <a:avLst/>
            </a:prstGeom>
            <a:noFill/>
          </p:spPr>
          <p:txBody>
            <a:bodyPr wrap="none" lIns="91028" tIns="45514" rIns="91028" bIns="45514">
              <a:spAutoFit/>
            </a:bodyPr>
            <a:lstStyle/>
            <a:p>
              <a:pPr algn="ctr" defTabSz="1212215">
                <a:defRPr/>
              </a:pPr>
              <a:r>
                <a:rPr lang="zh-CN" altLang="en-US" sz="3600" dirty="0">
                  <a:solidFill>
                    <a:srgbClr val="1C1C1C">
                      <a:lumMod val="65000"/>
                      <a:lumOff val="35000"/>
                    </a:srgbClr>
                  </a:solidFill>
                  <a:latin typeface="Impact" panose="020B0806030902050204" pitchFamily="34" charset="0"/>
                  <a:ea typeface="微软雅黑" panose="020B0503020204020204" pitchFamily="34" charset="-122"/>
                </a:rPr>
                <a:t>一图</a:t>
              </a:r>
              <a:endParaRPr lang="zh-CN" altLang="en-US" sz="3600" dirty="0">
                <a:solidFill>
                  <a:srgbClr val="1C1C1C">
                    <a:lumMod val="65000"/>
                    <a:lumOff val="35000"/>
                  </a:srgbClr>
                </a:solidFill>
                <a:latin typeface="Impact" panose="020B0806030902050204" pitchFamily="34" charset="0"/>
                <a:ea typeface="微软雅黑" panose="020B0503020204020204" pitchFamily="34" charset="-122"/>
              </a:endParaRPr>
            </a:p>
          </p:txBody>
        </p:sp>
      </p:grpSp>
      <p:sp>
        <p:nvSpPr>
          <p:cNvPr id="4" name="文本框 3"/>
          <p:cNvSpPr txBox="1"/>
          <p:nvPr/>
        </p:nvSpPr>
        <p:spPr>
          <a:xfrm>
            <a:off x="2933702" y="1524161"/>
            <a:ext cx="7564466" cy="2907665"/>
          </a:xfrm>
          <a:prstGeom prst="rect">
            <a:avLst/>
          </a:prstGeom>
          <a:noFill/>
        </p:spPr>
        <p:txBody>
          <a:bodyPr wrap="square" rtlCol="0" anchor="t">
            <a:spAutoFit/>
          </a:bodyPr>
          <a:lstStyle/>
          <a:p>
            <a:pPr>
              <a:lnSpc>
                <a:spcPct val="150000"/>
              </a:lnSpc>
            </a:pPr>
            <a:r>
              <a:rPr lang="zh-CN" sz="2400" b="1" dirty="0" smtClean="0">
                <a:solidFill>
                  <a:srgbClr val="FF0000"/>
                </a:solidFill>
                <a:latin typeface="+mn-ea"/>
                <a:sym typeface="+mn-ea"/>
              </a:rPr>
              <a:t>“一图”</a:t>
            </a:r>
            <a:r>
              <a:rPr lang="zh-CN" sz="2400" b="1" dirty="0">
                <a:solidFill>
                  <a:srgbClr val="FF0000"/>
                </a:solidFill>
                <a:latin typeface="+mn-ea"/>
                <a:sym typeface="+mn-ea"/>
              </a:rPr>
              <a:t>：</a:t>
            </a:r>
            <a:r>
              <a:rPr lang="zh-CN" sz="2400" b="1" dirty="0">
                <a:solidFill>
                  <a:srgbClr val="FF0000"/>
                </a:solidFill>
                <a:latin typeface="+mn-ea"/>
                <a:sym typeface="+mn-ea"/>
              </a:rPr>
              <a:t>学情图</a:t>
            </a:r>
            <a:endParaRPr lang="zh-CN" sz="2400" b="1" dirty="0">
              <a:solidFill>
                <a:srgbClr val="FF0000"/>
              </a:solidFill>
              <a:latin typeface="+mn-ea"/>
              <a:sym typeface="+mn-ea"/>
            </a:endParaRPr>
          </a:p>
          <a:p>
            <a:pPr indent="457200" fontAlgn="auto">
              <a:lnSpc>
                <a:spcPct val="150000"/>
              </a:lnSpc>
            </a:pPr>
            <a:r>
              <a:rPr lang="zh-CN" altLang="en-US" sz="2000" dirty="0">
                <a:ea typeface="宋体" panose="02010600030101010101" pitchFamily="2" charset="-122"/>
                <a:sym typeface="+mn-ea"/>
              </a:rPr>
              <a:t>“五色图”  “雷达图”</a:t>
            </a:r>
            <a:endParaRPr lang="zh-CN" altLang="en-US" sz="2000" dirty="0">
              <a:ea typeface="宋体" panose="02010600030101010101" pitchFamily="2" charset="-122"/>
              <a:sym typeface="+mn-ea"/>
            </a:endParaRPr>
          </a:p>
          <a:p>
            <a:pPr indent="457200" fontAlgn="auto">
              <a:lnSpc>
                <a:spcPct val="150000"/>
              </a:lnSpc>
            </a:pPr>
            <a:r>
              <a:rPr lang="zh-CN" altLang="en-US" sz="2000" dirty="0">
                <a:ea typeface="宋体" panose="02010600030101010101" pitchFamily="2" charset="-122"/>
                <a:sym typeface="+mn-ea"/>
              </a:rPr>
              <a:t>“</a:t>
            </a:r>
            <a:r>
              <a:rPr lang="en-US" altLang="zh-CN" sz="2000" dirty="0">
                <a:ea typeface="宋体" panose="02010600030101010101" pitchFamily="2" charset="-122"/>
                <a:sym typeface="+mn-ea"/>
              </a:rPr>
              <a:t>TPS</a:t>
            </a:r>
            <a:r>
              <a:rPr lang="zh-CN" altLang="en-US" sz="2000" dirty="0">
                <a:ea typeface="宋体" panose="02010600030101010101" pitchFamily="2" charset="-122"/>
                <a:sym typeface="+mn-ea"/>
              </a:rPr>
              <a:t>学情跟踪定位系统”（彩虹图）</a:t>
            </a:r>
            <a:endParaRPr lang="zh-CN" altLang="en-US" sz="2000" dirty="0">
              <a:ea typeface="宋体" panose="02010600030101010101" pitchFamily="2" charset="-122"/>
              <a:sym typeface="+mn-ea"/>
            </a:endParaRPr>
          </a:p>
          <a:p>
            <a:pPr indent="457200" fontAlgn="auto">
              <a:lnSpc>
                <a:spcPct val="150000"/>
              </a:lnSpc>
            </a:pPr>
            <a:r>
              <a:rPr lang="zh-CN" altLang="en-US" sz="2000" dirty="0" smtClean="0">
                <a:ea typeface="宋体" panose="02010600030101010101" pitchFamily="2" charset="-122"/>
                <a:sym typeface="+mn-ea"/>
              </a:rPr>
              <a:t>让</a:t>
            </a:r>
            <a:r>
              <a:rPr lang="zh-CN" altLang="en-US" sz="2000" dirty="0">
                <a:ea typeface="宋体" panose="02010600030101010101" pitchFamily="2" charset="-122"/>
                <a:sym typeface="+mn-ea"/>
              </a:rPr>
              <a:t>每个学生更顺畅地</a:t>
            </a:r>
            <a:endParaRPr lang="zh-CN" altLang="en-US" sz="2000" dirty="0">
              <a:ea typeface="宋体" panose="02010600030101010101" pitchFamily="2" charset="-122"/>
              <a:sym typeface="+mn-ea"/>
            </a:endParaRPr>
          </a:p>
          <a:p>
            <a:pPr indent="457200" fontAlgn="auto">
              <a:lnSpc>
                <a:spcPct val="150000"/>
              </a:lnSpc>
            </a:pPr>
            <a:r>
              <a:rPr lang="zh-CN" altLang="en-US" sz="2000" dirty="0">
                <a:ea typeface="宋体" panose="02010600030101010101" pitchFamily="2" charset="-122"/>
                <a:sym typeface="+mn-ea"/>
              </a:rPr>
              <a:t>发现自我、超越自我、成全自我。</a:t>
            </a:r>
            <a:endParaRPr lang="zh-CN" altLang="en-US" sz="2000" dirty="0">
              <a:ea typeface="宋体" panose="02010600030101010101" pitchFamily="2" charset="-122"/>
              <a:sym typeface="+mn-ea"/>
            </a:endParaRPr>
          </a:p>
          <a:p>
            <a:pPr>
              <a:lnSpc>
                <a:spcPct val="150000"/>
              </a:lnSpc>
            </a:pPr>
            <a:endParaRPr lang="zh-CN" altLang="en-US" dirty="0"/>
          </a:p>
        </p:txBody>
      </p:sp>
      <p:pic>
        <p:nvPicPr>
          <p:cNvPr id="5" name="图片 1" descr="企业微信截图_16085517827105"/>
          <p:cNvPicPr>
            <a:picLocks noChangeAspect="1"/>
          </p:cNvPicPr>
          <p:nvPr/>
        </p:nvPicPr>
        <p:blipFill>
          <a:blip r:embed="rId2"/>
          <a:stretch>
            <a:fillRect/>
          </a:stretch>
        </p:blipFill>
        <p:spPr>
          <a:xfrm>
            <a:off x="1555429" y="4217904"/>
            <a:ext cx="3482272" cy="2516505"/>
          </a:xfrm>
          <a:prstGeom prst="rect">
            <a:avLst/>
          </a:prstGeom>
        </p:spPr>
      </p:pic>
      <p:sp>
        <p:nvSpPr>
          <p:cNvPr id="9" name="文本框 8"/>
          <p:cNvSpPr txBox="1"/>
          <p:nvPr/>
        </p:nvSpPr>
        <p:spPr>
          <a:xfrm>
            <a:off x="6416675" y="6308725"/>
            <a:ext cx="2607945" cy="252730"/>
          </a:xfrm>
          <a:prstGeom prst="rect">
            <a:avLst/>
          </a:prstGeom>
          <a:noFill/>
          <a:ln w="9525">
            <a:noFill/>
          </a:ln>
        </p:spPr>
        <p:txBody>
          <a:bodyPr wrap="square">
            <a:spAutoFit/>
          </a:bodyPr>
          <a:lstStyle/>
          <a:p>
            <a:pPr indent="0"/>
            <a:r>
              <a:rPr lang="en-US" sz="1050" b="0">
                <a:latin typeface="宋体" panose="02010600030101010101" pitchFamily="2" charset="-122"/>
                <a:ea typeface="宋体" panose="02010600030101010101" pitchFamily="2" charset="-122"/>
              </a:rPr>
              <a:t> </a:t>
            </a:r>
            <a:r>
              <a:rPr lang="zh-CN" sz="1050" b="0">
                <a:ea typeface="宋体" panose="02010600030101010101" pitchFamily="2" charset="-122"/>
              </a:rPr>
              <a:t>图二：TPS学情跟踪定位系统（彩虹图）</a:t>
            </a:r>
            <a:endParaRPr lang="zh-CN" altLang="en-US"/>
          </a:p>
        </p:txBody>
      </p:sp>
      <p:pic>
        <p:nvPicPr>
          <p:cNvPr id="22" name="图片 21" descr="IMG_256"/>
          <p:cNvPicPr>
            <a:picLocks noChangeAspect="1"/>
          </p:cNvPicPr>
          <p:nvPr/>
        </p:nvPicPr>
        <p:blipFill>
          <a:blip r:embed="rId3"/>
          <a:stretch>
            <a:fillRect/>
          </a:stretch>
        </p:blipFill>
        <p:spPr>
          <a:xfrm>
            <a:off x="5933440" y="4183683"/>
            <a:ext cx="5421288" cy="2584948"/>
          </a:xfrm>
          <a:prstGeom prst="rect">
            <a:avLst/>
          </a:prstGeom>
          <a:noFill/>
          <a:ln w="9525">
            <a:noFill/>
          </a:ln>
        </p:spPr>
      </p:pic>
      <p:sp>
        <p:nvSpPr>
          <p:cNvPr id="31" name="KSO_GT1.1.1"/>
          <p:cNvSpPr txBox="1"/>
          <p:nvPr/>
        </p:nvSpPr>
        <p:spPr>
          <a:xfrm>
            <a:off x="-225425" y="240469"/>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①发现教育“三个维度”</a:t>
            </a:r>
            <a:endParaRPr lang="zh-CN" altLang="en-US" sz="1505" dirty="0">
              <a:solidFill>
                <a:srgbClr val="FFFFFF"/>
              </a:solidFill>
            </a:endParaRPr>
          </a:p>
        </p:txBody>
      </p:sp>
      <p:pic>
        <p:nvPicPr>
          <p:cNvPr id="17" name="图片 16"/>
          <p:cNvPicPr>
            <a:picLocks noChangeAspect="1"/>
          </p:cNvPicPr>
          <p:nvPr/>
        </p:nvPicPr>
        <p:blipFill>
          <a:blip r:embed="rId4"/>
          <a:stretch>
            <a:fillRect/>
          </a:stretch>
        </p:blipFill>
        <p:spPr>
          <a:xfrm>
            <a:off x="0" y="139065"/>
            <a:ext cx="10582275" cy="790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88738" y="1035045"/>
            <a:ext cx="2330450" cy="1740256"/>
            <a:chOff x="1077252" y="2742843"/>
            <a:chExt cx="1858291" cy="1387673"/>
          </a:xfrm>
        </p:grpSpPr>
        <p:sp>
          <p:nvSpPr>
            <p:cNvPr id="44034" name="任意多边形 9"/>
            <p:cNvSpPr/>
            <p:nvPr/>
          </p:nvSpPr>
          <p:spPr bwMode="auto">
            <a:xfrm rot="16200000">
              <a:off x="1312561" y="2507534"/>
              <a:ext cx="1387673" cy="1858291"/>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accent3"/>
            </a:solidFill>
            <a:ln>
              <a:noFill/>
            </a:ln>
          </p:spPr>
          <p:txBody>
            <a:bodyPr lIns="91028" tIns="45514" rIns="91028" bIns="45514"/>
            <a:lstStyle/>
            <a:p>
              <a:pPr defTabSz="1212215" fontAlgn="base">
                <a:spcBef>
                  <a:spcPct val="0"/>
                </a:spcBef>
                <a:spcAft>
                  <a:spcPct val="0"/>
                </a:spcAft>
              </a:pPr>
              <a:endParaRPr lang="zh-CN" altLang="en-US" sz="2385">
                <a:solidFill>
                  <a:srgbClr val="1C1C1C"/>
                </a:solidFill>
                <a:latin typeface="Arial" panose="020B0604020202020204" pitchFamily="34" charset="0"/>
                <a:ea typeface="宋体" panose="02010600030101010101" pitchFamily="2" charset="-122"/>
              </a:endParaRPr>
            </a:p>
          </p:txBody>
        </p:sp>
        <p:sp>
          <p:nvSpPr>
            <p:cNvPr id="6" name="椭圆 5"/>
            <p:cNvSpPr/>
            <p:nvPr/>
          </p:nvSpPr>
          <p:spPr>
            <a:xfrm>
              <a:off x="1250306" y="2907052"/>
              <a:ext cx="1072788" cy="1059475"/>
            </a:xfrm>
            <a:prstGeom prst="ellipse">
              <a:avLst/>
            </a:pr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212215">
                <a:defRPr/>
              </a:pPr>
              <a:endParaRPr lang="zh-CN" altLang="en-US" sz="2385" kern="0">
                <a:solidFill>
                  <a:prstClr val="white"/>
                </a:solidFill>
                <a:latin typeface="Calibri" panose="020F0502020204030204"/>
                <a:ea typeface="宋体" panose="02010600030101010101" pitchFamily="2" charset="-122"/>
              </a:endParaRPr>
            </a:p>
          </p:txBody>
        </p:sp>
        <p:sp>
          <p:nvSpPr>
            <p:cNvPr id="20" name="文本框 19"/>
            <p:cNvSpPr txBox="1"/>
            <p:nvPr/>
          </p:nvSpPr>
          <p:spPr>
            <a:xfrm>
              <a:off x="1349414" y="3179877"/>
              <a:ext cx="873954" cy="513435"/>
            </a:xfrm>
            <a:prstGeom prst="rect">
              <a:avLst/>
            </a:prstGeom>
            <a:noFill/>
          </p:spPr>
          <p:txBody>
            <a:bodyPr wrap="none" lIns="91028" tIns="45514" rIns="91028" bIns="45514">
              <a:spAutoFit/>
            </a:bodyPr>
            <a:lstStyle/>
            <a:p>
              <a:pPr algn="ctr" defTabSz="1212215">
                <a:defRPr/>
              </a:pPr>
              <a:r>
                <a:rPr lang="zh-CN" altLang="en-US" sz="3600" dirty="0">
                  <a:solidFill>
                    <a:srgbClr val="1C1C1C">
                      <a:lumMod val="65000"/>
                      <a:lumOff val="35000"/>
                    </a:srgbClr>
                  </a:solidFill>
                  <a:latin typeface="Impact" panose="020B0806030902050204" pitchFamily="34" charset="0"/>
                  <a:ea typeface="微软雅黑" panose="020B0503020204020204" pitchFamily="34" charset="-122"/>
                </a:rPr>
                <a:t>一册</a:t>
              </a:r>
              <a:endParaRPr lang="zh-CN" altLang="en-US" sz="3600" dirty="0">
                <a:solidFill>
                  <a:srgbClr val="1C1C1C">
                    <a:lumMod val="65000"/>
                    <a:lumOff val="35000"/>
                  </a:srgbClr>
                </a:solidFill>
                <a:latin typeface="Impact" panose="020B0806030902050204" pitchFamily="34" charset="0"/>
                <a:ea typeface="微软雅黑" panose="020B0503020204020204" pitchFamily="34" charset="-122"/>
              </a:endParaRPr>
            </a:p>
          </p:txBody>
        </p:sp>
      </p:grpSp>
      <p:sp>
        <p:nvSpPr>
          <p:cNvPr id="4" name="文本框 3"/>
          <p:cNvSpPr txBox="1"/>
          <p:nvPr/>
        </p:nvSpPr>
        <p:spPr>
          <a:xfrm>
            <a:off x="3035300" y="1707871"/>
            <a:ext cx="7325995" cy="3014980"/>
          </a:xfrm>
          <a:prstGeom prst="rect">
            <a:avLst/>
          </a:prstGeom>
          <a:noFill/>
        </p:spPr>
        <p:txBody>
          <a:bodyPr wrap="square" rtlCol="0" anchor="t">
            <a:spAutoFit/>
          </a:bodyPr>
          <a:lstStyle/>
          <a:p>
            <a:r>
              <a:rPr lang="zh-CN" sz="2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“一册”</a:t>
            </a:r>
            <a:r>
              <a:rPr lang="zh-CN"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：学习手册</a:t>
            </a:r>
            <a:endParaRPr lang="zh-CN"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fontAlgn="auto">
              <a:lnSpc>
                <a:spcPct val="150000"/>
              </a:lnSpc>
              <a:spcBef>
                <a:spcPts val="600"/>
              </a:spcBef>
            </a:pP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升级传统“错题集”为精准改薄的升格学习手册。</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fontAlgn="auto">
              <a:lnSpc>
                <a:spcPct val="150000"/>
              </a:lnSpc>
              <a:spcBef>
                <a:spcPts val="600"/>
              </a:spcBef>
            </a:pP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以“问题聚焦、持续跟踪、个性导学”优化学习过程和体验。</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KSO_GT1.1.1"/>
          <p:cNvSpPr txBox="1"/>
          <p:nvPr/>
        </p:nvSpPr>
        <p:spPr>
          <a:xfrm>
            <a:off x="-225425" y="268605"/>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①系统设计、科学谋划</a:t>
            </a:r>
            <a:endParaRPr lang="en-US" altLang="zh-CN" sz="1505" dirty="0">
              <a:solidFill>
                <a:srgbClr val="FFFFFF"/>
              </a:solidFill>
            </a:endParaRPr>
          </a:p>
        </p:txBody>
      </p:sp>
      <p:sp>
        <p:nvSpPr>
          <p:cNvPr id="35" name="KSO_GT1.1.1"/>
          <p:cNvSpPr txBox="1"/>
          <p:nvPr/>
        </p:nvSpPr>
        <p:spPr>
          <a:xfrm>
            <a:off x="4722265" y="239373"/>
            <a:ext cx="2592044" cy="31057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③发现教育“落地生根”</a:t>
            </a:r>
            <a:endParaRPr lang="zh-CN" altLang="en-US" sz="1505" dirty="0">
              <a:solidFill>
                <a:srgbClr val="FFFFFF"/>
              </a:solidFill>
            </a:endParaRPr>
          </a:p>
        </p:txBody>
      </p:sp>
      <p:sp>
        <p:nvSpPr>
          <p:cNvPr id="36" name="KSO_GT1.1.1"/>
          <p:cNvSpPr txBox="1"/>
          <p:nvPr/>
        </p:nvSpPr>
        <p:spPr>
          <a:xfrm>
            <a:off x="-225425" y="240469"/>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①发现教育“三个维度”</a:t>
            </a:r>
            <a:endParaRPr lang="zh-CN" altLang="en-US" sz="1505" dirty="0">
              <a:solidFill>
                <a:srgbClr val="FFFFFF"/>
              </a:solidFill>
            </a:endParaRPr>
          </a:p>
        </p:txBody>
      </p:sp>
      <p:pic>
        <p:nvPicPr>
          <p:cNvPr id="17" name="图片 16"/>
          <p:cNvPicPr>
            <a:picLocks noChangeAspect="1"/>
          </p:cNvPicPr>
          <p:nvPr/>
        </p:nvPicPr>
        <p:blipFill>
          <a:blip r:embed="rId1"/>
          <a:stretch>
            <a:fillRect/>
          </a:stretch>
        </p:blipFill>
        <p:spPr>
          <a:xfrm>
            <a:off x="0" y="139065"/>
            <a:ext cx="10582275" cy="790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74222" y="884996"/>
            <a:ext cx="2330450" cy="1740256"/>
            <a:chOff x="1077252" y="2742843"/>
            <a:chExt cx="1858291" cy="1387673"/>
          </a:xfrm>
        </p:grpSpPr>
        <p:sp>
          <p:nvSpPr>
            <p:cNvPr id="44034" name="任意多边形 9"/>
            <p:cNvSpPr/>
            <p:nvPr/>
          </p:nvSpPr>
          <p:spPr bwMode="auto">
            <a:xfrm rot="16200000">
              <a:off x="1312561" y="2507534"/>
              <a:ext cx="1387673" cy="1858291"/>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accent3"/>
            </a:solidFill>
            <a:ln>
              <a:noFill/>
            </a:ln>
          </p:spPr>
          <p:txBody>
            <a:bodyPr lIns="91028" tIns="45514" rIns="91028" bIns="45514"/>
            <a:lstStyle/>
            <a:p>
              <a:pPr defTabSz="1212215" fontAlgn="base">
                <a:spcBef>
                  <a:spcPct val="0"/>
                </a:spcBef>
                <a:spcAft>
                  <a:spcPct val="0"/>
                </a:spcAft>
              </a:pPr>
              <a:endParaRPr lang="zh-CN" altLang="en-US" sz="2385">
                <a:solidFill>
                  <a:srgbClr val="1C1C1C"/>
                </a:solidFill>
                <a:latin typeface="Arial" panose="020B0604020202020204" pitchFamily="34" charset="0"/>
                <a:ea typeface="宋体" panose="02010600030101010101" pitchFamily="2" charset="-122"/>
              </a:endParaRPr>
            </a:p>
          </p:txBody>
        </p:sp>
        <p:sp>
          <p:nvSpPr>
            <p:cNvPr id="6" name="椭圆 5"/>
            <p:cNvSpPr/>
            <p:nvPr/>
          </p:nvSpPr>
          <p:spPr>
            <a:xfrm>
              <a:off x="1250306" y="2907052"/>
              <a:ext cx="1072788" cy="1059475"/>
            </a:xfrm>
            <a:prstGeom prst="ellipse">
              <a:avLst/>
            </a:pr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212215">
                <a:defRPr/>
              </a:pPr>
              <a:endParaRPr lang="zh-CN" altLang="en-US" sz="2385" kern="0">
                <a:solidFill>
                  <a:prstClr val="white"/>
                </a:solidFill>
                <a:latin typeface="Calibri" panose="020F0502020204030204"/>
                <a:ea typeface="宋体" panose="02010600030101010101" pitchFamily="2" charset="-122"/>
              </a:endParaRPr>
            </a:p>
          </p:txBody>
        </p:sp>
        <p:sp>
          <p:nvSpPr>
            <p:cNvPr id="20" name="文本框 19"/>
            <p:cNvSpPr txBox="1"/>
            <p:nvPr/>
          </p:nvSpPr>
          <p:spPr>
            <a:xfrm>
              <a:off x="1349413" y="3179877"/>
              <a:ext cx="873954" cy="513435"/>
            </a:xfrm>
            <a:prstGeom prst="rect">
              <a:avLst/>
            </a:prstGeom>
            <a:noFill/>
          </p:spPr>
          <p:txBody>
            <a:bodyPr wrap="none" lIns="91028" tIns="45514" rIns="91028" bIns="45514">
              <a:spAutoFit/>
            </a:bodyPr>
            <a:lstStyle/>
            <a:p>
              <a:pPr algn="ctr" defTabSz="1212215">
                <a:defRPr/>
              </a:pPr>
              <a:r>
                <a:rPr lang="zh-CN" altLang="en-US" sz="3600" dirty="0">
                  <a:solidFill>
                    <a:srgbClr val="1C1C1C">
                      <a:lumMod val="65000"/>
                      <a:lumOff val="35000"/>
                    </a:srgbClr>
                  </a:solidFill>
                  <a:latin typeface="Impact" panose="020B0806030902050204" pitchFamily="34" charset="0"/>
                  <a:ea typeface="微软雅黑" panose="020B0503020204020204" pitchFamily="34" charset="-122"/>
                </a:rPr>
                <a:t>一课</a:t>
              </a:r>
              <a:endParaRPr lang="zh-CN" altLang="en-US" sz="3600" dirty="0">
                <a:solidFill>
                  <a:srgbClr val="1C1C1C">
                    <a:lumMod val="65000"/>
                    <a:lumOff val="35000"/>
                  </a:srgbClr>
                </a:solidFill>
                <a:latin typeface="Impact" panose="020B0806030902050204" pitchFamily="34" charset="0"/>
                <a:ea typeface="微软雅黑" panose="020B0503020204020204" pitchFamily="34" charset="-122"/>
              </a:endParaRPr>
            </a:p>
          </p:txBody>
        </p:sp>
      </p:grpSp>
      <p:sp>
        <p:nvSpPr>
          <p:cNvPr id="4" name="文本框 3"/>
          <p:cNvSpPr txBox="1"/>
          <p:nvPr/>
        </p:nvSpPr>
        <p:spPr>
          <a:xfrm>
            <a:off x="3035300" y="1710857"/>
            <a:ext cx="7622711" cy="2646045"/>
          </a:xfrm>
          <a:prstGeom prst="rect">
            <a:avLst/>
          </a:prstGeom>
          <a:noFill/>
        </p:spPr>
        <p:txBody>
          <a:bodyPr wrap="square" rtlCol="0" anchor="t">
            <a:spAutoFit/>
          </a:bodyPr>
          <a:lstStyle/>
          <a:p>
            <a:r>
              <a:rPr lang="zh-CN" sz="2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“一课”</a:t>
            </a:r>
            <a:r>
              <a:rPr lang="zh-CN"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：讲评课</a:t>
            </a:r>
            <a:endParaRPr lang="zh-CN"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fontAlgn="auto">
              <a:lnSpc>
                <a:spcPct val="150000"/>
              </a:lnSpc>
              <a:spcBef>
                <a:spcPts val="1200"/>
              </a:spcBef>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基于星海参与开发的“云痕大数据”等，探索数据测评分析驱动的讲评课，从教学设计转向学程设计，推动课堂教学模式改革。</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KSO_GT1.1.1"/>
          <p:cNvSpPr txBox="1"/>
          <p:nvPr/>
        </p:nvSpPr>
        <p:spPr>
          <a:xfrm>
            <a:off x="-225425" y="268605"/>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①系统设计、科学谋划</a:t>
            </a:r>
            <a:endParaRPr lang="en-US" altLang="zh-CN" sz="1505" dirty="0">
              <a:solidFill>
                <a:srgbClr val="FFFFFF"/>
              </a:solidFill>
            </a:endParaRPr>
          </a:p>
        </p:txBody>
      </p:sp>
      <p:sp>
        <p:nvSpPr>
          <p:cNvPr id="26" name="KSO_GT1.1.1"/>
          <p:cNvSpPr txBox="1"/>
          <p:nvPr/>
        </p:nvSpPr>
        <p:spPr>
          <a:xfrm>
            <a:off x="-225425" y="240469"/>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①发现教育“三个维度”</a:t>
            </a:r>
            <a:endParaRPr lang="zh-CN" altLang="en-US" sz="1505" dirty="0">
              <a:solidFill>
                <a:srgbClr val="FFFFFF"/>
              </a:solidFill>
            </a:endParaRPr>
          </a:p>
        </p:txBody>
      </p:sp>
      <p:pic>
        <p:nvPicPr>
          <p:cNvPr id="3" name="图片 2"/>
          <p:cNvPicPr>
            <a:picLocks noChangeAspect="1"/>
          </p:cNvPicPr>
          <p:nvPr/>
        </p:nvPicPr>
        <p:blipFill>
          <a:blip r:embed="rId1"/>
          <a:stretch>
            <a:fillRect/>
          </a:stretch>
        </p:blipFill>
        <p:spPr>
          <a:xfrm>
            <a:off x="0" y="28575"/>
            <a:ext cx="10582275" cy="790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5易加学院培训"/>
          <p:cNvPicPr>
            <a:picLocks noChangeAspect="1"/>
          </p:cNvPicPr>
          <p:nvPr>
            <p:custDataLst>
              <p:tags r:id="rId1"/>
            </p:custDataLst>
          </p:nvPr>
        </p:nvPicPr>
        <p:blipFill>
          <a:blip r:embed="rId2"/>
          <a:stretch>
            <a:fillRect/>
          </a:stretch>
        </p:blipFill>
        <p:spPr>
          <a:xfrm>
            <a:off x="4366260" y="4520565"/>
            <a:ext cx="2898140" cy="2129155"/>
          </a:xfrm>
          <a:prstGeom prst="rect">
            <a:avLst/>
          </a:prstGeom>
        </p:spPr>
      </p:pic>
      <p:pic>
        <p:nvPicPr>
          <p:cNvPr id="7" name="图片 6" descr="IMG_1717"/>
          <p:cNvPicPr>
            <a:picLocks noChangeAspect="1"/>
          </p:cNvPicPr>
          <p:nvPr/>
        </p:nvPicPr>
        <p:blipFill>
          <a:blip r:embed="rId3"/>
          <a:srcRect/>
          <a:stretch>
            <a:fillRect/>
          </a:stretch>
        </p:blipFill>
        <p:spPr>
          <a:xfrm>
            <a:off x="5800090" y="2018665"/>
            <a:ext cx="2612390" cy="1959610"/>
          </a:xfrm>
          <a:prstGeom prst="rect">
            <a:avLst/>
          </a:prstGeom>
        </p:spPr>
      </p:pic>
      <p:pic>
        <p:nvPicPr>
          <p:cNvPr id="4" name="图片 3" descr="IMG_1698"/>
          <p:cNvPicPr>
            <a:picLocks noChangeAspect="1"/>
          </p:cNvPicPr>
          <p:nvPr/>
        </p:nvPicPr>
        <p:blipFill>
          <a:blip r:embed="rId4"/>
          <a:stretch>
            <a:fillRect/>
          </a:stretch>
        </p:blipFill>
        <p:spPr>
          <a:xfrm>
            <a:off x="7929245" y="4476115"/>
            <a:ext cx="2957195" cy="2218055"/>
          </a:xfrm>
          <a:prstGeom prst="rect">
            <a:avLst/>
          </a:prstGeom>
        </p:spPr>
      </p:pic>
      <p:pic>
        <p:nvPicPr>
          <p:cNvPr id="9" name="图片 8" descr="IMG_1699"/>
          <p:cNvPicPr>
            <a:picLocks noChangeAspect="1"/>
          </p:cNvPicPr>
          <p:nvPr/>
        </p:nvPicPr>
        <p:blipFill>
          <a:blip r:embed="rId5"/>
          <a:srcRect l="-265" t="-353" r="265" b="353"/>
          <a:stretch>
            <a:fillRect/>
          </a:stretch>
        </p:blipFill>
        <p:spPr>
          <a:xfrm>
            <a:off x="863600" y="4486910"/>
            <a:ext cx="2837180" cy="2128520"/>
          </a:xfrm>
          <a:prstGeom prst="rect">
            <a:avLst/>
          </a:prstGeom>
        </p:spPr>
      </p:pic>
      <p:grpSp>
        <p:nvGrpSpPr>
          <p:cNvPr id="10" name="组合 9"/>
          <p:cNvGrpSpPr/>
          <p:nvPr/>
        </p:nvGrpSpPr>
        <p:grpSpPr>
          <a:xfrm>
            <a:off x="272055" y="856353"/>
            <a:ext cx="2330450" cy="1740256"/>
            <a:chOff x="1077252" y="2742843"/>
            <a:chExt cx="1858291" cy="1387673"/>
          </a:xfrm>
        </p:grpSpPr>
        <p:sp>
          <p:nvSpPr>
            <p:cNvPr id="12" name="任意多边形 9"/>
            <p:cNvSpPr/>
            <p:nvPr/>
          </p:nvSpPr>
          <p:spPr bwMode="auto">
            <a:xfrm rot="16200000">
              <a:off x="1312561" y="2507534"/>
              <a:ext cx="1387673" cy="1858291"/>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accent3"/>
            </a:solidFill>
            <a:ln>
              <a:noFill/>
            </a:ln>
          </p:spPr>
          <p:txBody>
            <a:bodyPr lIns="91028" tIns="45514" rIns="91028" bIns="45514"/>
            <a:lstStyle/>
            <a:p>
              <a:pPr defTabSz="1212215" fontAlgn="base">
                <a:spcBef>
                  <a:spcPct val="0"/>
                </a:spcBef>
                <a:spcAft>
                  <a:spcPct val="0"/>
                </a:spcAft>
              </a:pPr>
              <a:endParaRPr lang="zh-CN" altLang="en-US" sz="2385">
                <a:solidFill>
                  <a:srgbClr val="1C1C1C"/>
                </a:solidFill>
                <a:latin typeface="Arial" panose="020B0604020202020204" pitchFamily="34" charset="0"/>
                <a:ea typeface="宋体" panose="02010600030101010101" pitchFamily="2" charset="-122"/>
              </a:endParaRPr>
            </a:p>
          </p:txBody>
        </p:sp>
        <p:sp>
          <p:nvSpPr>
            <p:cNvPr id="13" name="椭圆 12"/>
            <p:cNvSpPr/>
            <p:nvPr/>
          </p:nvSpPr>
          <p:spPr>
            <a:xfrm>
              <a:off x="1250306" y="2907052"/>
              <a:ext cx="1072788" cy="1059475"/>
            </a:xfrm>
            <a:prstGeom prst="ellipse">
              <a:avLst/>
            </a:pr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212215">
                <a:defRPr/>
              </a:pPr>
              <a:endParaRPr lang="zh-CN" altLang="en-US" sz="2385" kern="0">
                <a:solidFill>
                  <a:prstClr val="white"/>
                </a:solidFill>
                <a:latin typeface="Calibri" panose="020F0502020204030204"/>
                <a:ea typeface="宋体" panose="02010600030101010101" pitchFamily="2" charset="-122"/>
              </a:endParaRPr>
            </a:p>
          </p:txBody>
        </p:sp>
        <p:sp>
          <p:nvSpPr>
            <p:cNvPr id="14" name="文本框 13"/>
            <p:cNvSpPr txBox="1"/>
            <p:nvPr/>
          </p:nvSpPr>
          <p:spPr>
            <a:xfrm>
              <a:off x="1349413" y="3156585"/>
              <a:ext cx="873954" cy="513435"/>
            </a:xfrm>
            <a:prstGeom prst="rect">
              <a:avLst/>
            </a:prstGeom>
            <a:noFill/>
          </p:spPr>
          <p:txBody>
            <a:bodyPr wrap="none" lIns="91028" tIns="45514" rIns="91028" bIns="45514">
              <a:spAutoFit/>
            </a:bodyPr>
            <a:lstStyle/>
            <a:p>
              <a:pPr algn="ctr" defTabSz="1212215">
                <a:defRPr/>
              </a:pPr>
              <a:r>
                <a:rPr lang="zh-CN" altLang="en-US" sz="3600" dirty="0" smtClean="0">
                  <a:solidFill>
                    <a:srgbClr val="1C1C1C">
                      <a:lumMod val="65000"/>
                      <a:lumOff val="35000"/>
                    </a:srgbClr>
                  </a:solidFill>
                  <a:latin typeface="Impact" panose="020B0806030902050204" pitchFamily="34" charset="0"/>
                  <a:ea typeface="微软雅黑" panose="020B0503020204020204" pitchFamily="34" charset="-122"/>
                </a:rPr>
                <a:t>一院</a:t>
              </a:r>
              <a:endParaRPr lang="zh-CN" altLang="en-US" sz="3600" dirty="0" smtClean="0">
                <a:solidFill>
                  <a:srgbClr val="1C1C1C">
                    <a:lumMod val="65000"/>
                    <a:lumOff val="35000"/>
                  </a:srgbClr>
                </a:solidFill>
                <a:latin typeface="Impact" panose="020B0806030902050204" pitchFamily="34" charset="0"/>
                <a:ea typeface="微软雅黑" panose="020B0503020204020204" pitchFamily="34" charset="-122"/>
              </a:endParaRPr>
            </a:p>
          </p:txBody>
        </p:sp>
      </p:grpSp>
      <p:sp>
        <p:nvSpPr>
          <p:cNvPr id="22" name="KSO_GT1.1.1"/>
          <p:cNvSpPr txBox="1"/>
          <p:nvPr/>
        </p:nvSpPr>
        <p:spPr>
          <a:xfrm>
            <a:off x="-225425" y="268605"/>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①系统设计、科学谋划</a:t>
            </a:r>
            <a:endParaRPr lang="en-US" altLang="zh-CN" sz="1505" dirty="0">
              <a:solidFill>
                <a:srgbClr val="FFFFFF"/>
              </a:solidFill>
            </a:endParaRPr>
          </a:p>
        </p:txBody>
      </p:sp>
      <p:sp>
        <p:nvSpPr>
          <p:cNvPr id="33" name="KSO_GT1.1.1"/>
          <p:cNvSpPr txBox="1"/>
          <p:nvPr/>
        </p:nvSpPr>
        <p:spPr>
          <a:xfrm>
            <a:off x="-225425" y="240469"/>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①发现教育“三个维度”</a:t>
            </a:r>
            <a:endParaRPr lang="zh-CN" altLang="en-US" sz="1505" dirty="0">
              <a:solidFill>
                <a:srgbClr val="FFFFFF"/>
              </a:solidFill>
            </a:endParaRPr>
          </a:p>
        </p:txBody>
      </p:sp>
      <p:sp>
        <p:nvSpPr>
          <p:cNvPr id="2" name="文本框 1"/>
          <p:cNvSpPr txBox="1"/>
          <p:nvPr/>
        </p:nvSpPr>
        <p:spPr>
          <a:xfrm>
            <a:off x="2599690" y="748665"/>
            <a:ext cx="3707765" cy="460375"/>
          </a:xfrm>
          <a:prstGeom prst="rect">
            <a:avLst/>
          </a:prstGeom>
          <a:noFill/>
        </p:spPr>
        <p:txBody>
          <a:bodyPr wrap="square" rtlCol="0" anchor="t">
            <a:spAutoFit/>
          </a:bodyPr>
          <a:p>
            <a:r>
              <a:rPr lang="en-US" altLang="zh-CN" b="1" dirty="0" smtClean="0">
                <a:solidFill>
                  <a:srgbClr val="FF0000"/>
                </a:solidFill>
                <a:latin typeface="+mn-ea"/>
                <a:sym typeface="+mn-ea"/>
              </a:rPr>
              <a:t>“</a:t>
            </a:r>
            <a:r>
              <a:rPr lang="zh-CN" sz="2400" b="1" dirty="0" smtClean="0">
                <a:solidFill>
                  <a:srgbClr val="FF0000"/>
                </a:solidFill>
                <a:latin typeface="+mn-ea"/>
                <a:sym typeface="+mn-ea"/>
              </a:rPr>
              <a:t>一</a:t>
            </a:r>
            <a:r>
              <a:rPr lang="zh-CN" altLang="en-US" sz="2400" b="1" dirty="0" smtClean="0">
                <a:solidFill>
                  <a:srgbClr val="FF0000"/>
                </a:solidFill>
                <a:latin typeface="+mn-ea"/>
                <a:sym typeface="+mn-ea"/>
              </a:rPr>
              <a:t>院</a:t>
            </a:r>
            <a:r>
              <a:rPr lang="en-US" altLang="zh-CN" b="1" dirty="0" smtClean="0">
                <a:solidFill>
                  <a:srgbClr val="FF0000"/>
                </a:solidFill>
                <a:latin typeface="+mn-ea"/>
                <a:sym typeface="+mn-ea"/>
              </a:rPr>
              <a:t>”</a:t>
            </a:r>
            <a:r>
              <a:rPr lang="zh-CN" sz="2400" b="1" dirty="0">
                <a:solidFill>
                  <a:srgbClr val="FF0000"/>
                </a:solidFill>
                <a:latin typeface="+mn-ea"/>
                <a:sym typeface="+mn-ea"/>
              </a:rPr>
              <a:t>：</a:t>
            </a:r>
            <a:r>
              <a:rPr lang="zh-CN" altLang="en-US" sz="2400" b="1" dirty="0">
                <a:solidFill>
                  <a:srgbClr val="FF0000"/>
                </a:solidFill>
                <a:latin typeface="+mn-ea"/>
                <a:sym typeface="+mn-ea"/>
              </a:rPr>
              <a:t>园区易加学院</a:t>
            </a:r>
            <a:endParaRPr lang="zh-CN" altLang="en-US" sz="2400" b="1" dirty="0">
              <a:solidFill>
                <a:srgbClr val="FF0000"/>
              </a:solidFill>
              <a:latin typeface="+mn-ea"/>
              <a:ea typeface="宋体" panose="02010600030101010101" pitchFamily="2" charset="-122"/>
              <a:sym typeface="+mn-ea"/>
            </a:endParaRPr>
          </a:p>
        </p:txBody>
      </p:sp>
      <p:sp>
        <p:nvSpPr>
          <p:cNvPr id="3" name="文本框 2"/>
          <p:cNvSpPr txBox="1"/>
          <p:nvPr/>
        </p:nvSpPr>
        <p:spPr>
          <a:xfrm>
            <a:off x="2979420" y="1348105"/>
            <a:ext cx="8032115" cy="368300"/>
          </a:xfrm>
          <a:prstGeom prst="rect">
            <a:avLst/>
          </a:prstGeom>
          <a:noFill/>
        </p:spPr>
        <p:txBody>
          <a:bodyPr wrap="square" rtlCol="0">
            <a:spAutoFit/>
          </a:bodyPr>
          <a:p>
            <a:r>
              <a:rPr lang="en-US" altLang="zh-CN"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a:latin typeface="微软雅黑" panose="020B0503020204020204" pitchFamily="34" charset="-122"/>
                <a:ea typeface="微软雅黑" panose="020B0503020204020204" pitchFamily="34" charset="-122"/>
                <a:cs typeface="微软雅黑" panose="020B0503020204020204" pitchFamily="34" charset="-122"/>
              </a:rPr>
              <a:t>邀请专业团队莅校指导，全体教师积极行动。</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7" name="图片 106"/>
          <p:cNvPicPr/>
          <p:nvPr/>
        </p:nvPicPr>
        <p:blipFill>
          <a:blip r:embed="rId6"/>
          <a:stretch>
            <a:fillRect/>
          </a:stretch>
        </p:blipFill>
        <p:spPr>
          <a:xfrm>
            <a:off x="8693150" y="2018665"/>
            <a:ext cx="2318385" cy="1959610"/>
          </a:xfrm>
          <a:prstGeom prst="rect">
            <a:avLst/>
          </a:prstGeom>
          <a:noFill/>
          <a:ln w="9525">
            <a:noFill/>
          </a:ln>
        </p:spPr>
      </p:pic>
      <p:pic>
        <p:nvPicPr>
          <p:cNvPr id="108" name="图片 107"/>
          <p:cNvPicPr/>
          <p:nvPr/>
        </p:nvPicPr>
        <p:blipFill>
          <a:blip r:embed="rId7"/>
          <a:stretch>
            <a:fillRect/>
          </a:stretch>
        </p:blipFill>
        <p:spPr>
          <a:xfrm>
            <a:off x="2447290" y="2019300"/>
            <a:ext cx="3072765" cy="2065020"/>
          </a:xfrm>
          <a:prstGeom prst="rect">
            <a:avLst/>
          </a:prstGeom>
          <a:noFill/>
          <a:ln w="9525">
            <a:noFill/>
          </a:ln>
        </p:spPr>
      </p:pic>
      <p:pic>
        <p:nvPicPr>
          <p:cNvPr id="17" name="图片 16"/>
          <p:cNvPicPr>
            <a:picLocks noChangeAspect="1"/>
          </p:cNvPicPr>
          <p:nvPr/>
        </p:nvPicPr>
        <p:blipFill>
          <a:blip r:embed="rId8"/>
          <a:stretch>
            <a:fillRect/>
          </a:stretch>
        </p:blipFill>
        <p:spPr>
          <a:xfrm>
            <a:off x="0" y="139065"/>
            <a:ext cx="10582275" cy="610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0-#ppt_w/2"/>
                                          </p:val>
                                        </p:tav>
                                        <p:tav tm="100000">
                                          <p:val>
                                            <p:strVal val="#ppt_x"/>
                                          </p:val>
                                        </p:tav>
                                      </p:tavLst>
                                    </p:anim>
                                    <p:anim calcmode="lin" valueType="num">
                                      <p:cBhvr additive="base">
                                        <p:cTn id="20" dur="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5易加学院培训"/>
          <p:cNvPicPr>
            <a:picLocks noChangeAspect="1"/>
          </p:cNvPicPr>
          <p:nvPr>
            <p:custDataLst>
              <p:tags r:id="rId1"/>
            </p:custDataLst>
          </p:nvPr>
        </p:nvPicPr>
        <p:blipFill>
          <a:blip r:embed="rId2"/>
          <a:stretch>
            <a:fillRect/>
          </a:stretch>
        </p:blipFill>
        <p:spPr>
          <a:xfrm>
            <a:off x="2921635" y="2020570"/>
            <a:ext cx="2675890" cy="1965960"/>
          </a:xfrm>
          <a:prstGeom prst="rect">
            <a:avLst/>
          </a:prstGeom>
        </p:spPr>
      </p:pic>
      <p:pic>
        <p:nvPicPr>
          <p:cNvPr id="4" name="图片 3" descr="IMG_1698"/>
          <p:cNvPicPr>
            <a:picLocks noChangeAspect="1"/>
          </p:cNvPicPr>
          <p:nvPr/>
        </p:nvPicPr>
        <p:blipFill>
          <a:blip r:embed="rId3"/>
          <a:stretch>
            <a:fillRect/>
          </a:stretch>
        </p:blipFill>
        <p:spPr>
          <a:xfrm>
            <a:off x="7929245" y="4476115"/>
            <a:ext cx="2957195" cy="2218055"/>
          </a:xfrm>
          <a:prstGeom prst="rect">
            <a:avLst/>
          </a:prstGeom>
        </p:spPr>
      </p:pic>
      <p:pic>
        <p:nvPicPr>
          <p:cNvPr id="9" name="图片 8" descr="IMG_1699"/>
          <p:cNvPicPr>
            <a:picLocks noChangeAspect="1"/>
          </p:cNvPicPr>
          <p:nvPr/>
        </p:nvPicPr>
        <p:blipFill>
          <a:blip r:embed="rId4"/>
          <a:srcRect l="-265" t="-353" r="265" b="353"/>
          <a:stretch>
            <a:fillRect/>
          </a:stretch>
        </p:blipFill>
        <p:spPr>
          <a:xfrm>
            <a:off x="863600" y="4486910"/>
            <a:ext cx="2837180" cy="2128520"/>
          </a:xfrm>
          <a:prstGeom prst="rect">
            <a:avLst/>
          </a:prstGeom>
        </p:spPr>
      </p:pic>
      <p:pic>
        <p:nvPicPr>
          <p:cNvPr id="5" name="图片 4" descr="IMG_1702"/>
          <p:cNvPicPr>
            <a:picLocks noChangeAspect="1"/>
          </p:cNvPicPr>
          <p:nvPr/>
        </p:nvPicPr>
        <p:blipFill>
          <a:blip r:embed="rId5"/>
          <a:stretch>
            <a:fillRect/>
          </a:stretch>
        </p:blipFill>
        <p:spPr>
          <a:xfrm>
            <a:off x="4325620" y="4485640"/>
            <a:ext cx="2795905" cy="2097405"/>
          </a:xfrm>
          <a:prstGeom prst="rect">
            <a:avLst/>
          </a:prstGeom>
        </p:spPr>
      </p:pic>
      <p:grpSp>
        <p:nvGrpSpPr>
          <p:cNvPr id="10" name="组合 9"/>
          <p:cNvGrpSpPr/>
          <p:nvPr/>
        </p:nvGrpSpPr>
        <p:grpSpPr>
          <a:xfrm>
            <a:off x="559710" y="1038598"/>
            <a:ext cx="2330450" cy="1740256"/>
            <a:chOff x="1077252" y="2742843"/>
            <a:chExt cx="1858291" cy="1387673"/>
          </a:xfrm>
        </p:grpSpPr>
        <p:sp>
          <p:nvSpPr>
            <p:cNvPr id="12" name="任意多边形 9"/>
            <p:cNvSpPr/>
            <p:nvPr/>
          </p:nvSpPr>
          <p:spPr bwMode="auto">
            <a:xfrm rot="16200000">
              <a:off x="1312561" y="2507534"/>
              <a:ext cx="1387673" cy="1858291"/>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accent3"/>
            </a:solidFill>
            <a:ln>
              <a:noFill/>
            </a:ln>
          </p:spPr>
          <p:txBody>
            <a:bodyPr lIns="91028" tIns="45514" rIns="91028" bIns="45514"/>
            <a:lstStyle/>
            <a:p>
              <a:pPr defTabSz="1212215" fontAlgn="base">
                <a:spcBef>
                  <a:spcPct val="0"/>
                </a:spcBef>
                <a:spcAft>
                  <a:spcPct val="0"/>
                </a:spcAft>
              </a:pPr>
              <a:endParaRPr lang="zh-CN" altLang="en-US" sz="2385">
                <a:solidFill>
                  <a:srgbClr val="1C1C1C"/>
                </a:solidFill>
                <a:latin typeface="Arial" panose="020B0604020202020204" pitchFamily="34" charset="0"/>
                <a:ea typeface="宋体" panose="02010600030101010101" pitchFamily="2" charset="-122"/>
              </a:endParaRPr>
            </a:p>
          </p:txBody>
        </p:sp>
        <p:sp>
          <p:nvSpPr>
            <p:cNvPr id="13" name="椭圆 12"/>
            <p:cNvSpPr/>
            <p:nvPr/>
          </p:nvSpPr>
          <p:spPr>
            <a:xfrm>
              <a:off x="1250306" y="2907052"/>
              <a:ext cx="1072788" cy="1059475"/>
            </a:xfrm>
            <a:prstGeom prst="ellipse">
              <a:avLst/>
            </a:pr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212215">
                <a:defRPr/>
              </a:pPr>
              <a:endParaRPr lang="zh-CN" altLang="en-US" sz="2385" kern="0">
                <a:solidFill>
                  <a:prstClr val="white"/>
                </a:solidFill>
                <a:latin typeface="Calibri" panose="020F0502020204030204"/>
                <a:ea typeface="宋体" panose="02010600030101010101" pitchFamily="2" charset="-122"/>
              </a:endParaRPr>
            </a:p>
          </p:txBody>
        </p:sp>
        <p:sp>
          <p:nvSpPr>
            <p:cNvPr id="14" name="文本框 13"/>
            <p:cNvSpPr txBox="1"/>
            <p:nvPr/>
          </p:nvSpPr>
          <p:spPr>
            <a:xfrm>
              <a:off x="1319538" y="3179877"/>
              <a:ext cx="873954" cy="513435"/>
            </a:xfrm>
            <a:prstGeom prst="rect">
              <a:avLst/>
            </a:prstGeom>
            <a:noFill/>
          </p:spPr>
          <p:txBody>
            <a:bodyPr wrap="none" lIns="91028" tIns="45514" rIns="91028" bIns="45514">
              <a:spAutoFit/>
            </a:bodyPr>
            <a:lstStyle/>
            <a:p>
              <a:pPr algn="ctr" defTabSz="1212215">
                <a:defRPr/>
              </a:pPr>
              <a:r>
                <a:rPr lang="zh-CN" altLang="en-US" sz="3600" dirty="0" smtClean="0">
                  <a:solidFill>
                    <a:srgbClr val="1C1C1C">
                      <a:lumMod val="65000"/>
                      <a:lumOff val="35000"/>
                    </a:srgbClr>
                  </a:solidFill>
                  <a:latin typeface="Impact" panose="020B0806030902050204" pitchFamily="34" charset="0"/>
                  <a:ea typeface="微软雅黑" panose="020B0503020204020204" pitchFamily="34" charset="-122"/>
                </a:rPr>
                <a:t>一院</a:t>
              </a:r>
              <a:endParaRPr lang="zh-CN" altLang="en-US" sz="3600" dirty="0" smtClean="0">
                <a:solidFill>
                  <a:srgbClr val="1C1C1C">
                    <a:lumMod val="65000"/>
                    <a:lumOff val="35000"/>
                  </a:srgbClr>
                </a:solidFill>
                <a:latin typeface="Impact" panose="020B0806030902050204" pitchFamily="34" charset="0"/>
                <a:ea typeface="微软雅黑" panose="020B0503020204020204" pitchFamily="34" charset="-122"/>
              </a:endParaRPr>
            </a:p>
          </p:txBody>
        </p:sp>
      </p:grpSp>
      <p:sp>
        <p:nvSpPr>
          <p:cNvPr id="22" name="KSO_GT1.1.1"/>
          <p:cNvSpPr txBox="1"/>
          <p:nvPr/>
        </p:nvSpPr>
        <p:spPr>
          <a:xfrm>
            <a:off x="-225425" y="268605"/>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①系统设计、科学谋划</a:t>
            </a:r>
            <a:endParaRPr lang="en-US" altLang="zh-CN" sz="1505" dirty="0">
              <a:solidFill>
                <a:srgbClr val="FFFFFF"/>
              </a:solidFill>
            </a:endParaRPr>
          </a:p>
        </p:txBody>
      </p:sp>
      <p:sp>
        <p:nvSpPr>
          <p:cNvPr id="33" name="KSO_GT1.1.1"/>
          <p:cNvSpPr txBox="1"/>
          <p:nvPr/>
        </p:nvSpPr>
        <p:spPr>
          <a:xfrm>
            <a:off x="-225425" y="240469"/>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①发现教育“三个维度”</a:t>
            </a:r>
            <a:endParaRPr lang="zh-CN" altLang="en-US" sz="1505" dirty="0">
              <a:solidFill>
                <a:srgbClr val="FFFFFF"/>
              </a:solidFill>
            </a:endParaRPr>
          </a:p>
        </p:txBody>
      </p:sp>
      <p:sp>
        <p:nvSpPr>
          <p:cNvPr id="2" name="文本框 1"/>
          <p:cNvSpPr txBox="1"/>
          <p:nvPr/>
        </p:nvSpPr>
        <p:spPr>
          <a:xfrm>
            <a:off x="2599690" y="748665"/>
            <a:ext cx="3707765" cy="460375"/>
          </a:xfrm>
          <a:prstGeom prst="rect">
            <a:avLst/>
          </a:prstGeom>
          <a:noFill/>
        </p:spPr>
        <p:txBody>
          <a:bodyPr wrap="square" rtlCol="0" anchor="t">
            <a:spAutoFit/>
          </a:bodyPr>
          <a:p>
            <a:r>
              <a:rPr lang="en-US" altLang="zh-CN" b="1" dirty="0" smtClean="0">
                <a:solidFill>
                  <a:srgbClr val="FF0000"/>
                </a:solidFill>
                <a:latin typeface="+mn-ea"/>
                <a:sym typeface="+mn-ea"/>
              </a:rPr>
              <a:t>“</a:t>
            </a:r>
            <a:r>
              <a:rPr lang="zh-CN" sz="2400" b="1" dirty="0" smtClean="0">
                <a:solidFill>
                  <a:srgbClr val="FF0000"/>
                </a:solidFill>
                <a:latin typeface="+mn-ea"/>
                <a:sym typeface="+mn-ea"/>
              </a:rPr>
              <a:t>一</a:t>
            </a:r>
            <a:r>
              <a:rPr lang="zh-CN" altLang="en-US" sz="2400" b="1" dirty="0" smtClean="0">
                <a:solidFill>
                  <a:srgbClr val="FF0000"/>
                </a:solidFill>
                <a:latin typeface="+mn-ea"/>
                <a:sym typeface="+mn-ea"/>
              </a:rPr>
              <a:t>院</a:t>
            </a:r>
            <a:r>
              <a:rPr lang="en-US" altLang="zh-CN" b="1" dirty="0" smtClean="0">
                <a:solidFill>
                  <a:srgbClr val="FF0000"/>
                </a:solidFill>
                <a:latin typeface="+mn-ea"/>
                <a:sym typeface="+mn-ea"/>
              </a:rPr>
              <a:t>”</a:t>
            </a:r>
            <a:r>
              <a:rPr lang="zh-CN" sz="2400" b="1" dirty="0">
                <a:solidFill>
                  <a:srgbClr val="FF0000"/>
                </a:solidFill>
                <a:latin typeface="+mn-ea"/>
                <a:sym typeface="+mn-ea"/>
              </a:rPr>
              <a:t>：</a:t>
            </a:r>
            <a:r>
              <a:rPr lang="zh-CN" altLang="en-US" sz="2400" b="1" dirty="0">
                <a:solidFill>
                  <a:srgbClr val="FF0000"/>
                </a:solidFill>
                <a:latin typeface="+mn-ea"/>
                <a:sym typeface="+mn-ea"/>
              </a:rPr>
              <a:t>园区易加学院</a:t>
            </a:r>
            <a:endParaRPr lang="zh-CN" altLang="en-US" sz="2400" b="1" dirty="0">
              <a:solidFill>
                <a:srgbClr val="FF0000"/>
              </a:solidFill>
              <a:latin typeface="+mn-ea"/>
              <a:ea typeface="宋体" panose="02010600030101010101" pitchFamily="2" charset="-122"/>
              <a:sym typeface="+mn-ea"/>
            </a:endParaRPr>
          </a:p>
        </p:txBody>
      </p:sp>
      <p:sp>
        <p:nvSpPr>
          <p:cNvPr id="3" name="文本框 2"/>
          <p:cNvSpPr txBox="1"/>
          <p:nvPr/>
        </p:nvSpPr>
        <p:spPr>
          <a:xfrm>
            <a:off x="2979420" y="1348105"/>
            <a:ext cx="8032115" cy="368300"/>
          </a:xfrm>
          <a:prstGeom prst="rect">
            <a:avLst/>
          </a:prstGeom>
          <a:noFill/>
        </p:spPr>
        <p:txBody>
          <a:bodyPr wrap="square" rtlCol="0">
            <a:spAutoFit/>
          </a:bodyPr>
          <a:p>
            <a:r>
              <a:rPr lang="en-US" altLang="zh-CN" b="1"/>
              <a:t>  </a:t>
            </a:r>
            <a:r>
              <a:rPr lang="zh-CN" altLang="en-US" b="1">
                <a:sym typeface="+mn-ea"/>
              </a:rPr>
              <a:t>邀请专业团队莅校指导，全体教师积极行动。</a:t>
            </a:r>
            <a:endParaRPr lang="zh-CN" altLang="en-US" b="1"/>
          </a:p>
        </p:txBody>
      </p:sp>
      <p:pic>
        <p:nvPicPr>
          <p:cNvPr id="109" name="图片 108"/>
          <p:cNvPicPr/>
          <p:nvPr/>
        </p:nvPicPr>
        <p:blipFill>
          <a:blip r:embed="rId6"/>
          <a:stretch>
            <a:fillRect/>
          </a:stretch>
        </p:blipFill>
        <p:spPr>
          <a:xfrm>
            <a:off x="6013450" y="2020570"/>
            <a:ext cx="2616200" cy="1950085"/>
          </a:xfrm>
          <a:prstGeom prst="rect">
            <a:avLst/>
          </a:prstGeom>
          <a:noFill/>
          <a:ln w="9525">
            <a:noFill/>
          </a:ln>
        </p:spPr>
      </p:pic>
      <p:pic>
        <p:nvPicPr>
          <p:cNvPr id="110" name="图片 109"/>
          <p:cNvPicPr/>
          <p:nvPr/>
        </p:nvPicPr>
        <p:blipFill>
          <a:blip r:embed="rId7"/>
          <a:stretch>
            <a:fillRect/>
          </a:stretch>
        </p:blipFill>
        <p:spPr>
          <a:xfrm>
            <a:off x="8733790" y="1960880"/>
            <a:ext cx="2738755" cy="2085340"/>
          </a:xfrm>
          <a:prstGeom prst="rect">
            <a:avLst/>
          </a:prstGeom>
          <a:noFill/>
          <a:ln w="9525">
            <a:noFill/>
          </a:ln>
        </p:spPr>
      </p:pic>
      <p:pic>
        <p:nvPicPr>
          <p:cNvPr id="17" name="图片 16"/>
          <p:cNvPicPr>
            <a:picLocks noChangeAspect="1"/>
          </p:cNvPicPr>
          <p:nvPr/>
        </p:nvPicPr>
        <p:blipFill>
          <a:blip r:embed="rId8"/>
          <a:stretch>
            <a:fillRect/>
          </a:stretch>
        </p:blipFill>
        <p:spPr>
          <a:xfrm>
            <a:off x="0" y="139065"/>
            <a:ext cx="10582275" cy="6089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0-#ppt_w/2"/>
                                          </p:val>
                                        </p:tav>
                                        <p:tav tm="100000">
                                          <p:val>
                                            <p:strVal val="#ppt_x"/>
                                          </p:val>
                                        </p:tav>
                                      </p:tavLst>
                                    </p:anim>
                                    <p:anim calcmode="lin" valueType="num">
                                      <p:cBhvr additive="base">
                                        <p:cTn id="20" dur="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11111.tif"/>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91703"/>
          <a:stretch>
            <a:fillRect/>
          </a:stretch>
        </p:blipFill>
        <p:spPr bwMode="auto">
          <a:xfrm>
            <a:off x="0" y="0"/>
            <a:ext cx="12192000" cy="56896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接连接符 2"/>
          <p:cNvCxnSpPr/>
          <p:nvPr/>
        </p:nvCxnSpPr>
        <p:spPr>
          <a:xfrm>
            <a:off x="527381" y="644691"/>
            <a:ext cx="1166461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0" name="Rectangle 5"/>
          <p:cNvSpPr/>
          <p:nvPr/>
        </p:nvSpPr>
        <p:spPr>
          <a:xfrm>
            <a:off x="0" y="6710364"/>
            <a:ext cx="12192000" cy="147637"/>
          </a:xfrm>
          <a:prstGeom prst="rect">
            <a:avLst/>
          </a:prstGeom>
          <a:solidFill>
            <a:srgbClr val="16294C"/>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9" rIns="91372" bIns="45719" anchor="ctr"/>
          <a:lstStyle/>
          <a:p>
            <a:pPr algn="ctr" defTabSz="1217295">
              <a:defRPr/>
            </a:pPr>
            <a:endParaRPr lang="en-US" sz="240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文本框 21"/>
          <p:cNvSpPr txBox="1"/>
          <p:nvPr/>
        </p:nvSpPr>
        <p:spPr>
          <a:xfrm>
            <a:off x="4160520" y="1233805"/>
            <a:ext cx="7957185" cy="21228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150000"/>
              </a:lnSpc>
              <a:buFont typeface="Wingdings" panose="05000000000000000000" charset="0"/>
              <a:buChar char="Ø"/>
            </a:pPr>
            <a:r>
              <a:rPr lang="zh-CN" altLang="en-US" sz="2800" b="1" dirty="0">
                <a:solidFill>
                  <a:srgbClr val="262626"/>
                </a:solidFill>
                <a:latin typeface="+mn-ea"/>
                <a:sym typeface="+mn-ea"/>
              </a:rPr>
              <a:t>校</a:t>
            </a:r>
            <a:r>
              <a:rPr lang="en-US" altLang="zh-CN" sz="2800" b="1" dirty="0">
                <a:solidFill>
                  <a:srgbClr val="262626"/>
                </a:solidFill>
                <a:latin typeface="+mn-ea"/>
                <a:sym typeface="+mn-ea"/>
              </a:rPr>
              <a:t>      </a:t>
            </a:r>
            <a:r>
              <a:rPr lang="zh-CN" altLang="en-US" sz="2800" b="1" dirty="0">
                <a:solidFill>
                  <a:srgbClr val="262626"/>
                </a:solidFill>
                <a:latin typeface="+mn-ea"/>
                <a:sym typeface="+mn-ea"/>
              </a:rPr>
              <a:t>训：</a:t>
            </a:r>
            <a:r>
              <a:rPr lang="en-US" altLang="zh-CN" sz="2800" b="1" dirty="0">
                <a:solidFill>
                  <a:srgbClr val="262626"/>
                </a:solidFill>
                <a:latin typeface="+mn-ea"/>
                <a:sym typeface="+mn-ea"/>
              </a:rPr>
              <a:t> </a:t>
            </a:r>
            <a:r>
              <a:rPr lang="zh-CN" altLang="en-US" sz="2800" b="1" dirty="0">
                <a:solidFill>
                  <a:srgbClr val="262626"/>
                </a:solidFill>
                <a:latin typeface="+mn-ea"/>
                <a:sym typeface="+mn-ea"/>
              </a:rPr>
              <a:t>融和</a:t>
            </a:r>
            <a:r>
              <a:rPr lang="en-US" altLang="zh-CN" sz="2800" b="1" dirty="0">
                <a:solidFill>
                  <a:srgbClr val="262626"/>
                </a:solidFill>
                <a:latin typeface="+mn-ea"/>
                <a:sym typeface="+mn-ea"/>
              </a:rPr>
              <a:t>   </a:t>
            </a:r>
            <a:r>
              <a:rPr lang="zh-CN" altLang="en-US" sz="2800" b="1" dirty="0">
                <a:solidFill>
                  <a:srgbClr val="262626"/>
                </a:solidFill>
                <a:latin typeface="+mn-ea"/>
                <a:sym typeface="+mn-ea"/>
              </a:rPr>
              <a:t>致远</a:t>
            </a:r>
            <a:endParaRPr lang="zh-CN" altLang="en-US" sz="2800" b="1" dirty="0">
              <a:solidFill>
                <a:srgbClr val="262626"/>
              </a:solidFill>
              <a:latin typeface="+mn-ea"/>
              <a:sym typeface="+mn-ea"/>
            </a:endParaRPr>
          </a:p>
          <a:p>
            <a:pPr marL="457200" indent="-457200">
              <a:lnSpc>
                <a:spcPct val="150000"/>
              </a:lnSpc>
              <a:buFont typeface="Wingdings" panose="05000000000000000000" charset="0"/>
              <a:buChar char="Ø"/>
            </a:pPr>
            <a:r>
              <a:rPr lang="zh-CN" altLang="en-US" sz="2800" b="1" dirty="0">
                <a:solidFill>
                  <a:srgbClr val="262626"/>
                </a:solidFill>
                <a:latin typeface="+mn-ea"/>
                <a:sym typeface="+mn-ea"/>
              </a:rPr>
              <a:t>教育理想：人人成功</a:t>
            </a:r>
            <a:r>
              <a:rPr lang="en-US" altLang="zh-CN" sz="2800" b="1" dirty="0">
                <a:solidFill>
                  <a:srgbClr val="262626"/>
                </a:solidFill>
                <a:latin typeface="+mn-ea"/>
                <a:sym typeface="+mn-ea"/>
              </a:rPr>
              <a:t>   </a:t>
            </a:r>
            <a:r>
              <a:rPr lang="zh-CN" altLang="en-US" sz="2800" b="1" dirty="0">
                <a:solidFill>
                  <a:srgbClr val="262626"/>
                </a:solidFill>
                <a:latin typeface="+mn-ea"/>
                <a:sym typeface="+mn-ea"/>
              </a:rPr>
              <a:t>人人成星</a:t>
            </a:r>
            <a:endParaRPr lang="zh-CN" altLang="en-US" sz="2800" b="1" dirty="0">
              <a:solidFill>
                <a:srgbClr val="262626"/>
              </a:solidFill>
              <a:latin typeface="+mn-ea"/>
              <a:sym typeface="+mn-ea"/>
            </a:endParaRPr>
          </a:p>
          <a:p>
            <a:pPr marL="457200" indent="-457200">
              <a:lnSpc>
                <a:spcPct val="150000"/>
              </a:lnSpc>
              <a:buFont typeface="Wingdings" panose="05000000000000000000" charset="0"/>
              <a:buChar char="Ø"/>
            </a:pPr>
            <a:r>
              <a:rPr lang="zh-CN" altLang="en-US" sz="3200" b="1" dirty="0">
                <a:solidFill>
                  <a:srgbClr val="FF0000"/>
                </a:solidFill>
                <a:latin typeface="+mn-ea"/>
                <a:sym typeface="+mn-ea"/>
              </a:rPr>
              <a:t>教育理念：让教育成为发现与创造的艺术</a:t>
            </a:r>
            <a:endParaRPr lang="zh-CN" altLang="en-US" sz="2800" b="1" dirty="0">
              <a:solidFill>
                <a:srgbClr val="262626"/>
              </a:solidFill>
              <a:latin typeface="+mn-ea"/>
              <a:sym typeface="+mn-ea"/>
            </a:endParaRPr>
          </a:p>
        </p:txBody>
      </p:sp>
      <p:sp>
        <p:nvSpPr>
          <p:cNvPr id="26" name="íSlîdè"/>
          <p:cNvSpPr/>
          <p:nvPr/>
        </p:nvSpPr>
        <p:spPr>
          <a:xfrm>
            <a:off x="1104835" y="3945101"/>
            <a:ext cx="2526293" cy="166046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76200" cap="flat" cmpd="sng" algn="ctr">
            <a:noFill/>
            <a:prstDash val="solid"/>
            <a:miter lim="800000"/>
          </a:ln>
          <a:effectLst>
            <a:reflection blurRad="6350" stA="52000" endA="300" endPos="35000" dir="5400000" sy="-100000" algn="bl" rotWithShape="0"/>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p>
        </p:txBody>
      </p:sp>
      <p:sp>
        <p:nvSpPr>
          <p:cNvPr id="30" name="íSlîdè"/>
          <p:cNvSpPr/>
          <p:nvPr/>
        </p:nvSpPr>
        <p:spPr>
          <a:xfrm>
            <a:off x="882849" y="1611088"/>
            <a:ext cx="2970744" cy="1882063"/>
          </a:xfrm>
          <a:prstGeom prst="ellipse">
            <a:avLst/>
          </a:prstGeom>
          <a:blipFill dpi="0"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a:blipFill>
          <a:ln w="76200" cap="flat" cmpd="sng" algn="ctr">
            <a:noFill/>
            <a:prstDash val="solid"/>
            <a:miter lim="800000"/>
          </a:ln>
          <a:effectLst>
            <a:reflection blurRad="6350" stA="52000" endA="300" endPos="35000" dir="5400000" sy="-100000" algn="bl" rotWithShape="0"/>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p>
        </p:txBody>
      </p:sp>
      <p:pic>
        <p:nvPicPr>
          <p:cNvPr id="4" name="图片 3" descr="C:/Users/user/AppData/Local/Temp/picturecompress_20211130140929/output_1.jpgoutput_1"/>
          <p:cNvPicPr>
            <a:picLocks noChangeAspect="1"/>
          </p:cNvPicPr>
          <p:nvPr/>
        </p:nvPicPr>
        <p:blipFill>
          <a:blip r:embed="rId5">
            <a:alphaModFix amt="86000"/>
          </a:blip>
          <a:srcRect/>
          <a:stretch>
            <a:fillRect/>
          </a:stretch>
        </p:blipFill>
        <p:spPr>
          <a:xfrm>
            <a:off x="4824095" y="3653790"/>
            <a:ext cx="7293610" cy="298894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035300" y="1086485"/>
            <a:ext cx="8585835" cy="1198880"/>
          </a:xfrm>
          <a:prstGeom prst="rect">
            <a:avLst/>
          </a:prstGeom>
          <a:noFill/>
        </p:spPr>
        <p:txBody>
          <a:bodyPr wrap="square" rtlCol="0" anchor="t">
            <a:spAutoFit/>
          </a:bodyPr>
          <a:lstStyle/>
          <a:p>
            <a:r>
              <a:rPr lang="zh-CN" sz="2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altLang="en-US" sz="2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院</a:t>
            </a:r>
            <a:r>
              <a:rPr lang="zh-CN" sz="2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园区易加学院</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依托园区智慧教育三期枢纽“易加学院”，让学生能依据个体特点、兴趣发展，自主建设个性鲜明的“学习社区”。</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KSO_GT1.1.1"/>
          <p:cNvSpPr txBox="1"/>
          <p:nvPr/>
        </p:nvSpPr>
        <p:spPr>
          <a:xfrm>
            <a:off x="-225425" y="268605"/>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①系统设计、科学谋划</a:t>
            </a:r>
            <a:endParaRPr lang="en-US" altLang="zh-CN" sz="1505" dirty="0">
              <a:solidFill>
                <a:srgbClr val="FFFFFF"/>
              </a:solidFill>
            </a:endParaRPr>
          </a:p>
        </p:txBody>
      </p:sp>
      <p:sp>
        <p:nvSpPr>
          <p:cNvPr id="29" name="KSO_GT1.1.1"/>
          <p:cNvSpPr txBox="1"/>
          <p:nvPr/>
        </p:nvSpPr>
        <p:spPr>
          <a:xfrm>
            <a:off x="4722265" y="239373"/>
            <a:ext cx="2592044" cy="31057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③发现教育“落地生根”</a:t>
            </a:r>
            <a:endParaRPr lang="zh-CN" altLang="en-US" sz="1505" dirty="0">
              <a:solidFill>
                <a:srgbClr val="FFFFFF"/>
              </a:solidFill>
            </a:endParaRPr>
          </a:p>
        </p:txBody>
      </p:sp>
      <p:sp>
        <p:nvSpPr>
          <p:cNvPr id="30" name="KSO_GT1.1.1"/>
          <p:cNvSpPr txBox="1"/>
          <p:nvPr/>
        </p:nvSpPr>
        <p:spPr>
          <a:xfrm>
            <a:off x="-225425" y="240469"/>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①发现教育“三个维度”</a:t>
            </a:r>
            <a:endParaRPr lang="zh-CN" altLang="en-US" sz="1505" dirty="0">
              <a:solidFill>
                <a:srgbClr val="FFFFFF"/>
              </a:solidFill>
            </a:endParaRPr>
          </a:p>
        </p:txBody>
      </p:sp>
      <p:grpSp>
        <p:nvGrpSpPr>
          <p:cNvPr id="31" name="组合 30"/>
          <p:cNvGrpSpPr/>
          <p:nvPr/>
        </p:nvGrpSpPr>
        <p:grpSpPr>
          <a:xfrm>
            <a:off x="559710" y="1038598"/>
            <a:ext cx="2330450" cy="1740256"/>
            <a:chOff x="1077252" y="2742843"/>
            <a:chExt cx="1858291" cy="1387673"/>
          </a:xfrm>
        </p:grpSpPr>
        <p:sp>
          <p:nvSpPr>
            <p:cNvPr id="32" name="任意多边形 9"/>
            <p:cNvSpPr/>
            <p:nvPr/>
          </p:nvSpPr>
          <p:spPr bwMode="auto">
            <a:xfrm rot="16200000">
              <a:off x="1312561" y="2507534"/>
              <a:ext cx="1387673" cy="1858291"/>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accent3"/>
            </a:solidFill>
            <a:ln>
              <a:noFill/>
            </a:ln>
          </p:spPr>
          <p:txBody>
            <a:bodyPr lIns="91028" tIns="45514" rIns="91028" bIns="45514"/>
            <a:lstStyle/>
            <a:p>
              <a:pPr defTabSz="1212215" fontAlgn="base">
                <a:spcBef>
                  <a:spcPct val="0"/>
                </a:spcBef>
                <a:spcAft>
                  <a:spcPct val="0"/>
                </a:spcAft>
              </a:pPr>
              <a:endParaRPr lang="zh-CN" altLang="en-US" sz="2385">
                <a:solidFill>
                  <a:srgbClr val="1C1C1C"/>
                </a:solidFill>
                <a:latin typeface="Arial" panose="020B0604020202020204" pitchFamily="34" charset="0"/>
                <a:ea typeface="宋体" panose="02010600030101010101" pitchFamily="2" charset="-122"/>
              </a:endParaRPr>
            </a:p>
          </p:txBody>
        </p:sp>
        <p:sp>
          <p:nvSpPr>
            <p:cNvPr id="33" name="椭圆 32"/>
            <p:cNvSpPr/>
            <p:nvPr/>
          </p:nvSpPr>
          <p:spPr>
            <a:xfrm>
              <a:off x="1250306" y="2907052"/>
              <a:ext cx="1072788" cy="1059475"/>
            </a:xfrm>
            <a:prstGeom prst="ellipse">
              <a:avLst/>
            </a:pr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212215">
                <a:defRPr/>
              </a:pPr>
              <a:endParaRPr lang="zh-CN" altLang="en-US" sz="2385" kern="0">
                <a:solidFill>
                  <a:prstClr val="white"/>
                </a:solidFill>
                <a:latin typeface="Calibri" panose="020F0502020204030204"/>
                <a:ea typeface="宋体" panose="02010600030101010101" pitchFamily="2" charset="-122"/>
              </a:endParaRPr>
            </a:p>
          </p:txBody>
        </p:sp>
        <p:sp>
          <p:nvSpPr>
            <p:cNvPr id="34" name="文本框 33"/>
            <p:cNvSpPr txBox="1"/>
            <p:nvPr/>
          </p:nvSpPr>
          <p:spPr>
            <a:xfrm>
              <a:off x="1349919" y="3179877"/>
              <a:ext cx="873954" cy="513435"/>
            </a:xfrm>
            <a:prstGeom prst="rect">
              <a:avLst/>
            </a:prstGeom>
            <a:noFill/>
          </p:spPr>
          <p:txBody>
            <a:bodyPr wrap="none" lIns="91028" tIns="45514" rIns="91028" bIns="45514">
              <a:spAutoFit/>
            </a:bodyPr>
            <a:lstStyle/>
            <a:p>
              <a:pPr algn="ctr" defTabSz="1212215">
                <a:defRPr/>
              </a:pPr>
              <a:r>
                <a:rPr lang="zh-CN" altLang="en-US" sz="3600" dirty="0" smtClean="0">
                  <a:solidFill>
                    <a:srgbClr val="1C1C1C">
                      <a:lumMod val="65000"/>
                      <a:lumOff val="35000"/>
                    </a:srgbClr>
                  </a:solidFill>
                  <a:latin typeface="Impact" panose="020B0806030902050204" pitchFamily="34" charset="0"/>
                  <a:ea typeface="微软雅黑" panose="020B0503020204020204" pitchFamily="34" charset="-122"/>
                </a:rPr>
                <a:t>一院</a:t>
              </a:r>
              <a:endParaRPr lang="zh-CN" altLang="en-US" sz="3600" dirty="0" smtClean="0">
                <a:solidFill>
                  <a:srgbClr val="1C1C1C">
                    <a:lumMod val="65000"/>
                    <a:lumOff val="35000"/>
                  </a:srgbClr>
                </a:solidFill>
                <a:latin typeface="Impact" panose="020B0806030902050204" pitchFamily="34" charset="0"/>
                <a:ea typeface="微软雅黑" panose="020B0503020204020204" pitchFamily="34" charset="-122"/>
              </a:endParaRPr>
            </a:p>
          </p:txBody>
        </p:sp>
      </p:grpSp>
      <p:pic>
        <p:nvPicPr>
          <p:cNvPr id="101" name="图片 100"/>
          <p:cNvPicPr/>
          <p:nvPr/>
        </p:nvPicPr>
        <p:blipFill>
          <a:blip r:embed="rId1"/>
          <a:stretch>
            <a:fillRect/>
          </a:stretch>
        </p:blipFill>
        <p:spPr>
          <a:xfrm>
            <a:off x="7528560" y="2284730"/>
            <a:ext cx="3190875" cy="2540635"/>
          </a:xfrm>
          <a:prstGeom prst="rect">
            <a:avLst/>
          </a:prstGeom>
          <a:noFill/>
          <a:ln w="9525">
            <a:noFill/>
          </a:ln>
        </p:spPr>
      </p:pic>
      <p:pic>
        <p:nvPicPr>
          <p:cNvPr id="102" name="图片 101"/>
          <p:cNvPicPr/>
          <p:nvPr/>
        </p:nvPicPr>
        <p:blipFill>
          <a:blip r:embed="rId2"/>
          <a:stretch>
            <a:fillRect/>
          </a:stretch>
        </p:blipFill>
        <p:spPr>
          <a:xfrm>
            <a:off x="1409065" y="4824730"/>
            <a:ext cx="2396490" cy="1837055"/>
          </a:xfrm>
          <a:prstGeom prst="rect">
            <a:avLst/>
          </a:prstGeom>
          <a:noFill/>
          <a:ln w="9525">
            <a:noFill/>
          </a:ln>
        </p:spPr>
      </p:pic>
      <p:pic>
        <p:nvPicPr>
          <p:cNvPr id="2" name="图片 1"/>
          <p:cNvPicPr/>
          <p:nvPr/>
        </p:nvPicPr>
        <p:blipFill>
          <a:blip r:embed="rId3"/>
          <a:stretch>
            <a:fillRect/>
          </a:stretch>
        </p:blipFill>
        <p:spPr>
          <a:xfrm>
            <a:off x="4425950" y="4888230"/>
            <a:ext cx="2701925" cy="1710055"/>
          </a:xfrm>
          <a:prstGeom prst="rect">
            <a:avLst/>
          </a:prstGeom>
          <a:noFill/>
          <a:ln w="9525">
            <a:noFill/>
          </a:ln>
        </p:spPr>
      </p:pic>
      <p:pic>
        <p:nvPicPr>
          <p:cNvPr id="104" name="图片 103"/>
          <p:cNvPicPr/>
          <p:nvPr/>
        </p:nvPicPr>
        <p:blipFill>
          <a:blip r:embed="rId4"/>
          <a:stretch>
            <a:fillRect/>
          </a:stretch>
        </p:blipFill>
        <p:spPr>
          <a:xfrm>
            <a:off x="8087995" y="5152390"/>
            <a:ext cx="2482850" cy="1306195"/>
          </a:xfrm>
          <a:prstGeom prst="rect">
            <a:avLst/>
          </a:prstGeom>
          <a:noFill/>
          <a:ln w="9525">
            <a:noFill/>
          </a:ln>
        </p:spPr>
      </p:pic>
      <p:pic>
        <p:nvPicPr>
          <p:cNvPr id="107" name="图片 106"/>
          <p:cNvPicPr/>
          <p:nvPr/>
        </p:nvPicPr>
        <p:blipFill>
          <a:blip r:embed="rId5"/>
          <a:stretch>
            <a:fillRect/>
          </a:stretch>
        </p:blipFill>
        <p:spPr>
          <a:xfrm>
            <a:off x="559435" y="2717800"/>
            <a:ext cx="2693035" cy="1674495"/>
          </a:xfrm>
          <a:prstGeom prst="rect">
            <a:avLst/>
          </a:prstGeom>
          <a:noFill/>
          <a:ln w="9525">
            <a:noFill/>
          </a:ln>
        </p:spPr>
      </p:pic>
      <p:pic>
        <p:nvPicPr>
          <p:cNvPr id="105" name="图片 104"/>
          <p:cNvPicPr/>
          <p:nvPr/>
        </p:nvPicPr>
        <p:blipFill>
          <a:blip r:embed="rId6"/>
          <a:stretch>
            <a:fillRect/>
          </a:stretch>
        </p:blipFill>
        <p:spPr>
          <a:xfrm>
            <a:off x="3945890" y="2285365"/>
            <a:ext cx="3000375" cy="2296160"/>
          </a:xfrm>
          <a:prstGeom prst="rect">
            <a:avLst/>
          </a:prstGeom>
          <a:noFill/>
          <a:ln w="9525">
            <a:noFill/>
          </a:ln>
        </p:spPr>
      </p:pic>
      <p:pic>
        <p:nvPicPr>
          <p:cNvPr id="17" name="图片 16"/>
          <p:cNvPicPr>
            <a:picLocks noChangeAspect="1"/>
          </p:cNvPicPr>
          <p:nvPr/>
        </p:nvPicPr>
        <p:blipFill>
          <a:blip r:embed="rId7"/>
          <a:stretch>
            <a:fillRect/>
          </a:stretch>
        </p:blipFill>
        <p:spPr>
          <a:xfrm>
            <a:off x="0" y="139065"/>
            <a:ext cx="10582275" cy="790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250" fill="hold"/>
                                        <p:tgtEl>
                                          <p:spTgt spid="31"/>
                                        </p:tgtEl>
                                        <p:attrNameLst>
                                          <p:attrName>ppt_x</p:attrName>
                                        </p:attrNameLst>
                                      </p:cBhvr>
                                      <p:tavLst>
                                        <p:tav tm="0">
                                          <p:val>
                                            <p:strVal val="0-#ppt_w/2"/>
                                          </p:val>
                                        </p:tav>
                                        <p:tav tm="100000">
                                          <p:val>
                                            <p:strVal val="#ppt_x"/>
                                          </p:val>
                                        </p:tav>
                                      </p:tavLst>
                                    </p:anim>
                                    <p:anim calcmode="lin" valueType="num">
                                      <p:cBhvr additive="base">
                                        <p:cTn id="8" dur="2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035300" y="1086485"/>
            <a:ext cx="8585835" cy="1198880"/>
          </a:xfrm>
          <a:prstGeom prst="rect">
            <a:avLst/>
          </a:prstGeom>
          <a:noFill/>
        </p:spPr>
        <p:txBody>
          <a:bodyPr wrap="square" rtlCol="0" anchor="t">
            <a:spAutoFit/>
          </a:bodyPr>
          <a:lstStyle/>
          <a:p>
            <a:r>
              <a:rPr lang="zh-CN" sz="2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altLang="en-US" sz="2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院</a:t>
            </a:r>
            <a:r>
              <a:rPr lang="zh-CN" sz="2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园区易加学院</a:t>
            </a:r>
            <a:r>
              <a:rPr lang="zh-CN"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[图片]</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依托园区智慧教育三期枢纽“易加学院”，让学生能依据个体特点、兴趣发展，自主建设个性鲜明的“学习社区”。</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356870" y="2929890"/>
            <a:ext cx="2678430" cy="2195195"/>
          </a:xfrm>
          <a:prstGeom prst="rect">
            <a:avLst/>
          </a:prstGeom>
        </p:spPr>
      </p:pic>
      <p:pic>
        <p:nvPicPr>
          <p:cNvPr id="10" name="图片 9" descr="0210521陈宇园区易加学院公开课"/>
          <p:cNvPicPr>
            <a:picLocks noChangeAspect="1"/>
          </p:cNvPicPr>
          <p:nvPr/>
        </p:nvPicPr>
        <p:blipFill>
          <a:blip r:embed="rId2"/>
          <a:stretch>
            <a:fillRect/>
          </a:stretch>
        </p:blipFill>
        <p:spPr>
          <a:xfrm>
            <a:off x="3240405" y="2929255"/>
            <a:ext cx="2737485" cy="2195830"/>
          </a:xfrm>
          <a:prstGeom prst="rect">
            <a:avLst/>
          </a:prstGeom>
        </p:spPr>
      </p:pic>
      <p:sp>
        <p:nvSpPr>
          <p:cNvPr id="21" name="KSO_GT1.1.1"/>
          <p:cNvSpPr txBox="1"/>
          <p:nvPr/>
        </p:nvSpPr>
        <p:spPr>
          <a:xfrm>
            <a:off x="-225425" y="268605"/>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①系统设计、科学谋划</a:t>
            </a:r>
            <a:endParaRPr lang="en-US" altLang="zh-CN" sz="1505" dirty="0">
              <a:solidFill>
                <a:srgbClr val="FFFFFF"/>
              </a:solidFill>
            </a:endParaRPr>
          </a:p>
        </p:txBody>
      </p:sp>
      <p:sp>
        <p:nvSpPr>
          <p:cNvPr id="29" name="KSO_GT1.1.1"/>
          <p:cNvSpPr txBox="1"/>
          <p:nvPr/>
        </p:nvSpPr>
        <p:spPr>
          <a:xfrm>
            <a:off x="4722265" y="239373"/>
            <a:ext cx="2592044" cy="31057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③发现教育“落地生根”</a:t>
            </a:r>
            <a:endParaRPr lang="zh-CN" altLang="en-US" sz="1505" dirty="0">
              <a:solidFill>
                <a:srgbClr val="FFFFFF"/>
              </a:solidFill>
            </a:endParaRPr>
          </a:p>
        </p:txBody>
      </p:sp>
      <p:sp>
        <p:nvSpPr>
          <p:cNvPr id="30" name="KSO_GT1.1.1"/>
          <p:cNvSpPr txBox="1"/>
          <p:nvPr/>
        </p:nvSpPr>
        <p:spPr>
          <a:xfrm>
            <a:off x="-225425" y="240469"/>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①发现教育“三个维度”</a:t>
            </a:r>
            <a:endParaRPr lang="zh-CN" altLang="en-US" sz="1505" dirty="0">
              <a:solidFill>
                <a:srgbClr val="FFFFFF"/>
              </a:solidFill>
            </a:endParaRPr>
          </a:p>
        </p:txBody>
      </p:sp>
      <p:grpSp>
        <p:nvGrpSpPr>
          <p:cNvPr id="31" name="组合 30"/>
          <p:cNvGrpSpPr/>
          <p:nvPr/>
        </p:nvGrpSpPr>
        <p:grpSpPr>
          <a:xfrm>
            <a:off x="559710" y="1038598"/>
            <a:ext cx="2330450" cy="1740256"/>
            <a:chOff x="1077252" y="2742843"/>
            <a:chExt cx="1858291" cy="1387673"/>
          </a:xfrm>
        </p:grpSpPr>
        <p:sp>
          <p:nvSpPr>
            <p:cNvPr id="32" name="任意多边形 9"/>
            <p:cNvSpPr/>
            <p:nvPr/>
          </p:nvSpPr>
          <p:spPr bwMode="auto">
            <a:xfrm rot="16200000">
              <a:off x="1312561" y="2507534"/>
              <a:ext cx="1387673" cy="1858291"/>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accent3"/>
            </a:solidFill>
            <a:ln>
              <a:noFill/>
            </a:ln>
          </p:spPr>
          <p:txBody>
            <a:bodyPr lIns="91028" tIns="45514" rIns="91028" bIns="45514"/>
            <a:lstStyle/>
            <a:p>
              <a:pPr defTabSz="1212215" fontAlgn="base">
                <a:spcBef>
                  <a:spcPct val="0"/>
                </a:spcBef>
                <a:spcAft>
                  <a:spcPct val="0"/>
                </a:spcAft>
              </a:pPr>
              <a:endParaRPr lang="zh-CN" altLang="en-US" sz="2385">
                <a:solidFill>
                  <a:srgbClr val="1C1C1C"/>
                </a:solidFill>
                <a:latin typeface="Arial" panose="020B0604020202020204" pitchFamily="34" charset="0"/>
                <a:ea typeface="宋体" panose="02010600030101010101" pitchFamily="2" charset="-122"/>
              </a:endParaRPr>
            </a:p>
          </p:txBody>
        </p:sp>
        <p:sp>
          <p:nvSpPr>
            <p:cNvPr id="33" name="椭圆 32"/>
            <p:cNvSpPr/>
            <p:nvPr/>
          </p:nvSpPr>
          <p:spPr>
            <a:xfrm>
              <a:off x="1250306" y="2907052"/>
              <a:ext cx="1072788" cy="1059475"/>
            </a:xfrm>
            <a:prstGeom prst="ellipse">
              <a:avLst/>
            </a:pr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212215">
                <a:defRPr/>
              </a:pPr>
              <a:endParaRPr lang="zh-CN" altLang="en-US" sz="2385" kern="0">
                <a:solidFill>
                  <a:prstClr val="white"/>
                </a:solidFill>
                <a:latin typeface="Calibri" panose="020F0502020204030204"/>
                <a:ea typeface="宋体" panose="02010600030101010101" pitchFamily="2" charset="-122"/>
              </a:endParaRPr>
            </a:p>
          </p:txBody>
        </p:sp>
        <p:sp>
          <p:nvSpPr>
            <p:cNvPr id="34" name="文本框 33"/>
            <p:cNvSpPr txBox="1"/>
            <p:nvPr/>
          </p:nvSpPr>
          <p:spPr>
            <a:xfrm>
              <a:off x="1349919" y="3179877"/>
              <a:ext cx="873954" cy="513435"/>
            </a:xfrm>
            <a:prstGeom prst="rect">
              <a:avLst/>
            </a:prstGeom>
            <a:noFill/>
          </p:spPr>
          <p:txBody>
            <a:bodyPr wrap="none" lIns="91028" tIns="45514" rIns="91028" bIns="45514">
              <a:spAutoFit/>
            </a:bodyPr>
            <a:lstStyle/>
            <a:p>
              <a:pPr algn="ctr" defTabSz="1212215">
                <a:defRPr/>
              </a:pPr>
              <a:r>
                <a:rPr lang="zh-CN" altLang="en-US" sz="3600" dirty="0" smtClean="0">
                  <a:solidFill>
                    <a:srgbClr val="1C1C1C">
                      <a:lumMod val="65000"/>
                      <a:lumOff val="35000"/>
                    </a:srgbClr>
                  </a:solidFill>
                  <a:latin typeface="Impact" panose="020B0806030902050204" pitchFamily="34" charset="0"/>
                  <a:ea typeface="微软雅黑" panose="020B0503020204020204" pitchFamily="34" charset="-122"/>
                </a:rPr>
                <a:t>一院</a:t>
              </a:r>
              <a:endParaRPr lang="zh-CN" altLang="en-US" sz="3600" dirty="0" smtClean="0">
                <a:solidFill>
                  <a:srgbClr val="1C1C1C">
                    <a:lumMod val="65000"/>
                    <a:lumOff val="35000"/>
                  </a:srgbClr>
                </a:solidFill>
                <a:latin typeface="Impact" panose="020B0806030902050204" pitchFamily="34" charset="0"/>
                <a:ea typeface="微软雅黑" panose="020B0503020204020204" pitchFamily="34" charset="-122"/>
              </a:endParaRPr>
            </a:p>
          </p:txBody>
        </p:sp>
      </p:grpSp>
      <p:pic>
        <p:nvPicPr>
          <p:cNvPr id="103" name="图片 102"/>
          <p:cNvPicPr/>
          <p:nvPr/>
        </p:nvPicPr>
        <p:blipFill>
          <a:blip r:embed="rId3"/>
          <a:stretch>
            <a:fillRect/>
          </a:stretch>
        </p:blipFill>
        <p:spPr>
          <a:xfrm>
            <a:off x="6481445" y="2929890"/>
            <a:ext cx="2318385" cy="2267585"/>
          </a:xfrm>
          <a:prstGeom prst="rect">
            <a:avLst/>
          </a:prstGeom>
          <a:noFill/>
          <a:ln w="9525">
            <a:noFill/>
          </a:ln>
        </p:spPr>
      </p:pic>
      <p:pic>
        <p:nvPicPr>
          <p:cNvPr id="107" name="图片 106"/>
          <p:cNvPicPr/>
          <p:nvPr/>
        </p:nvPicPr>
        <p:blipFill>
          <a:blip r:embed="rId4"/>
          <a:stretch>
            <a:fillRect/>
          </a:stretch>
        </p:blipFill>
        <p:spPr>
          <a:xfrm>
            <a:off x="9129395" y="2929255"/>
            <a:ext cx="2568575" cy="2219960"/>
          </a:xfrm>
          <a:prstGeom prst="rect">
            <a:avLst/>
          </a:prstGeom>
          <a:noFill/>
          <a:ln w="9525">
            <a:noFill/>
          </a:ln>
        </p:spPr>
      </p:pic>
      <p:pic>
        <p:nvPicPr>
          <p:cNvPr id="17" name="图片 16"/>
          <p:cNvPicPr>
            <a:picLocks noChangeAspect="1"/>
          </p:cNvPicPr>
          <p:nvPr/>
        </p:nvPicPr>
        <p:blipFill>
          <a:blip r:embed="rId5"/>
          <a:stretch>
            <a:fillRect/>
          </a:stretch>
        </p:blipFill>
        <p:spPr>
          <a:xfrm>
            <a:off x="0" y="139065"/>
            <a:ext cx="10582275" cy="790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
                            </p:stCondLst>
                            <p:childTnLst>
                              <p:par>
                                <p:cTn id="8" presetID="1" presetClass="entr" presetSubtype="0" fill="hold" nodeType="afterEffect">
                                  <p:stCondLst>
                                    <p:cond delay="5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00"/>
                            </p:stCondLst>
                            <p:childTnLst>
                              <p:par>
                                <p:cTn id="11" presetID="2" presetClass="entr" presetSubtype="8"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250" fill="hold"/>
                                        <p:tgtEl>
                                          <p:spTgt spid="31"/>
                                        </p:tgtEl>
                                        <p:attrNameLst>
                                          <p:attrName>ppt_x</p:attrName>
                                        </p:attrNameLst>
                                      </p:cBhvr>
                                      <p:tavLst>
                                        <p:tav tm="0">
                                          <p:val>
                                            <p:strVal val="0-#ppt_w/2"/>
                                          </p:val>
                                        </p:tav>
                                        <p:tav tm="100000">
                                          <p:val>
                                            <p:strVal val="#ppt_x"/>
                                          </p:val>
                                        </p:tav>
                                      </p:tavLst>
                                    </p:anim>
                                    <p:anim calcmode="lin" valueType="num">
                                      <p:cBhvr additive="base">
                                        <p:cTn id="14" dur="2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035300" y="1086485"/>
            <a:ext cx="8585835" cy="460375"/>
          </a:xfrm>
          <a:prstGeom prst="rect">
            <a:avLst/>
          </a:prstGeom>
          <a:noFill/>
        </p:spPr>
        <p:txBody>
          <a:bodyPr wrap="square" rtlCol="0" anchor="t">
            <a:spAutoFit/>
          </a:bodyPr>
          <a:lstStyle/>
          <a:p>
            <a:r>
              <a:rPr lang="zh-CN" sz="2400" b="1" dirty="0" smtClean="0">
                <a:solidFill>
                  <a:srgbClr val="FF0000"/>
                </a:solidFill>
                <a:latin typeface="+mn-ea"/>
                <a:sym typeface="+mn-ea"/>
              </a:rPr>
              <a:t>“一</a:t>
            </a:r>
            <a:r>
              <a:rPr lang="zh-CN" altLang="en-US" sz="2400" b="1" dirty="0" smtClean="0">
                <a:solidFill>
                  <a:srgbClr val="FF0000"/>
                </a:solidFill>
                <a:latin typeface="+mn-ea"/>
                <a:sym typeface="+mn-ea"/>
              </a:rPr>
              <a:t>院</a:t>
            </a:r>
            <a:r>
              <a:rPr lang="zh-CN" sz="2400" b="1" dirty="0" smtClean="0">
                <a:solidFill>
                  <a:srgbClr val="FF0000"/>
                </a:solidFill>
                <a:latin typeface="+mn-ea"/>
                <a:sym typeface="+mn-ea"/>
              </a:rPr>
              <a:t>”</a:t>
            </a:r>
            <a:r>
              <a:rPr lang="zh-CN" sz="2400" b="1" dirty="0">
                <a:solidFill>
                  <a:srgbClr val="FF0000"/>
                </a:solidFill>
                <a:latin typeface="+mn-ea"/>
                <a:sym typeface="+mn-ea"/>
              </a:rPr>
              <a:t>：</a:t>
            </a:r>
            <a:r>
              <a:rPr lang="zh-CN" altLang="en-US" sz="2400" b="1" dirty="0">
                <a:solidFill>
                  <a:srgbClr val="FF0000"/>
                </a:solidFill>
                <a:latin typeface="+mn-ea"/>
                <a:sym typeface="+mn-ea"/>
              </a:rPr>
              <a:t>园区易加学院</a:t>
            </a:r>
            <a:endParaRPr lang="zh-CN" altLang="en-US" sz="2400" b="1" dirty="0">
              <a:solidFill>
                <a:srgbClr val="FF0000"/>
              </a:solidFill>
              <a:latin typeface="+mn-ea"/>
              <a:ea typeface="宋体" panose="02010600030101010101" pitchFamily="2" charset="-122"/>
              <a:sym typeface="+mn-ea"/>
            </a:endParaRPr>
          </a:p>
        </p:txBody>
      </p:sp>
      <p:sp>
        <p:nvSpPr>
          <p:cNvPr id="21" name="KSO_GT1.1.1"/>
          <p:cNvSpPr txBox="1"/>
          <p:nvPr/>
        </p:nvSpPr>
        <p:spPr>
          <a:xfrm>
            <a:off x="-225425" y="268605"/>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①系统设计、科学谋划</a:t>
            </a:r>
            <a:endParaRPr lang="en-US" altLang="zh-CN" sz="1505" dirty="0">
              <a:solidFill>
                <a:srgbClr val="FFFFFF"/>
              </a:solidFill>
            </a:endParaRPr>
          </a:p>
        </p:txBody>
      </p:sp>
      <p:sp>
        <p:nvSpPr>
          <p:cNvPr id="30" name="KSO_GT1.1.1"/>
          <p:cNvSpPr txBox="1"/>
          <p:nvPr/>
        </p:nvSpPr>
        <p:spPr>
          <a:xfrm>
            <a:off x="-225425" y="240469"/>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①发现教育“三个维度”</a:t>
            </a:r>
            <a:endParaRPr lang="zh-CN" altLang="en-US" sz="1505" dirty="0">
              <a:solidFill>
                <a:srgbClr val="FFFFFF"/>
              </a:solidFill>
            </a:endParaRPr>
          </a:p>
        </p:txBody>
      </p:sp>
      <p:grpSp>
        <p:nvGrpSpPr>
          <p:cNvPr id="31" name="组合 30"/>
          <p:cNvGrpSpPr/>
          <p:nvPr/>
        </p:nvGrpSpPr>
        <p:grpSpPr>
          <a:xfrm>
            <a:off x="559710" y="1038598"/>
            <a:ext cx="2330450" cy="1740256"/>
            <a:chOff x="1077252" y="2742843"/>
            <a:chExt cx="1858291" cy="1387673"/>
          </a:xfrm>
        </p:grpSpPr>
        <p:sp>
          <p:nvSpPr>
            <p:cNvPr id="32" name="任意多边形 9"/>
            <p:cNvSpPr/>
            <p:nvPr/>
          </p:nvSpPr>
          <p:spPr bwMode="auto">
            <a:xfrm rot="16200000">
              <a:off x="1312561" y="2507534"/>
              <a:ext cx="1387673" cy="1858291"/>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accent3"/>
            </a:solidFill>
            <a:ln>
              <a:noFill/>
            </a:ln>
          </p:spPr>
          <p:txBody>
            <a:bodyPr lIns="91028" tIns="45514" rIns="91028" bIns="45514"/>
            <a:lstStyle/>
            <a:p>
              <a:pPr defTabSz="1212215" fontAlgn="base">
                <a:spcBef>
                  <a:spcPct val="0"/>
                </a:spcBef>
                <a:spcAft>
                  <a:spcPct val="0"/>
                </a:spcAft>
              </a:pPr>
              <a:endParaRPr lang="zh-CN" altLang="en-US" sz="2385">
                <a:solidFill>
                  <a:srgbClr val="1C1C1C"/>
                </a:solidFill>
                <a:latin typeface="Arial" panose="020B0604020202020204" pitchFamily="34" charset="0"/>
                <a:ea typeface="宋体" panose="02010600030101010101" pitchFamily="2" charset="-122"/>
              </a:endParaRPr>
            </a:p>
          </p:txBody>
        </p:sp>
        <p:sp>
          <p:nvSpPr>
            <p:cNvPr id="33" name="椭圆 32"/>
            <p:cNvSpPr/>
            <p:nvPr/>
          </p:nvSpPr>
          <p:spPr>
            <a:xfrm>
              <a:off x="1250306" y="2907052"/>
              <a:ext cx="1072788" cy="1059475"/>
            </a:xfrm>
            <a:prstGeom prst="ellipse">
              <a:avLst/>
            </a:pr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212215">
                <a:defRPr/>
              </a:pPr>
              <a:endParaRPr lang="zh-CN" altLang="en-US" sz="2385" kern="0">
                <a:solidFill>
                  <a:prstClr val="white"/>
                </a:solidFill>
                <a:latin typeface="Calibri" panose="020F0502020204030204"/>
                <a:ea typeface="宋体" panose="02010600030101010101" pitchFamily="2" charset="-122"/>
              </a:endParaRPr>
            </a:p>
          </p:txBody>
        </p:sp>
        <p:sp>
          <p:nvSpPr>
            <p:cNvPr id="34" name="文本框 33"/>
            <p:cNvSpPr txBox="1"/>
            <p:nvPr/>
          </p:nvSpPr>
          <p:spPr>
            <a:xfrm>
              <a:off x="1349919" y="3179877"/>
              <a:ext cx="873954" cy="513435"/>
            </a:xfrm>
            <a:prstGeom prst="rect">
              <a:avLst/>
            </a:prstGeom>
            <a:noFill/>
          </p:spPr>
          <p:txBody>
            <a:bodyPr wrap="none" lIns="91028" tIns="45514" rIns="91028" bIns="45514">
              <a:spAutoFit/>
            </a:bodyPr>
            <a:lstStyle/>
            <a:p>
              <a:pPr algn="ctr" defTabSz="1212215">
                <a:defRPr/>
              </a:pPr>
              <a:r>
                <a:rPr lang="zh-CN" altLang="en-US" sz="3600" dirty="0" smtClean="0">
                  <a:solidFill>
                    <a:srgbClr val="1C1C1C">
                      <a:lumMod val="65000"/>
                      <a:lumOff val="35000"/>
                    </a:srgbClr>
                  </a:solidFill>
                  <a:latin typeface="Impact" panose="020B0806030902050204" pitchFamily="34" charset="0"/>
                  <a:ea typeface="微软雅黑" panose="020B0503020204020204" pitchFamily="34" charset="-122"/>
                </a:rPr>
                <a:t>一院</a:t>
              </a:r>
              <a:endParaRPr lang="zh-CN" altLang="en-US" sz="3600" dirty="0" smtClean="0">
                <a:solidFill>
                  <a:srgbClr val="1C1C1C">
                    <a:lumMod val="65000"/>
                    <a:lumOff val="35000"/>
                  </a:srgbClr>
                </a:solidFill>
                <a:latin typeface="Impact" panose="020B0806030902050204" pitchFamily="34" charset="0"/>
                <a:ea typeface="微软雅黑" panose="020B0503020204020204" pitchFamily="34" charset="-122"/>
              </a:endParaRPr>
            </a:p>
          </p:txBody>
        </p:sp>
      </p:grpSp>
      <p:pic>
        <p:nvPicPr>
          <p:cNvPr id="100" name="图片 99"/>
          <p:cNvPicPr/>
          <p:nvPr/>
        </p:nvPicPr>
        <p:blipFill>
          <a:blip r:embed="rId1"/>
          <a:stretch>
            <a:fillRect/>
          </a:stretch>
        </p:blipFill>
        <p:spPr>
          <a:xfrm>
            <a:off x="4006850" y="1711325"/>
            <a:ext cx="2980055" cy="2277110"/>
          </a:xfrm>
          <a:prstGeom prst="rect">
            <a:avLst/>
          </a:prstGeom>
          <a:noFill/>
          <a:ln w="9525">
            <a:noFill/>
          </a:ln>
        </p:spPr>
      </p:pic>
      <p:pic>
        <p:nvPicPr>
          <p:cNvPr id="101" name="图片 100"/>
          <p:cNvPicPr/>
          <p:nvPr/>
        </p:nvPicPr>
        <p:blipFill>
          <a:blip r:embed="rId2"/>
          <a:stretch>
            <a:fillRect/>
          </a:stretch>
        </p:blipFill>
        <p:spPr>
          <a:xfrm>
            <a:off x="609600" y="2964180"/>
            <a:ext cx="2425700" cy="1865630"/>
          </a:xfrm>
          <a:prstGeom prst="rect">
            <a:avLst/>
          </a:prstGeom>
          <a:noFill/>
          <a:ln w="9525">
            <a:noFill/>
          </a:ln>
        </p:spPr>
      </p:pic>
      <p:pic>
        <p:nvPicPr>
          <p:cNvPr id="102" name="图片 101"/>
          <p:cNvPicPr/>
          <p:nvPr/>
        </p:nvPicPr>
        <p:blipFill>
          <a:blip r:embed="rId3"/>
          <a:stretch>
            <a:fillRect/>
          </a:stretch>
        </p:blipFill>
        <p:spPr>
          <a:xfrm>
            <a:off x="8103870" y="2910840"/>
            <a:ext cx="2693035" cy="1747520"/>
          </a:xfrm>
          <a:prstGeom prst="rect">
            <a:avLst/>
          </a:prstGeom>
          <a:noFill/>
          <a:ln w="9525">
            <a:noFill/>
          </a:ln>
        </p:spPr>
      </p:pic>
      <p:pic>
        <p:nvPicPr>
          <p:cNvPr id="104" name="图片 103"/>
          <p:cNvPicPr/>
          <p:nvPr/>
        </p:nvPicPr>
        <p:blipFill>
          <a:blip r:embed="rId4"/>
          <a:stretch>
            <a:fillRect/>
          </a:stretch>
        </p:blipFill>
        <p:spPr>
          <a:xfrm>
            <a:off x="8103870" y="832485"/>
            <a:ext cx="2655570" cy="1740535"/>
          </a:xfrm>
          <a:prstGeom prst="rect">
            <a:avLst/>
          </a:prstGeom>
          <a:noFill/>
          <a:ln w="9525">
            <a:noFill/>
          </a:ln>
        </p:spPr>
      </p:pic>
      <p:pic>
        <p:nvPicPr>
          <p:cNvPr id="106" name="图片 105"/>
          <p:cNvPicPr/>
          <p:nvPr/>
        </p:nvPicPr>
        <p:blipFill>
          <a:blip r:embed="rId5"/>
          <a:stretch>
            <a:fillRect/>
          </a:stretch>
        </p:blipFill>
        <p:spPr>
          <a:xfrm>
            <a:off x="4006850" y="4425950"/>
            <a:ext cx="3101340" cy="2163445"/>
          </a:xfrm>
          <a:prstGeom prst="rect">
            <a:avLst/>
          </a:prstGeom>
          <a:noFill/>
          <a:ln w="9525">
            <a:noFill/>
          </a:ln>
        </p:spPr>
      </p:pic>
      <p:pic>
        <p:nvPicPr>
          <p:cNvPr id="2" name="图片 1"/>
          <p:cNvPicPr/>
          <p:nvPr/>
        </p:nvPicPr>
        <p:blipFill>
          <a:blip r:embed="rId6"/>
          <a:stretch>
            <a:fillRect/>
          </a:stretch>
        </p:blipFill>
        <p:spPr>
          <a:xfrm>
            <a:off x="559435" y="4981575"/>
            <a:ext cx="2472055" cy="1617345"/>
          </a:xfrm>
          <a:prstGeom prst="rect">
            <a:avLst/>
          </a:prstGeom>
          <a:noFill/>
          <a:ln w="9525">
            <a:noFill/>
          </a:ln>
        </p:spPr>
      </p:pic>
      <p:pic>
        <p:nvPicPr>
          <p:cNvPr id="3" name="图片 2"/>
          <p:cNvPicPr/>
          <p:nvPr/>
        </p:nvPicPr>
        <p:blipFill>
          <a:blip r:embed="rId7"/>
          <a:stretch>
            <a:fillRect/>
          </a:stretch>
        </p:blipFill>
        <p:spPr>
          <a:xfrm>
            <a:off x="8305165" y="4867275"/>
            <a:ext cx="2252980" cy="1722120"/>
          </a:xfrm>
          <a:prstGeom prst="rect">
            <a:avLst/>
          </a:prstGeom>
          <a:noFill/>
          <a:ln w="9525">
            <a:noFill/>
          </a:ln>
        </p:spPr>
      </p:pic>
      <p:pic>
        <p:nvPicPr>
          <p:cNvPr id="17" name="图片 16"/>
          <p:cNvPicPr>
            <a:picLocks noChangeAspect="1"/>
          </p:cNvPicPr>
          <p:nvPr/>
        </p:nvPicPr>
        <p:blipFill>
          <a:blip r:embed="rId8"/>
          <a:stretch>
            <a:fillRect/>
          </a:stretch>
        </p:blipFill>
        <p:spPr>
          <a:xfrm>
            <a:off x="0" y="139065"/>
            <a:ext cx="10582275" cy="790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250" fill="hold"/>
                                        <p:tgtEl>
                                          <p:spTgt spid="31"/>
                                        </p:tgtEl>
                                        <p:attrNameLst>
                                          <p:attrName>ppt_x</p:attrName>
                                        </p:attrNameLst>
                                      </p:cBhvr>
                                      <p:tavLst>
                                        <p:tav tm="0">
                                          <p:val>
                                            <p:strVal val="0-#ppt_w/2"/>
                                          </p:val>
                                        </p:tav>
                                        <p:tav tm="100000">
                                          <p:val>
                                            <p:strVal val="#ppt_x"/>
                                          </p:val>
                                        </p:tav>
                                      </p:tavLst>
                                    </p:anim>
                                    <p:anim calcmode="lin" valueType="num">
                                      <p:cBhvr additive="base">
                                        <p:cTn id="8" dur="2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035087" y="1676835"/>
            <a:ext cx="7550612" cy="460375"/>
          </a:xfrm>
          <a:prstGeom prst="rect">
            <a:avLst/>
          </a:prstGeom>
          <a:noFill/>
        </p:spPr>
        <p:txBody>
          <a:bodyPr wrap="square" rtlCol="0" anchor="t">
            <a:spAutoFit/>
          </a:bodyPr>
          <a:lstStyle/>
          <a:p>
            <a:r>
              <a:rPr lang="zh-CN" sz="2400" b="1" dirty="0" smtClean="0">
                <a:solidFill>
                  <a:srgbClr val="FF0000"/>
                </a:solidFill>
                <a:latin typeface="+mn-ea"/>
                <a:sym typeface="+mn-ea"/>
              </a:rPr>
              <a:t>“一</a:t>
            </a:r>
            <a:r>
              <a:rPr lang="zh-CN" altLang="en-US" sz="2400" b="1" dirty="0" smtClean="0">
                <a:solidFill>
                  <a:srgbClr val="FF0000"/>
                </a:solidFill>
                <a:latin typeface="+mn-ea"/>
                <a:sym typeface="+mn-ea"/>
              </a:rPr>
              <a:t>院</a:t>
            </a:r>
            <a:r>
              <a:rPr lang="zh-CN" sz="2400" b="1" dirty="0" smtClean="0">
                <a:solidFill>
                  <a:srgbClr val="FF0000"/>
                </a:solidFill>
                <a:latin typeface="+mn-ea"/>
                <a:sym typeface="+mn-ea"/>
              </a:rPr>
              <a:t>”</a:t>
            </a:r>
            <a:r>
              <a:rPr lang="zh-CN" sz="2400" b="1" dirty="0">
                <a:solidFill>
                  <a:srgbClr val="FF0000"/>
                </a:solidFill>
                <a:latin typeface="+mn-ea"/>
                <a:sym typeface="+mn-ea"/>
              </a:rPr>
              <a:t>：</a:t>
            </a:r>
            <a:r>
              <a:rPr lang="zh-CN" altLang="en-US" sz="2400" b="1" dirty="0">
                <a:solidFill>
                  <a:srgbClr val="FF0000"/>
                </a:solidFill>
                <a:latin typeface="+mn-ea"/>
                <a:sym typeface="+mn-ea"/>
              </a:rPr>
              <a:t>园区易加学院</a:t>
            </a:r>
            <a:endParaRPr lang="zh-CN" altLang="en-US" sz="2400" b="1" dirty="0">
              <a:solidFill>
                <a:srgbClr val="FF0000"/>
              </a:solidFill>
              <a:latin typeface="+mn-ea"/>
              <a:ea typeface="宋体" panose="02010600030101010101" pitchFamily="2" charset="-122"/>
              <a:sym typeface="+mn-ea"/>
            </a:endParaRPr>
          </a:p>
        </p:txBody>
      </p:sp>
      <p:pic>
        <p:nvPicPr>
          <p:cNvPr id="11" name="图片 10" descr="20210521刘世磊园区易加学院公开课"/>
          <p:cNvPicPr>
            <a:picLocks noChangeAspect="1"/>
          </p:cNvPicPr>
          <p:nvPr/>
        </p:nvPicPr>
        <p:blipFill>
          <a:blip r:embed="rId1"/>
          <a:stretch>
            <a:fillRect/>
          </a:stretch>
        </p:blipFill>
        <p:spPr>
          <a:xfrm>
            <a:off x="626110" y="3827780"/>
            <a:ext cx="3060065" cy="2295525"/>
          </a:xfrm>
          <a:prstGeom prst="rect">
            <a:avLst/>
          </a:prstGeom>
        </p:spPr>
      </p:pic>
      <p:pic>
        <p:nvPicPr>
          <p:cNvPr id="12" name="图片 11" descr="17"/>
          <p:cNvPicPr>
            <a:picLocks noChangeAspect="1"/>
          </p:cNvPicPr>
          <p:nvPr/>
        </p:nvPicPr>
        <p:blipFill rotWithShape="1">
          <a:blip r:embed="rId2"/>
          <a:srcRect l="3902" t="6788" r="3101" b="7133"/>
          <a:stretch>
            <a:fillRect/>
          </a:stretch>
        </p:blipFill>
        <p:spPr>
          <a:xfrm>
            <a:off x="4124960" y="3827780"/>
            <a:ext cx="3618230" cy="2443480"/>
          </a:xfrm>
          <a:prstGeom prst="rect">
            <a:avLst/>
          </a:prstGeom>
        </p:spPr>
      </p:pic>
      <p:sp>
        <p:nvSpPr>
          <p:cNvPr id="21" name="KSO_GT1.1.1"/>
          <p:cNvSpPr txBox="1"/>
          <p:nvPr/>
        </p:nvSpPr>
        <p:spPr>
          <a:xfrm>
            <a:off x="-225425" y="268605"/>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①系统设计、科学谋划</a:t>
            </a:r>
            <a:endParaRPr lang="en-US" altLang="zh-CN" sz="1505" dirty="0">
              <a:solidFill>
                <a:srgbClr val="FFFFFF"/>
              </a:solidFill>
            </a:endParaRPr>
          </a:p>
        </p:txBody>
      </p:sp>
      <p:sp>
        <p:nvSpPr>
          <p:cNvPr id="29" name="KSO_GT1.1.1"/>
          <p:cNvSpPr txBox="1"/>
          <p:nvPr/>
        </p:nvSpPr>
        <p:spPr>
          <a:xfrm>
            <a:off x="4722265" y="239373"/>
            <a:ext cx="2592044" cy="31057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③发现教育“落地生根”</a:t>
            </a:r>
            <a:endParaRPr lang="zh-CN" altLang="en-US" sz="1505" dirty="0">
              <a:solidFill>
                <a:srgbClr val="FFFFFF"/>
              </a:solidFill>
            </a:endParaRPr>
          </a:p>
        </p:txBody>
      </p:sp>
      <p:sp>
        <p:nvSpPr>
          <p:cNvPr id="30" name="KSO_GT1.1.1"/>
          <p:cNvSpPr txBox="1"/>
          <p:nvPr/>
        </p:nvSpPr>
        <p:spPr>
          <a:xfrm>
            <a:off x="-225425" y="240469"/>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①发现教育“三个维度”</a:t>
            </a:r>
            <a:endParaRPr lang="zh-CN" altLang="en-US" sz="1505" dirty="0">
              <a:solidFill>
                <a:srgbClr val="FFFFFF"/>
              </a:solidFill>
            </a:endParaRPr>
          </a:p>
        </p:txBody>
      </p:sp>
      <p:grpSp>
        <p:nvGrpSpPr>
          <p:cNvPr id="31" name="组合 30"/>
          <p:cNvGrpSpPr/>
          <p:nvPr/>
        </p:nvGrpSpPr>
        <p:grpSpPr>
          <a:xfrm>
            <a:off x="559710" y="1038598"/>
            <a:ext cx="2330450" cy="1740256"/>
            <a:chOff x="1077252" y="2742843"/>
            <a:chExt cx="1858291" cy="1387673"/>
          </a:xfrm>
        </p:grpSpPr>
        <p:sp>
          <p:nvSpPr>
            <p:cNvPr id="32" name="任意多边形 9"/>
            <p:cNvSpPr/>
            <p:nvPr/>
          </p:nvSpPr>
          <p:spPr bwMode="auto">
            <a:xfrm rot="16200000">
              <a:off x="1312561" y="2507534"/>
              <a:ext cx="1387673" cy="1858291"/>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accent3"/>
            </a:solidFill>
            <a:ln>
              <a:noFill/>
            </a:ln>
          </p:spPr>
          <p:txBody>
            <a:bodyPr lIns="91028" tIns="45514" rIns="91028" bIns="45514"/>
            <a:lstStyle/>
            <a:p>
              <a:pPr defTabSz="1212215" fontAlgn="base">
                <a:spcBef>
                  <a:spcPct val="0"/>
                </a:spcBef>
                <a:spcAft>
                  <a:spcPct val="0"/>
                </a:spcAft>
              </a:pPr>
              <a:endParaRPr lang="zh-CN" altLang="en-US" sz="2385">
                <a:solidFill>
                  <a:srgbClr val="1C1C1C"/>
                </a:solidFill>
                <a:latin typeface="Arial" panose="020B0604020202020204" pitchFamily="34" charset="0"/>
                <a:ea typeface="宋体" panose="02010600030101010101" pitchFamily="2" charset="-122"/>
              </a:endParaRPr>
            </a:p>
          </p:txBody>
        </p:sp>
        <p:sp>
          <p:nvSpPr>
            <p:cNvPr id="33" name="椭圆 32"/>
            <p:cNvSpPr/>
            <p:nvPr/>
          </p:nvSpPr>
          <p:spPr>
            <a:xfrm>
              <a:off x="1250306" y="2907052"/>
              <a:ext cx="1072788" cy="1059475"/>
            </a:xfrm>
            <a:prstGeom prst="ellipse">
              <a:avLst/>
            </a:pr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212215">
                <a:defRPr/>
              </a:pPr>
              <a:endParaRPr lang="zh-CN" altLang="en-US" sz="2385" kern="0">
                <a:solidFill>
                  <a:prstClr val="white"/>
                </a:solidFill>
                <a:latin typeface="Calibri" panose="020F0502020204030204"/>
                <a:ea typeface="宋体" panose="02010600030101010101" pitchFamily="2" charset="-122"/>
              </a:endParaRPr>
            </a:p>
          </p:txBody>
        </p:sp>
        <p:sp>
          <p:nvSpPr>
            <p:cNvPr id="34" name="文本框 33"/>
            <p:cNvSpPr txBox="1"/>
            <p:nvPr/>
          </p:nvSpPr>
          <p:spPr>
            <a:xfrm>
              <a:off x="1349919" y="3179877"/>
              <a:ext cx="873954" cy="513435"/>
            </a:xfrm>
            <a:prstGeom prst="rect">
              <a:avLst/>
            </a:prstGeom>
            <a:noFill/>
          </p:spPr>
          <p:txBody>
            <a:bodyPr wrap="none" lIns="91028" tIns="45514" rIns="91028" bIns="45514">
              <a:spAutoFit/>
            </a:bodyPr>
            <a:lstStyle/>
            <a:p>
              <a:pPr algn="ctr" defTabSz="1212215">
                <a:defRPr/>
              </a:pPr>
              <a:r>
                <a:rPr lang="zh-CN" altLang="en-US" sz="3600" dirty="0" smtClean="0">
                  <a:solidFill>
                    <a:srgbClr val="1C1C1C">
                      <a:lumMod val="65000"/>
                      <a:lumOff val="35000"/>
                    </a:srgbClr>
                  </a:solidFill>
                  <a:latin typeface="Impact" panose="020B0806030902050204" pitchFamily="34" charset="0"/>
                  <a:ea typeface="微软雅黑" panose="020B0503020204020204" pitchFamily="34" charset="-122"/>
                </a:rPr>
                <a:t>一院</a:t>
              </a:r>
              <a:endParaRPr lang="zh-CN" altLang="en-US" sz="3600" dirty="0" smtClean="0">
                <a:solidFill>
                  <a:srgbClr val="1C1C1C">
                    <a:lumMod val="65000"/>
                    <a:lumOff val="35000"/>
                  </a:srgbClr>
                </a:solidFill>
                <a:latin typeface="Impact" panose="020B0806030902050204" pitchFamily="34" charset="0"/>
                <a:ea typeface="微软雅黑" panose="020B0503020204020204" pitchFamily="34" charset="-122"/>
              </a:endParaRPr>
            </a:p>
          </p:txBody>
        </p:sp>
      </p:grpSp>
      <p:pic>
        <p:nvPicPr>
          <p:cNvPr id="112" name="图片 111"/>
          <p:cNvPicPr/>
          <p:nvPr/>
        </p:nvPicPr>
        <p:blipFill>
          <a:blip r:embed="rId3"/>
          <a:stretch>
            <a:fillRect/>
          </a:stretch>
        </p:blipFill>
        <p:spPr>
          <a:xfrm>
            <a:off x="7926070" y="3827780"/>
            <a:ext cx="3441065" cy="2444115"/>
          </a:xfrm>
          <a:prstGeom prst="rect">
            <a:avLst/>
          </a:prstGeom>
          <a:noFill/>
          <a:ln w="9525">
            <a:noFill/>
          </a:ln>
        </p:spPr>
      </p:pic>
      <p:pic>
        <p:nvPicPr>
          <p:cNvPr id="17" name="图片 16"/>
          <p:cNvPicPr>
            <a:picLocks noChangeAspect="1"/>
          </p:cNvPicPr>
          <p:nvPr/>
        </p:nvPicPr>
        <p:blipFill>
          <a:blip r:embed="rId4"/>
          <a:stretch>
            <a:fillRect/>
          </a:stretch>
        </p:blipFill>
        <p:spPr>
          <a:xfrm>
            <a:off x="0" y="139065"/>
            <a:ext cx="10582275" cy="790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
                            </p:stCondLst>
                            <p:childTnLst>
                              <p:par>
                                <p:cTn id="8" presetID="1" presetClass="entr" presetSubtype="0" fill="hold" nodeType="afterEffect">
                                  <p:stCondLst>
                                    <p:cond delay="5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00"/>
                            </p:stCondLst>
                            <p:childTnLst>
                              <p:par>
                                <p:cTn id="11" presetID="2" presetClass="entr" presetSubtype="8"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250" fill="hold"/>
                                        <p:tgtEl>
                                          <p:spTgt spid="31"/>
                                        </p:tgtEl>
                                        <p:attrNameLst>
                                          <p:attrName>ppt_x</p:attrName>
                                        </p:attrNameLst>
                                      </p:cBhvr>
                                      <p:tavLst>
                                        <p:tav tm="0">
                                          <p:val>
                                            <p:strVal val="0-#ppt_w/2"/>
                                          </p:val>
                                        </p:tav>
                                        <p:tav tm="100000">
                                          <p:val>
                                            <p:strVal val="#ppt_x"/>
                                          </p:val>
                                        </p:tav>
                                      </p:tavLst>
                                    </p:anim>
                                    <p:anim calcmode="lin" valueType="num">
                                      <p:cBhvr additive="base">
                                        <p:cTn id="14" dur="2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546131" y="926756"/>
            <a:ext cx="2330450" cy="1740256"/>
            <a:chOff x="1077252" y="2742843"/>
            <a:chExt cx="1858291" cy="1387673"/>
          </a:xfrm>
        </p:grpSpPr>
        <p:sp>
          <p:nvSpPr>
            <p:cNvPr id="12" name="任意多边形 9"/>
            <p:cNvSpPr/>
            <p:nvPr/>
          </p:nvSpPr>
          <p:spPr bwMode="auto">
            <a:xfrm rot="16200000">
              <a:off x="1312561" y="2507534"/>
              <a:ext cx="1387673" cy="1858291"/>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accent3"/>
            </a:solidFill>
            <a:ln>
              <a:noFill/>
            </a:ln>
          </p:spPr>
          <p:txBody>
            <a:bodyPr lIns="91028" tIns="45514" rIns="91028" bIns="45514"/>
            <a:lstStyle/>
            <a:p>
              <a:pPr defTabSz="1212215" fontAlgn="base">
                <a:spcBef>
                  <a:spcPct val="0"/>
                </a:spcBef>
                <a:spcAft>
                  <a:spcPct val="0"/>
                </a:spcAft>
              </a:pPr>
              <a:endParaRPr lang="zh-CN" altLang="en-US" sz="2385">
                <a:solidFill>
                  <a:srgbClr val="1C1C1C"/>
                </a:solidFill>
                <a:latin typeface="Arial" panose="020B0604020202020204" pitchFamily="34" charset="0"/>
                <a:ea typeface="宋体" panose="02010600030101010101" pitchFamily="2" charset="-122"/>
              </a:endParaRPr>
            </a:p>
          </p:txBody>
        </p:sp>
        <p:sp>
          <p:nvSpPr>
            <p:cNvPr id="13" name="椭圆 12"/>
            <p:cNvSpPr/>
            <p:nvPr/>
          </p:nvSpPr>
          <p:spPr>
            <a:xfrm>
              <a:off x="1250306" y="2907052"/>
              <a:ext cx="1072788" cy="1059475"/>
            </a:xfrm>
            <a:prstGeom prst="ellipse">
              <a:avLst/>
            </a:pr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212215">
                <a:defRPr/>
              </a:pPr>
              <a:endParaRPr lang="zh-CN" altLang="en-US" sz="2385" kern="0">
                <a:solidFill>
                  <a:prstClr val="white"/>
                </a:solidFill>
                <a:latin typeface="Calibri" panose="020F0502020204030204"/>
                <a:ea typeface="宋体" panose="02010600030101010101" pitchFamily="2" charset="-122"/>
              </a:endParaRPr>
            </a:p>
          </p:txBody>
        </p:sp>
        <p:sp>
          <p:nvSpPr>
            <p:cNvPr id="14" name="文本框 13"/>
            <p:cNvSpPr txBox="1"/>
            <p:nvPr/>
          </p:nvSpPr>
          <p:spPr>
            <a:xfrm>
              <a:off x="1142823" y="3162661"/>
              <a:ext cx="1238523" cy="513435"/>
            </a:xfrm>
            <a:prstGeom prst="rect">
              <a:avLst/>
            </a:prstGeom>
            <a:noFill/>
          </p:spPr>
          <p:txBody>
            <a:bodyPr wrap="none" lIns="91028" tIns="45514" rIns="91028" bIns="45514">
              <a:spAutoFit/>
            </a:bodyPr>
            <a:lstStyle/>
            <a:p>
              <a:pPr algn="ctr" defTabSz="1212215">
                <a:defRPr/>
              </a:pPr>
              <a:r>
                <a:rPr lang="zh-CN" altLang="en-US" sz="3600" dirty="0" smtClean="0">
                  <a:solidFill>
                    <a:srgbClr val="1C1C1C">
                      <a:lumMod val="65000"/>
                      <a:lumOff val="35000"/>
                    </a:srgbClr>
                  </a:solidFill>
                  <a:latin typeface="Impact" panose="020B0806030902050204" pitchFamily="34" charset="0"/>
                  <a:ea typeface="微软雅黑" panose="020B0503020204020204" pitchFamily="34" charset="-122"/>
                </a:rPr>
                <a:t>一模型</a:t>
              </a:r>
              <a:endParaRPr lang="zh-CN" altLang="en-US" sz="3600" dirty="0" smtClean="0">
                <a:solidFill>
                  <a:srgbClr val="1C1C1C">
                    <a:lumMod val="65000"/>
                    <a:lumOff val="35000"/>
                  </a:srgbClr>
                </a:solidFill>
                <a:latin typeface="Impact" panose="020B0806030902050204" pitchFamily="34" charset="0"/>
                <a:ea typeface="微软雅黑" panose="020B0503020204020204" pitchFamily="34" charset="-122"/>
              </a:endParaRPr>
            </a:p>
          </p:txBody>
        </p:sp>
      </p:grpSp>
      <p:sp>
        <p:nvSpPr>
          <p:cNvPr id="22" name="文本框 21"/>
          <p:cNvSpPr txBox="1"/>
          <p:nvPr/>
        </p:nvSpPr>
        <p:spPr>
          <a:xfrm>
            <a:off x="2715714" y="1544833"/>
            <a:ext cx="7325995" cy="461665"/>
          </a:xfrm>
          <a:prstGeom prst="rect">
            <a:avLst/>
          </a:prstGeom>
          <a:noFill/>
        </p:spPr>
        <p:txBody>
          <a:bodyPr wrap="square" rtlCol="0" anchor="t">
            <a:spAutoFit/>
          </a:bodyPr>
          <a:lstStyle/>
          <a:p>
            <a:r>
              <a:rPr lang="zh-CN" sz="2400" b="1" dirty="0" smtClean="0">
                <a:solidFill>
                  <a:srgbClr val="FF0000"/>
                </a:solidFill>
                <a:latin typeface="+mn-ea"/>
                <a:sym typeface="+mn-ea"/>
              </a:rPr>
              <a:t>“一</a:t>
            </a:r>
            <a:r>
              <a:rPr lang="zh-CN" altLang="en-US" sz="2400" b="1" dirty="0" smtClean="0">
                <a:solidFill>
                  <a:srgbClr val="FF0000"/>
                </a:solidFill>
                <a:latin typeface="+mn-ea"/>
                <a:sym typeface="+mn-ea"/>
              </a:rPr>
              <a:t>模型</a:t>
            </a:r>
            <a:r>
              <a:rPr lang="zh-CN" sz="2400" b="1" dirty="0" smtClean="0">
                <a:solidFill>
                  <a:srgbClr val="FF0000"/>
                </a:solidFill>
                <a:latin typeface="+mn-ea"/>
                <a:sym typeface="+mn-ea"/>
              </a:rPr>
              <a:t>”：</a:t>
            </a:r>
            <a:r>
              <a:rPr lang="zh-CN" altLang="en-US" sz="2400" dirty="0">
                <a:latin typeface="+mn-ea"/>
                <a:sym typeface="+mn-ea"/>
              </a:rPr>
              <a:t>“发现教育”的混合式学习</a:t>
            </a:r>
            <a:r>
              <a:rPr lang="zh-CN" altLang="en-US" sz="2400" dirty="0" smtClean="0">
                <a:latin typeface="+mn-ea"/>
                <a:sym typeface="+mn-ea"/>
              </a:rPr>
              <a:t>模型</a:t>
            </a:r>
            <a:endParaRPr lang="zh-CN" altLang="en-US" sz="2400" dirty="0">
              <a:latin typeface="+mn-ea"/>
              <a:sym typeface="+mn-ea"/>
            </a:endParaRPr>
          </a:p>
        </p:txBody>
      </p:sp>
      <p:sp>
        <p:nvSpPr>
          <p:cNvPr id="36" name="KSO_GT1.1.1"/>
          <p:cNvSpPr txBox="1"/>
          <p:nvPr/>
        </p:nvSpPr>
        <p:spPr>
          <a:xfrm>
            <a:off x="-225425" y="268605"/>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①系统设计、科学谋划</a:t>
            </a:r>
            <a:endParaRPr lang="en-US" altLang="zh-CN" sz="1505" dirty="0">
              <a:solidFill>
                <a:srgbClr val="FFFFFF"/>
              </a:solidFill>
            </a:endParaRPr>
          </a:p>
        </p:txBody>
      </p:sp>
      <p:sp>
        <p:nvSpPr>
          <p:cNvPr id="45" name="KSO_GT1.1.1"/>
          <p:cNvSpPr txBox="1"/>
          <p:nvPr/>
        </p:nvSpPr>
        <p:spPr>
          <a:xfrm>
            <a:off x="-225425" y="240469"/>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①发现教育“三个维度”</a:t>
            </a:r>
            <a:endParaRPr lang="zh-CN" altLang="en-US" sz="1505" dirty="0">
              <a:solidFill>
                <a:srgbClr val="FFFFFF"/>
              </a:solidFill>
            </a:endParaRPr>
          </a:p>
        </p:txBody>
      </p:sp>
      <p:grpSp>
        <p:nvGrpSpPr>
          <p:cNvPr id="46" name="组合 45"/>
          <p:cNvGrpSpPr/>
          <p:nvPr/>
        </p:nvGrpSpPr>
        <p:grpSpPr>
          <a:xfrm>
            <a:off x="1869440" y="2317750"/>
            <a:ext cx="8815070" cy="4238625"/>
            <a:chOff x="3153" y="3513"/>
            <a:chExt cx="13882" cy="6675"/>
          </a:xfrm>
        </p:grpSpPr>
        <p:grpSp>
          <p:nvGrpSpPr>
            <p:cNvPr id="47" name="组合 46"/>
            <p:cNvGrpSpPr/>
            <p:nvPr/>
          </p:nvGrpSpPr>
          <p:grpSpPr>
            <a:xfrm>
              <a:off x="3153" y="3513"/>
              <a:ext cx="4007" cy="6675"/>
              <a:chOff x="1745" y="3581"/>
              <a:chExt cx="4007" cy="6675"/>
            </a:xfrm>
          </p:grpSpPr>
          <p:grpSp>
            <p:nvGrpSpPr>
              <p:cNvPr id="62" name="组合 61"/>
              <p:cNvGrpSpPr/>
              <p:nvPr/>
            </p:nvGrpSpPr>
            <p:grpSpPr>
              <a:xfrm>
                <a:off x="1745" y="6191"/>
                <a:ext cx="4007" cy="4065"/>
                <a:chOff x="1750" y="5606"/>
                <a:chExt cx="4007" cy="4065"/>
              </a:xfrm>
            </p:grpSpPr>
            <p:sp>
              <p:nvSpPr>
                <p:cNvPr id="66" name="文本框 65"/>
                <p:cNvSpPr txBox="1"/>
                <p:nvPr/>
              </p:nvSpPr>
              <p:spPr>
                <a:xfrm>
                  <a:off x="2774" y="5606"/>
                  <a:ext cx="1984" cy="151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smtClean="0">
                      <a:ln>
                        <a:noFill/>
                      </a:ln>
                      <a:effectLst/>
                      <a:uLnTx/>
                      <a:uFillTx/>
                    </a:rPr>
                    <a:t>学习者</a:t>
                  </a:r>
                  <a:endParaRPr kumimoji="0" lang="zh-CN" altLang="en-US" sz="2000" b="1" i="0" u="none" strike="noStrike" kern="0" cap="none" spc="0" normalizeH="0" baseline="0" noProof="0" dirty="0" smtClean="0">
                    <a:ln>
                      <a:noFill/>
                    </a:ln>
                    <a:effectLst/>
                    <a:uLnTx/>
                    <a:uFillTx/>
                  </a:endParaRPr>
                </a:p>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smtClean="0">
                      <a:ln>
                        <a:noFill/>
                      </a:ln>
                      <a:effectLst/>
                      <a:uLnTx/>
                      <a:uFillTx/>
                    </a:rPr>
                    <a:t>学生</a:t>
                  </a:r>
                  <a:endParaRPr kumimoji="0" lang="zh-CN" altLang="en-US" sz="2000" b="1" i="0" u="none" strike="noStrike" kern="0" cap="none" spc="0" normalizeH="0" baseline="0" noProof="0" dirty="0" smtClean="0">
                    <a:ln>
                      <a:noFill/>
                    </a:ln>
                    <a:effectLst/>
                    <a:uLnTx/>
                    <a:uFillTx/>
                  </a:endParaRPr>
                </a:p>
              </p:txBody>
            </p:sp>
            <p:sp>
              <p:nvSpPr>
                <p:cNvPr id="67" name="文本框 66"/>
                <p:cNvSpPr txBox="1"/>
                <p:nvPr/>
              </p:nvSpPr>
              <p:spPr>
                <a:xfrm>
                  <a:off x="1750" y="7587"/>
                  <a:ext cx="4007" cy="20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smtClean="0">
                      <a:ln>
                        <a:noFill/>
                      </a:ln>
                      <a:effectLst/>
                      <a:uLnTx/>
                      <a:uFillTx/>
                      <a:latin typeface="黑体" panose="02010609060101010101" charset="-122"/>
                      <a:ea typeface="黑体" panose="02010609060101010101" charset="-122"/>
                      <a:cs typeface="微软雅黑" panose="020B0503020204020204" pitchFamily="34" charset="-122"/>
                      <a:sym typeface="+mn-ea"/>
                    </a:rPr>
                    <a:t>突出学生学习主体地位，赋予其选择适合自己的学习方式和学习内容的空间</a:t>
                  </a:r>
                  <a:endParaRPr kumimoji="0" lang="zh-CN" altLang="en-US" sz="2000" b="0" i="0" u="none" strike="noStrike" kern="0" cap="none" spc="0" normalizeH="0" baseline="0" noProof="0" dirty="0" smtClean="0">
                    <a:ln>
                      <a:noFill/>
                    </a:ln>
                    <a:effectLst/>
                    <a:uLnTx/>
                    <a:uFillTx/>
                    <a:latin typeface="黑体" panose="02010609060101010101" charset="-122"/>
                    <a:ea typeface="黑体" panose="02010609060101010101" charset="-122"/>
                    <a:cs typeface="微软雅黑" panose="020B0503020204020204" pitchFamily="34" charset="-122"/>
                    <a:sym typeface="+mn-ea"/>
                  </a:endParaRPr>
                </a:p>
              </p:txBody>
            </p:sp>
          </p:grpSp>
          <p:grpSp>
            <p:nvGrpSpPr>
              <p:cNvPr id="63" name="组合 62"/>
              <p:cNvGrpSpPr/>
              <p:nvPr/>
            </p:nvGrpSpPr>
            <p:grpSpPr>
              <a:xfrm>
                <a:off x="2652" y="3581"/>
                <a:ext cx="2210" cy="2225"/>
                <a:chOff x="982129" y="2598057"/>
                <a:chExt cx="1663949" cy="1675298"/>
              </a:xfrm>
            </p:grpSpPr>
            <p:sp>
              <p:nvSpPr>
                <p:cNvPr id="64" name="Donut 3"/>
                <p:cNvSpPr/>
                <p:nvPr/>
              </p:nvSpPr>
              <p:spPr>
                <a:xfrm>
                  <a:off x="987314" y="2615114"/>
                  <a:ext cx="1658240" cy="1658241"/>
                </a:xfrm>
                <a:prstGeom prst="donut">
                  <a:avLst>
                    <a:gd name="adj" fmla="val 2147"/>
                  </a:avLst>
                </a:prstGeom>
                <a:solidFill>
                  <a:srgbClr val="000000">
                    <a:lumMod val="50000"/>
                    <a:lumOff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w="10160">
                        <a:solidFill>
                          <a:srgbClr val="F18870"/>
                        </a:solidFill>
                        <a:prstDash val="solid"/>
                      </a:ln>
                      <a:effectLst>
                        <a:outerShdw blurRad="38100" dist="22860" dir="5400000" algn="tl" rotWithShape="0">
                          <a:srgbClr val="000000">
                            <a:alpha val="30000"/>
                          </a:srgbClr>
                        </a:outerShdw>
                      </a:effectLst>
                      <a:uLnTx/>
                      <a:uFillTx/>
                      <a:latin typeface="黑体" panose="02010609060101010101" charset="-122"/>
                      <a:ea typeface="黑体" panose="02010609060101010101" charset="-122"/>
                      <a:cs typeface="+mn-cs"/>
                    </a:rPr>
                    <a:t>1</a:t>
                  </a:r>
                  <a:endParaRPr kumimoji="0" lang="en-US" sz="6000" b="1" i="0" u="none" strike="noStrike" kern="0" cap="none" spc="0" normalizeH="0" baseline="0" noProof="0" dirty="0">
                    <a:ln w="10160">
                      <a:solidFill>
                        <a:srgbClr val="F18870"/>
                      </a:solidFill>
                      <a:prstDash val="solid"/>
                    </a:ln>
                    <a:effectLst>
                      <a:outerShdw blurRad="38100" dist="22860" dir="5400000" algn="tl" rotWithShape="0">
                        <a:srgbClr val="000000">
                          <a:alpha val="30000"/>
                        </a:srgbClr>
                      </a:outerShdw>
                    </a:effectLst>
                    <a:uLnTx/>
                    <a:uFillTx/>
                    <a:latin typeface="黑体" panose="02010609060101010101" charset="-122"/>
                    <a:ea typeface="黑体" panose="02010609060101010101" charset="-122"/>
                    <a:cs typeface="+mn-cs"/>
                  </a:endParaRPr>
                </a:p>
              </p:txBody>
            </p:sp>
            <p:sp>
              <p:nvSpPr>
                <p:cNvPr id="65" name="Block Arc 4"/>
                <p:cNvSpPr/>
                <p:nvPr/>
              </p:nvSpPr>
              <p:spPr>
                <a:xfrm>
                  <a:off x="982129" y="2598057"/>
                  <a:ext cx="1663949" cy="1663948"/>
                </a:xfrm>
                <a:prstGeom prst="blockArc">
                  <a:avLst>
                    <a:gd name="adj1" fmla="val 19657849"/>
                    <a:gd name="adj2" fmla="val 16163764"/>
                    <a:gd name="adj3" fmla="val 2577"/>
                  </a:avLst>
                </a:prstGeom>
                <a:solidFill>
                  <a:schemeClr val="accent2">
                    <a:lumMod val="50000"/>
                  </a:schemeClr>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a:ln>
                      <a:noFill/>
                    </a:ln>
                    <a:solidFill>
                      <a:srgbClr val="F5CA05"/>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Titillium" charset="0"/>
                  </a:endParaRPr>
                </a:p>
              </p:txBody>
            </p:sp>
          </p:grpSp>
        </p:grpSp>
        <p:grpSp>
          <p:nvGrpSpPr>
            <p:cNvPr id="48" name="组合 47"/>
            <p:cNvGrpSpPr/>
            <p:nvPr/>
          </p:nvGrpSpPr>
          <p:grpSpPr>
            <a:xfrm>
              <a:off x="7619" y="3513"/>
              <a:ext cx="4382" cy="6675"/>
              <a:chOff x="1570" y="3581"/>
              <a:chExt cx="4382" cy="6675"/>
            </a:xfrm>
          </p:grpSpPr>
          <p:grpSp>
            <p:nvGrpSpPr>
              <p:cNvPr id="56" name="组合 55"/>
              <p:cNvGrpSpPr/>
              <p:nvPr/>
            </p:nvGrpSpPr>
            <p:grpSpPr>
              <a:xfrm>
                <a:off x="1570" y="6191"/>
                <a:ext cx="4382" cy="4065"/>
                <a:chOff x="1575" y="5606"/>
                <a:chExt cx="4382" cy="4065"/>
              </a:xfrm>
            </p:grpSpPr>
            <p:sp>
              <p:nvSpPr>
                <p:cNvPr id="60" name="文本框 59"/>
                <p:cNvSpPr txBox="1"/>
                <p:nvPr/>
              </p:nvSpPr>
              <p:spPr>
                <a:xfrm>
                  <a:off x="2774" y="5606"/>
                  <a:ext cx="1984" cy="151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smtClean="0">
                      <a:ln>
                        <a:noFill/>
                      </a:ln>
                      <a:effectLst/>
                      <a:uLnTx/>
                      <a:uFillTx/>
                    </a:rPr>
                    <a:t>导学者</a:t>
                  </a:r>
                  <a:endParaRPr kumimoji="0" lang="zh-CN" altLang="en-US" sz="2000" b="1" i="0" u="none" strike="noStrike" kern="0" cap="none" spc="0" normalizeH="0" baseline="0" noProof="0" dirty="0" smtClean="0">
                    <a:ln>
                      <a:noFill/>
                    </a:ln>
                    <a:effectLst/>
                    <a:uLnTx/>
                    <a:uFillTx/>
                  </a:endParaRPr>
                </a:p>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smtClean="0">
                      <a:ln>
                        <a:noFill/>
                      </a:ln>
                      <a:effectLst/>
                      <a:uLnTx/>
                      <a:uFillTx/>
                    </a:rPr>
                    <a:t>教师</a:t>
                  </a:r>
                  <a:endParaRPr kumimoji="0" lang="zh-CN" altLang="en-US" sz="2000" b="1" i="0" u="none" strike="noStrike" kern="0" cap="none" spc="0" normalizeH="0" baseline="0" noProof="0" dirty="0" smtClean="0">
                    <a:ln>
                      <a:noFill/>
                    </a:ln>
                    <a:effectLst/>
                    <a:uLnTx/>
                    <a:uFillTx/>
                  </a:endParaRPr>
                </a:p>
              </p:txBody>
            </p:sp>
            <p:sp>
              <p:nvSpPr>
                <p:cNvPr id="61" name="文本框 60"/>
                <p:cNvSpPr txBox="1"/>
                <p:nvPr/>
              </p:nvSpPr>
              <p:spPr>
                <a:xfrm>
                  <a:off x="1575" y="7587"/>
                  <a:ext cx="4382" cy="20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smtClean="0">
                      <a:ln>
                        <a:noFill/>
                      </a:ln>
                      <a:effectLst/>
                      <a:uLnTx/>
                      <a:uFillTx/>
                      <a:latin typeface="黑体" panose="02010609060101010101" charset="-122"/>
                      <a:ea typeface="黑体" panose="02010609060101010101" charset="-122"/>
                      <a:cs typeface="微软雅黑" panose="020B0503020204020204" pitchFamily="34" charset="-122"/>
                      <a:sym typeface="+mn-ea"/>
                    </a:rPr>
                    <a:t>教师作为导学者要善于发现个性需求，开发资源，开展精准辅导，助力学生自我实现。</a:t>
                  </a:r>
                  <a:endParaRPr kumimoji="0" lang="zh-CN" altLang="en-US" sz="2000" b="0" i="0" u="none" strike="noStrike" kern="0" cap="none" spc="0" normalizeH="0" baseline="0" noProof="0" dirty="0" smtClean="0">
                    <a:ln>
                      <a:noFill/>
                    </a:ln>
                    <a:effectLst/>
                    <a:uLnTx/>
                    <a:uFillTx/>
                    <a:latin typeface="黑体" panose="02010609060101010101" charset="-122"/>
                    <a:ea typeface="黑体" panose="02010609060101010101" charset="-122"/>
                    <a:cs typeface="微软雅黑" panose="020B0503020204020204" pitchFamily="34" charset="-122"/>
                    <a:sym typeface="+mn-ea"/>
                  </a:endParaRPr>
                </a:p>
              </p:txBody>
            </p:sp>
          </p:grpSp>
          <p:grpSp>
            <p:nvGrpSpPr>
              <p:cNvPr id="57" name="组合 56"/>
              <p:cNvGrpSpPr/>
              <p:nvPr/>
            </p:nvGrpSpPr>
            <p:grpSpPr>
              <a:xfrm>
                <a:off x="2652" y="3581"/>
                <a:ext cx="2210" cy="2225"/>
                <a:chOff x="982122" y="2598057"/>
                <a:chExt cx="1663948" cy="1675299"/>
              </a:xfrm>
            </p:grpSpPr>
            <p:sp>
              <p:nvSpPr>
                <p:cNvPr id="58" name="Donut 3"/>
                <p:cNvSpPr/>
                <p:nvPr/>
              </p:nvSpPr>
              <p:spPr>
                <a:xfrm>
                  <a:off x="987317" y="2615116"/>
                  <a:ext cx="1658239" cy="1658240"/>
                </a:xfrm>
                <a:prstGeom prst="donut">
                  <a:avLst>
                    <a:gd name="adj" fmla="val 2147"/>
                  </a:avLst>
                </a:prstGeom>
                <a:solidFill>
                  <a:srgbClr val="000000">
                    <a:lumMod val="50000"/>
                    <a:lumOff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w="10160">
                        <a:solidFill>
                          <a:srgbClr val="F18870"/>
                        </a:solidFill>
                        <a:prstDash val="solid"/>
                      </a:ln>
                      <a:effectLst>
                        <a:outerShdw blurRad="38100" dist="22860" dir="5400000" algn="tl" rotWithShape="0">
                          <a:srgbClr val="000000">
                            <a:alpha val="30000"/>
                          </a:srgbClr>
                        </a:outerShdw>
                      </a:effectLst>
                      <a:uLnTx/>
                      <a:uFillTx/>
                      <a:latin typeface="黑体" panose="02010609060101010101" charset="-122"/>
                      <a:ea typeface="黑体" panose="02010609060101010101" charset="-122"/>
                      <a:cs typeface="+mn-cs"/>
                    </a:rPr>
                    <a:t>1</a:t>
                  </a:r>
                  <a:endParaRPr kumimoji="0" lang="en-US" sz="6000" b="1" i="0" u="none" strike="noStrike" kern="0" cap="none" spc="0" normalizeH="0" baseline="0" noProof="0" dirty="0">
                    <a:ln w="10160">
                      <a:solidFill>
                        <a:srgbClr val="F18870"/>
                      </a:solidFill>
                      <a:prstDash val="solid"/>
                    </a:ln>
                    <a:effectLst>
                      <a:outerShdw blurRad="38100" dist="22860" dir="5400000" algn="tl" rotWithShape="0">
                        <a:srgbClr val="000000">
                          <a:alpha val="30000"/>
                        </a:srgbClr>
                      </a:outerShdw>
                    </a:effectLst>
                    <a:uLnTx/>
                    <a:uFillTx/>
                    <a:latin typeface="黑体" panose="02010609060101010101" charset="-122"/>
                    <a:ea typeface="黑体" panose="02010609060101010101" charset="-122"/>
                    <a:cs typeface="+mn-cs"/>
                  </a:endParaRPr>
                </a:p>
              </p:txBody>
            </p:sp>
            <p:sp>
              <p:nvSpPr>
                <p:cNvPr id="59" name="Block Arc 4"/>
                <p:cNvSpPr/>
                <p:nvPr/>
              </p:nvSpPr>
              <p:spPr>
                <a:xfrm>
                  <a:off x="982122" y="2598057"/>
                  <a:ext cx="1663948" cy="1663948"/>
                </a:xfrm>
                <a:prstGeom prst="blockArc">
                  <a:avLst>
                    <a:gd name="adj1" fmla="val 2207450"/>
                    <a:gd name="adj2" fmla="val 16163764"/>
                    <a:gd name="adj3" fmla="val 2577"/>
                  </a:avLst>
                </a:prstGeom>
                <a:solidFill>
                  <a:schemeClr val="accent2">
                    <a:lumMod val="50000"/>
                  </a:schemeClr>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5CA05"/>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Titillium" charset="0"/>
                  </a:endParaRPr>
                </a:p>
              </p:txBody>
            </p:sp>
          </p:grpSp>
        </p:grpSp>
        <p:grpSp>
          <p:nvGrpSpPr>
            <p:cNvPr id="49" name="组合 48"/>
            <p:cNvGrpSpPr/>
            <p:nvPr/>
          </p:nvGrpSpPr>
          <p:grpSpPr>
            <a:xfrm>
              <a:off x="12838" y="3513"/>
              <a:ext cx="4197" cy="6189"/>
              <a:chOff x="2148" y="3581"/>
              <a:chExt cx="4197" cy="6189"/>
            </a:xfrm>
          </p:grpSpPr>
          <p:grpSp>
            <p:nvGrpSpPr>
              <p:cNvPr id="50" name="组合 49"/>
              <p:cNvGrpSpPr/>
              <p:nvPr/>
            </p:nvGrpSpPr>
            <p:grpSpPr>
              <a:xfrm>
                <a:off x="2148" y="6191"/>
                <a:ext cx="4197" cy="3579"/>
                <a:chOff x="2153" y="5606"/>
                <a:chExt cx="4197" cy="3579"/>
              </a:xfrm>
            </p:grpSpPr>
            <p:sp>
              <p:nvSpPr>
                <p:cNvPr id="54" name="文本框 53"/>
                <p:cNvSpPr txBox="1"/>
                <p:nvPr/>
              </p:nvSpPr>
              <p:spPr>
                <a:xfrm>
                  <a:off x="2153" y="5606"/>
                  <a:ext cx="3793" cy="151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smtClean="0">
                      <a:ln>
                        <a:noFill/>
                      </a:ln>
                      <a:effectLst/>
                      <a:uLnTx/>
                      <a:uFillTx/>
                    </a:rPr>
                    <a:t>伴学者</a:t>
                  </a:r>
                  <a:endParaRPr kumimoji="0" lang="zh-CN" altLang="en-US" sz="2000" b="1" i="0" u="none" strike="noStrike" kern="0" cap="none" spc="0" normalizeH="0" baseline="0" noProof="0" dirty="0" smtClean="0">
                    <a:ln>
                      <a:noFill/>
                    </a:ln>
                    <a:effectLst/>
                    <a:uLnTx/>
                    <a:uFillTx/>
                  </a:endParaRPr>
                </a:p>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smtClean="0">
                      <a:ln>
                        <a:noFill/>
                      </a:ln>
                      <a:effectLst/>
                      <a:uLnTx/>
                      <a:uFillTx/>
                    </a:rPr>
                    <a:t>家长、同伴、社会</a:t>
                  </a:r>
                  <a:endParaRPr kumimoji="0" lang="zh-CN" altLang="en-US" sz="2000" b="1" i="0" u="none" strike="noStrike" kern="0" cap="none" spc="0" normalizeH="0" baseline="0" noProof="0" dirty="0" smtClean="0">
                    <a:ln>
                      <a:noFill/>
                    </a:ln>
                    <a:effectLst/>
                    <a:uLnTx/>
                    <a:uFillTx/>
                  </a:endParaRPr>
                </a:p>
              </p:txBody>
            </p:sp>
            <p:sp>
              <p:nvSpPr>
                <p:cNvPr id="55" name="文本框 54"/>
                <p:cNvSpPr txBox="1"/>
                <p:nvPr/>
              </p:nvSpPr>
              <p:spPr>
                <a:xfrm>
                  <a:off x="2153" y="7587"/>
                  <a:ext cx="4197" cy="15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smtClean="0">
                      <a:ln>
                        <a:noFill/>
                      </a:ln>
                      <a:effectLst/>
                      <a:uLnTx/>
                      <a:uFillTx/>
                      <a:latin typeface="黑体" panose="02010609060101010101" charset="-122"/>
                      <a:ea typeface="黑体" panose="02010609060101010101" charset="-122"/>
                      <a:cs typeface="微软雅黑" panose="020B0503020204020204" pitchFamily="34" charset="-122"/>
                      <a:sym typeface="+mn-ea"/>
                    </a:rPr>
                    <a:t>倡导家长做学生成长过程中的发现者、助力者和合伙人。</a:t>
                  </a:r>
                  <a:endParaRPr kumimoji="0" lang="zh-CN" altLang="en-US" sz="2000" b="0" i="0" u="none" strike="noStrike" kern="0" cap="none" spc="0" normalizeH="0" baseline="0" noProof="0" smtClean="0">
                    <a:ln>
                      <a:noFill/>
                    </a:ln>
                    <a:effectLst/>
                    <a:uLnTx/>
                    <a:uFillTx/>
                    <a:latin typeface="黑体" panose="02010609060101010101" charset="-122"/>
                    <a:ea typeface="黑体" panose="02010609060101010101" charset="-122"/>
                    <a:cs typeface="微软雅黑" panose="020B0503020204020204" pitchFamily="34" charset="-122"/>
                    <a:sym typeface="+mn-ea"/>
                  </a:endParaRPr>
                </a:p>
              </p:txBody>
            </p:sp>
          </p:grpSp>
          <p:grpSp>
            <p:nvGrpSpPr>
              <p:cNvPr id="51" name="组合 50"/>
              <p:cNvGrpSpPr/>
              <p:nvPr/>
            </p:nvGrpSpPr>
            <p:grpSpPr>
              <a:xfrm>
                <a:off x="2652" y="3581"/>
                <a:ext cx="2210" cy="2225"/>
                <a:chOff x="982122" y="2598057"/>
                <a:chExt cx="1663948" cy="1675294"/>
              </a:xfrm>
            </p:grpSpPr>
            <p:sp>
              <p:nvSpPr>
                <p:cNvPr id="52" name="Donut 3"/>
                <p:cNvSpPr/>
                <p:nvPr/>
              </p:nvSpPr>
              <p:spPr>
                <a:xfrm>
                  <a:off x="987319" y="2615111"/>
                  <a:ext cx="1658239" cy="1658240"/>
                </a:xfrm>
                <a:prstGeom prst="donut">
                  <a:avLst>
                    <a:gd name="adj" fmla="val 2147"/>
                  </a:avLst>
                </a:prstGeom>
                <a:solidFill>
                  <a:srgbClr val="000000">
                    <a:lumMod val="50000"/>
                    <a:lumOff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w="10160">
                        <a:solidFill>
                          <a:srgbClr val="F18870"/>
                        </a:solidFill>
                        <a:prstDash val="solid"/>
                      </a:ln>
                      <a:effectLst>
                        <a:outerShdw blurRad="38100" dist="22860" dir="5400000" algn="tl" rotWithShape="0">
                          <a:srgbClr val="000000">
                            <a:alpha val="30000"/>
                          </a:srgbClr>
                        </a:outerShdw>
                      </a:effectLst>
                      <a:uLnTx/>
                      <a:uFillTx/>
                      <a:latin typeface="黑体" panose="02010609060101010101" charset="-122"/>
                      <a:ea typeface="黑体" panose="02010609060101010101" charset="-122"/>
                      <a:cs typeface="+mn-cs"/>
                    </a:rPr>
                    <a:t>X</a:t>
                  </a:r>
                  <a:endParaRPr kumimoji="0" lang="en-US" sz="6000" b="1" i="0" u="none" strike="noStrike" kern="0" cap="none" spc="0" normalizeH="0" baseline="0" noProof="0" dirty="0">
                    <a:ln w="10160">
                      <a:solidFill>
                        <a:srgbClr val="F18870"/>
                      </a:solidFill>
                      <a:prstDash val="solid"/>
                    </a:ln>
                    <a:effectLst>
                      <a:outerShdw blurRad="38100" dist="22860" dir="5400000" algn="tl" rotWithShape="0">
                        <a:srgbClr val="000000">
                          <a:alpha val="30000"/>
                        </a:srgbClr>
                      </a:outerShdw>
                    </a:effectLst>
                    <a:uLnTx/>
                    <a:uFillTx/>
                    <a:latin typeface="黑体" panose="02010609060101010101" charset="-122"/>
                    <a:ea typeface="黑体" panose="02010609060101010101" charset="-122"/>
                    <a:cs typeface="+mn-cs"/>
                  </a:endParaRPr>
                </a:p>
              </p:txBody>
            </p:sp>
            <p:sp>
              <p:nvSpPr>
                <p:cNvPr id="53" name="Block Arc 4"/>
                <p:cNvSpPr/>
                <p:nvPr/>
              </p:nvSpPr>
              <p:spPr>
                <a:xfrm>
                  <a:off x="982122" y="2598057"/>
                  <a:ext cx="1663948" cy="1663948"/>
                </a:xfrm>
                <a:prstGeom prst="blockArc">
                  <a:avLst>
                    <a:gd name="adj1" fmla="val 78420"/>
                    <a:gd name="adj2" fmla="val 16163764"/>
                    <a:gd name="adj3" fmla="val 2577"/>
                  </a:avLst>
                </a:prstGeom>
                <a:solidFill>
                  <a:schemeClr val="accent2">
                    <a:lumMod val="50000"/>
                  </a:schemeClr>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5CA05"/>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Titillium" charset="0"/>
                  </a:endParaRPr>
                </a:p>
              </p:txBody>
            </p:sp>
          </p:grpSp>
        </p:grpSp>
      </p:grpSp>
      <p:sp>
        <p:nvSpPr>
          <p:cNvPr id="68" name="加号 67"/>
          <p:cNvSpPr/>
          <p:nvPr/>
        </p:nvSpPr>
        <p:spPr>
          <a:xfrm>
            <a:off x="7226935" y="2616835"/>
            <a:ext cx="792480" cy="805180"/>
          </a:xfrm>
          <a:prstGeom prst="mathPlus">
            <a:avLst/>
          </a:prstGeom>
          <a:solidFill>
            <a:schemeClr val="accent2">
              <a:lumMod val="50000"/>
            </a:schemeClr>
          </a:solidFill>
          <a:ln w="12700" cap="flat" cmpd="sng" algn="ctr">
            <a:solidFill>
              <a:srgbClr val="6096E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Arial" panose="020B0604020202020204"/>
              <a:ea typeface="微软雅黑" panose="020B0503020204020204" pitchFamily="34" charset="-122"/>
              <a:cs typeface="+mn-cs"/>
            </a:endParaRPr>
          </a:p>
        </p:txBody>
      </p:sp>
      <p:sp>
        <p:nvSpPr>
          <p:cNvPr id="69" name="加号 68"/>
          <p:cNvSpPr/>
          <p:nvPr/>
        </p:nvSpPr>
        <p:spPr>
          <a:xfrm>
            <a:off x="4159250" y="2614295"/>
            <a:ext cx="792480" cy="805180"/>
          </a:xfrm>
          <a:prstGeom prst="mathPlus">
            <a:avLst/>
          </a:prstGeom>
          <a:solidFill>
            <a:schemeClr val="accent2">
              <a:lumMod val="50000"/>
            </a:schemeClr>
          </a:solidFill>
          <a:ln w="12700" cap="flat" cmpd="sng" algn="ctr">
            <a:solidFill>
              <a:srgbClr val="6096E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1"/>
          <a:stretch>
            <a:fillRect/>
          </a:stretch>
        </p:blipFill>
        <p:spPr>
          <a:xfrm>
            <a:off x="0" y="139065"/>
            <a:ext cx="10582275" cy="790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0-#ppt_w/2"/>
                                          </p:val>
                                        </p:tav>
                                        <p:tav tm="100000">
                                          <p:val>
                                            <p:strVal val="#ppt_x"/>
                                          </p:val>
                                        </p:tav>
                                      </p:tavLst>
                                    </p:anim>
                                    <p:anim calcmode="lin" valueType="num">
                                      <p:cBhvr additive="base">
                                        <p:cTn id="8" dur="2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2000"/>
                                        <p:tgtEl>
                                          <p:spTgt spid="4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dissolve">
                                      <p:cBhvr>
                                        <p:cTn id="15" dur="500"/>
                                        <p:tgtEl>
                                          <p:spTgt spid="6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dissolve">
                                      <p:cBhvr>
                                        <p:cTn id="18"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ldLvl="0" animBg="1"/>
      <p:bldP spid="6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95"/>
          <p:cNvSpPr/>
          <p:nvPr/>
        </p:nvSpPr>
        <p:spPr>
          <a:xfrm rot="5400000">
            <a:off x="4398010" y="-44513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101" name="五边形 95"/>
          <p:cNvSpPr/>
          <p:nvPr/>
        </p:nvSpPr>
        <p:spPr>
          <a:xfrm rot="5400000">
            <a:off x="887095" y="-523875"/>
            <a:ext cx="400685" cy="175450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99" name="五边形 98"/>
          <p:cNvSpPr/>
          <p:nvPr/>
        </p:nvSpPr>
        <p:spPr>
          <a:xfrm rot="5400000">
            <a:off x="7909560" y="-328930"/>
            <a:ext cx="586740" cy="1491615"/>
          </a:xfrm>
          <a:prstGeom prst="homePlate">
            <a:avLst>
              <a:gd name="adj" fmla="val 1942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grpSp>
        <p:nvGrpSpPr>
          <p:cNvPr id="87" name="组合 86"/>
          <p:cNvGrpSpPr/>
          <p:nvPr/>
        </p:nvGrpSpPr>
        <p:grpSpPr>
          <a:xfrm>
            <a:off x="1859915" y="153035"/>
            <a:ext cx="5922645" cy="451485"/>
            <a:chOff x="0" y="108249"/>
            <a:chExt cx="9721850" cy="359839"/>
          </a:xfrm>
        </p:grpSpPr>
        <p:cxnSp>
          <p:nvCxnSpPr>
            <p:cNvPr id="88" name="直接连接符 87"/>
            <p:cNvCxnSpPr/>
            <p:nvPr/>
          </p:nvCxnSpPr>
          <p:spPr>
            <a:xfrm>
              <a:off x="0" y="468088"/>
              <a:ext cx="97218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9" name="组合 88"/>
            <p:cNvGrpSpPr/>
            <p:nvPr/>
          </p:nvGrpSpPr>
          <p:grpSpPr>
            <a:xfrm>
              <a:off x="252845" y="108249"/>
              <a:ext cx="2658211" cy="319857"/>
              <a:chOff x="1551900" y="36241"/>
              <a:chExt cx="2658211" cy="319857"/>
            </a:xfrm>
          </p:grpSpPr>
          <p:sp>
            <p:nvSpPr>
              <p:cNvPr id="96" name="五边形 95"/>
              <p:cNvSpPr/>
              <p:nvPr/>
            </p:nvSpPr>
            <p:spPr>
              <a:xfrm rot="5400000">
                <a:off x="2721077" y="-1132936"/>
                <a:ext cx="319857" cy="2658211"/>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97" name="KSO_GT1.1.1"/>
              <p:cNvSpPr txBox="1"/>
              <p:nvPr/>
            </p:nvSpPr>
            <p:spPr>
              <a:xfrm>
                <a:off x="1779206" y="72681"/>
                <a:ext cx="1781754" cy="24748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chemeClr val="bg1"/>
                    </a:solidFill>
                  </a:rPr>
                  <a:t>②</a:t>
                </a:r>
                <a:r>
                  <a:rPr lang="zh-CN" altLang="en-US" sz="1505" dirty="0">
                    <a:solidFill>
                      <a:srgbClr val="FFFFFF"/>
                    </a:solidFill>
                  </a:rPr>
                  <a:t>研究目标</a:t>
                </a:r>
                <a:endParaRPr lang="zh-CN" altLang="en-US" sz="1505" dirty="0">
                  <a:solidFill>
                    <a:srgbClr val="FFFFFF"/>
                  </a:solidFill>
                </a:endParaRPr>
              </a:p>
            </p:txBody>
          </p:sp>
        </p:grpSp>
      </p:grpSp>
      <p:sp>
        <p:nvSpPr>
          <p:cNvPr id="100" name="KSO_GT1.1.1"/>
          <p:cNvSpPr txBox="1"/>
          <p:nvPr/>
        </p:nvSpPr>
        <p:spPr>
          <a:xfrm>
            <a:off x="-242570" y="198120"/>
            <a:ext cx="239522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①核心概念</a:t>
            </a:r>
            <a:endParaRPr lang="zh-CN" altLang="en-US" sz="1505" dirty="0">
              <a:solidFill>
                <a:srgbClr val="FFFFFF"/>
              </a:solidFill>
            </a:endParaRPr>
          </a:p>
        </p:txBody>
      </p:sp>
      <p:sp>
        <p:nvSpPr>
          <p:cNvPr id="102" name="KSO_GT1.1.1"/>
          <p:cNvSpPr txBox="1"/>
          <p:nvPr/>
        </p:nvSpPr>
        <p:spPr>
          <a:xfrm>
            <a:off x="3543300" y="19875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③内容框架</a:t>
            </a:r>
            <a:endParaRPr lang="zh-CN" altLang="en-US" sz="2000" b="1" dirty="0" smtClean="0">
              <a:solidFill>
                <a:srgbClr val="FFFFFF"/>
              </a:solidFill>
            </a:endParaRPr>
          </a:p>
        </p:txBody>
      </p:sp>
      <p:sp>
        <p:nvSpPr>
          <p:cNvPr id="3" name="KSO_GT1.1.1"/>
          <p:cNvSpPr txBox="1"/>
          <p:nvPr/>
        </p:nvSpPr>
        <p:spPr>
          <a:xfrm>
            <a:off x="3513455" y="73977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③内容框架</a:t>
            </a:r>
            <a:endParaRPr lang="zh-CN" altLang="en-US" sz="1505" dirty="0" smtClean="0">
              <a:solidFill>
                <a:srgbClr val="FFFFFF"/>
              </a:solidFill>
            </a:endParaRPr>
          </a:p>
        </p:txBody>
      </p:sp>
      <p:sp>
        <p:nvSpPr>
          <p:cNvPr id="5" name="五边形 95"/>
          <p:cNvSpPr/>
          <p:nvPr/>
        </p:nvSpPr>
        <p:spPr>
          <a:xfrm rot="5400000">
            <a:off x="6162040" y="-46545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6" name="五边形 95"/>
          <p:cNvSpPr/>
          <p:nvPr/>
        </p:nvSpPr>
        <p:spPr>
          <a:xfrm rot="5400000">
            <a:off x="9843770" y="-44513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7" name="KSO_GT1.1.1"/>
          <p:cNvSpPr txBox="1"/>
          <p:nvPr/>
        </p:nvSpPr>
        <p:spPr>
          <a:xfrm>
            <a:off x="5307330" y="15875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④内容提纲</a:t>
            </a:r>
            <a:endParaRPr lang="zh-CN" altLang="en-US" sz="2000" b="1" dirty="0" smtClean="0">
              <a:solidFill>
                <a:srgbClr val="FFFFFF"/>
              </a:solidFill>
            </a:endParaRPr>
          </a:p>
        </p:txBody>
      </p:sp>
      <p:sp>
        <p:nvSpPr>
          <p:cNvPr id="8" name="KSO_GT1.1.1"/>
          <p:cNvSpPr txBox="1"/>
          <p:nvPr/>
        </p:nvSpPr>
        <p:spPr>
          <a:xfrm>
            <a:off x="7134225" y="17843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2000" b="1" dirty="0" smtClean="0">
                <a:solidFill>
                  <a:srgbClr val="FFFFFF"/>
                </a:solidFill>
              </a:rPr>
              <a:t>⑤重点难点</a:t>
            </a:r>
            <a:endParaRPr lang="zh-CN" altLang="en-US" sz="2000" b="1" dirty="0" smtClean="0">
              <a:solidFill>
                <a:srgbClr val="FFFFFF"/>
              </a:solidFill>
            </a:endParaRPr>
          </a:p>
        </p:txBody>
      </p:sp>
      <p:sp>
        <p:nvSpPr>
          <p:cNvPr id="9" name="KSO_GT1.1.1"/>
          <p:cNvSpPr txBox="1"/>
          <p:nvPr/>
        </p:nvSpPr>
        <p:spPr>
          <a:xfrm>
            <a:off x="8988425" y="16446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⑥研究计划</a:t>
            </a:r>
            <a:endParaRPr lang="zh-CN" altLang="en-US" sz="1505" dirty="0" smtClean="0">
              <a:solidFill>
                <a:srgbClr val="FFFFFF"/>
              </a:solidFill>
            </a:endParaRPr>
          </a:p>
        </p:txBody>
      </p:sp>
      <p:sp>
        <p:nvSpPr>
          <p:cNvPr id="50" name="Freeform 29"/>
          <p:cNvSpPr/>
          <p:nvPr/>
        </p:nvSpPr>
        <p:spPr bwMode="auto">
          <a:xfrm>
            <a:off x="9133419" y="5046104"/>
            <a:ext cx="143933" cy="2117"/>
          </a:xfrm>
          <a:custGeom>
            <a:avLst/>
            <a:gdLst/>
            <a:ahLst/>
            <a:cxnLst>
              <a:cxn ang="0">
                <a:pos x="0" y="0"/>
              </a:cxn>
              <a:cxn ang="0">
                <a:pos x="68" y="0"/>
              </a:cxn>
              <a:cxn ang="0">
                <a:pos x="0" y="0"/>
              </a:cxn>
              <a:cxn ang="0">
                <a:pos x="0" y="0"/>
              </a:cxn>
            </a:cxnLst>
            <a:rect l="0" t="0" r="r" b="b"/>
            <a:pathLst>
              <a:path w="68">
                <a:moveTo>
                  <a:pt x="0" y="0"/>
                </a:moveTo>
                <a:lnTo>
                  <a:pt x="68" y="0"/>
                </a:lnTo>
                <a:lnTo>
                  <a:pt x="0" y="0"/>
                </a:lnTo>
                <a:lnTo>
                  <a:pt x="0" y="0"/>
                </a:lnTo>
                <a:close/>
              </a:path>
            </a:pathLst>
          </a:custGeom>
          <a:solidFill>
            <a:srgbClr val="FFFFFF"/>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2" name="矩形 1"/>
          <p:cNvSpPr/>
          <p:nvPr/>
        </p:nvSpPr>
        <p:spPr>
          <a:xfrm>
            <a:off x="5502624" y="1606218"/>
            <a:ext cx="2611120" cy="578485"/>
          </a:xfrm>
          <a:prstGeom prst="rect">
            <a:avLst/>
          </a:prstGeom>
        </p:spPr>
        <p:txBody>
          <a:bodyPr wrap="none" lIns="86401" tIns="43201" rIns="86401" bIns="43201">
            <a:spAutoFit/>
          </a:bodyPr>
          <a:lstStyle/>
          <a:p>
            <a:pPr algn="l"/>
            <a:r>
              <a:rPr lang="zh-CN" altLang="en-US" sz="3200" b="1" dirty="0">
                <a:solidFill>
                  <a:srgbClr val="FF0000"/>
                </a:solidFill>
                <a:latin typeface="微软雅黑" panose="020B0503020204020204" pitchFamily="34" charset="-122"/>
                <a:ea typeface="微软雅黑" panose="020B0503020204020204" pitchFamily="34" charset="-122"/>
              </a:rPr>
              <a:t>规划研究重点</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
        <p:nvSpPr>
          <p:cNvPr id="10" name="矩形 47"/>
          <p:cNvSpPr>
            <a:spLocks noChangeArrowheads="1"/>
          </p:cNvSpPr>
          <p:nvPr/>
        </p:nvSpPr>
        <p:spPr bwMode="auto">
          <a:xfrm>
            <a:off x="5151755" y="2245995"/>
            <a:ext cx="5816600" cy="87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01" tIns="43201" rIns="86401" bIns="43201">
            <a:spAutoFit/>
          </a:bodyPr>
          <a:lstStyle/>
          <a:p>
            <a:pPr marL="360045" indent="-360045">
              <a:lnSpc>
                <a:spcPct val="130000"/>
              </a:lnSpc>
              <a:spcBef>
                <a:spcPct val="0"/>
              </a:spcBef>
              <a:spcAft>
                <a:spcPts val="535"/>
              </a:spcAft>
              <a:buFont typeface="Wingdings" panose="05000000000000000000" pitchFamily="2" charset="2"/>
              <a:buChar char="n"/>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1.基于高质量发展的“发现教育”的课程体系研究</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marL="360045" indent="-360045">
              <a:lnSpc>
                <a:spcPct val="130000"/>
              </a:lnSpc>
              <a:spcBef>
                <a:spcPct val="0"/>
              </a:spcBef>
              <a:spcAft>
                <a:spcPts val="535"/>
              </a:spcAft>
              <a:buFont typeface="Wingdings" panose="05000000000000000000" pitchFamily="2" charset="2"/>
              <a:buChar char="n"/>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2.大数据背景下育人实践的多元案例研究</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矩形 11"/>
          <p:cNvSpPr/>
          <p:nvPr/>
        </p:nvSpPr>
        <p:spPr>
          <a:xfrm>
            <a:off x="5502624" y="3932242"/>
            <a:ext cx="2611120" cy="578485"/>
          </a:xfrm>
          <a:prstGeom prst="rect">
            <a:avLst/>
          </a:prstGeom>
        </p:spPr>
        <p:txBody>
          <a:bodyPr wrap="none" lIns="86401" tIns="43201" rIns="86401" bIns="43201">
            <a:spAutoFit/>
          </a:bodyPr>
          <a:lstStyle/>
          <a:p>
            <a:pPr algn="l"/>
            <a:r>
              <a:rPr lang="zh-CN" altLang="en-US" sz="3200" b="1" dirty="0">
                <a:solidFill>
                  <a:srgbClr val="FF0000"/>
                </a:solidFill>
                <a:latin typeface="微软雅黑" panose="020B0503020204020204" pitchFamily="34" charset="-122"/>
                <a:ea typeface="微软雅黑" panose="020B0503020204020204" pitchFamily="34" charset="-122"/>
              </a:rPr>
              <a:t>规划研究难点</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
        <p:nvSpPr>
          <p:cNvPr id="13" name="矩形 47"/>
          <p:cNvSpPr>
            <a:spLocks noChangeArrowheads="1"/>
          </p:cNvSpPr>
          <p:nvPr/>
        </p:nvSpPr>
        <p:spPr bwMode="auto">
          <a:xfrm>
            <a:off x="5152065" y="4478592"/>
            <a:ext cx="5111051" cy="87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01" tIns="43201" rIns="86401" bIns="4320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360045" indent="-360045">
              <a:lnSpc>
                <a:spcPct val="130000"/>
              </a:lnSpc>
              <a:spcBef>
                <a:spcPct val="0"/>
              </a:spcBef>
              <a:spcAft>
                <a:spcPts val="535"/>
              </a:spcAft>
              <a:buFont typeface="Wingdings" panose="05000000000000000000" pitchFamily="2" charset="2"/>
              <a:buChar char="n"/>
            </a:pPr>
            <a:r>
              <a:rPr lang="zh-CN" altLang="en-US" sz="1800" dirty="0">
                <a:solidFill>
                  <a:schemeClr val="tx1">
                    <a:lumMod val="75000"/>
                    <a:lumOff val="25000"/>
                  </a:schemeClr>
                </a:solidFill>
                <a:sym typeface="微软雅黑" panose="020B0503020204020204" pitchFamily="34" charset="-122"/>
              </a:rPr>
              <a:t>1.大数据驱动“发现教育”的应用实践研究</a:t>
            </a:r>
            <a:endParaRPr lang="zh-CN" altLang="en-US" sz="1800" dirty="0">
              <a:solidFill>
                <a:schemeClr val="tx1">
                  <a:lumMod val="75000"/>
                  <a:lumOff val="25000"/>
                </a:schemeClr>
              </a:solidFill>
              <a:sym typeface="微软雅黑" panose="020B0503020204020204" pitchFamily="34" charset="-122"/>
            </a:endParaRPr>
          </a:p>
          <a:p>
            <a:pPr marL="360045" indent="-360045">
              <a:lnSpc>
                <a:spcPct val="130000"/>
              </a:lnSpc>
              <a:spcBef>
                <a:spcPct val="0"/>
              </a:spcBef>
              <a:spcAft>
                <a:spcPts val="535"/>
              </a:spcAft>
              <a:buFont typeface="Wingdings" panose="05000000000000000000" pitchFamily="2" charset="2"/>
              <a:buChar char="n"/>
            </a:pPr>
            <a:r>
              <a:rPr lang="zh-CN" altLang="en-US" sz="1800" dirty="0">
                <a:solidFill>
                  <a:schemeClr val="tx1">
                    <a:lumMod val="75000"/>
                    <a:lumOff val="25000"/>
                  </a:schemeClr>
                </a:solidFill>
                <a:sym typeface="微软雅黑" panose="020B0503020204020204" pitchFamily="34" charset="-122"/>
              </a:rPr>
              <a:t>2.大数据背景下“发现教育”的评价体系研究</a:t>
            </a:r>
            <a:endParaRPr lang="zh-CN" altLang="en-US" sz="1800" dirty="0">
              <a:solidFill>
                <a:schemeClr val="tx1">
                  <a:lumMod val="75000"/>
                  <a:lumOff val="25000"/>
                </a:schemeClr>
              </a:solidFill>
              <a:sym typeface="微软雅黑" panose="020B0503020204020204" pitchFamily="34" charset="-122"/>
            </a:endParaRPr>
          </a:p>
        </p:txBody>
      </p:sp>
      <p:sp>
        <p:nvSpPr>
          <p:cNvPr id="14" name="任意多边形 13"/>
          <p:cNvSpPr/>
          <p:nvPr/>
        </p:nvSpPr>
        <p:spPr>
          <a:xfrm rot="2947859">
            <a:off x="1676504" y="1059130"/>
            <a:ext cx="3094630" cy="3166616"/>
          </a:xfrm>
          <a:custGeom>
            <a:avLst/>
            <a:gdLst>
              <a:gd name="connsiteX0" fmla="*/ 0 w 3094630"/>
              <a:gd name="connsiteY0" fmla="*/ 1945535 h 3166616"/>
              <a:gd name="connsiteX1" fmla="*/ 1683435 w 3094630"/>
              <a:gd name="connsiteY1" fmla="*/ 0 h 3166616"/>
              <a:gd name="connsiteX2" fmla="*/ 3094630 w 3094630"/>
              <a:gd name="connsiteY2" fmla="*/ 1221081 h 3166616"/>
              <a:gd name="connsiteX3" fmla="*/ 1411196 w 3094630"/>
              <a:gd name="connsiteY3" fmla="*/ 3166616 h 3166616"/>
              <a:gd name="connsiteX4" fmla="*/ 1017834 w 3094630"/>
              <a:gd name="connsiteY4" fmla="*/ 2826249 h 3166616"/>
              <a:gd name="connsiteX5" fmla="*/ 1030774 w 3094630"/>
              <a:gd name="connsiteY5" fmla="*/ 2826249 h 3166616"/>
              <a:gd name="connsiteX6" fmla="*/ 1030774 w 3094630"/>
              <a:gd name="connsiteY6" fmla="*/ 1866789 h 3166616"/>
              <a:gd name="connsiteX7" fmla="*/ 1857420 w 3094630"/>
              <a:gd name="connsiteY7" fmla="*/ 1866789 h 3166616"/>
              <a:gd name="connsiteX8" fmla="*/ 1857420 w 3094630"/>
              <a:gd name="connsiteY8" fmla="*/ 675846 h 3166616"/>
              <a:gd name="connsiteX9" fmla="*/ 1971181 w 3094630"/>
              <a:gd name="connsiteY9" fmla="*/ 675846 h 3166616"/>
              <a:gd name="connsiteX10" fmla="*/ 1781187 w 3094630"/>
              <a:gd name="connsiteY10" fmla="*/ 403356 h 3166616"/>
              <a:gd name="connsiteX11" fmla="*/ 1591193 w 3094630"/>
              <a:gd name="connsiteY11" fmla="*/ 675846 h 3166616"/>
              <a:gd name="connsiteX12" fmla="*/ 1704953 w 3094630"/>
              <a:gd name="connsiteY12" fmla="*/ 675846 h 3166616"/>
              <a:gd name="connsiteX13" fmla="*/ 1704953 w 3094630"/>
              <a:gd name="connsiteY13" fmla="*/ 1714321 h 3166616"/>
              <a:gd name="connsiteX14" fmla="*/ 871681 w 3094630"/>
              <a:gd name="connsiteY14" fmla="*/ 1714321 h 3166616"/>
              <a:gd name="connsiteX15" fmla="*/ 871681 w 3094630"/>
              <a:gd name="connsiteY15" fmla="*/ 1716230 h 3166616"/>
              <a:gd name="connsiteX16" fmla="*/ 871679 w 3094630"/>
              <a:gd name="connsiteY16" fmla="*/ 1716230 h 3166616"/>
              <a:gd name="connsiteX17" fmla="*/ 871679 w 3094630"/>
              <a:gd name="connsiteY17" fmla="*/ 2699783 h 3166616"/>
              <a:gd name="connsiteX18" fmla="*/ 0 w 3094630"/>
              <a:gd name="connsiteY18" fmla="*/ 1945535 h 316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94630" h="3166616">
                <a:moveTo>
                  <a:pt x="0" y="1945535"/>
                </a:moveTo>
                <a:lnTo>
                  <a:pt x="1683435" y="0"/>
                </a:lnTo>
                <a:lnTo>
                  <a:pt x="3094630" y="1221081"/>
                </a:lnTo>
                <a:lnTo>
                  <a:pt x="1411196" y="3166616"/>
                </a:lnTo>
                <a:lnTo>
                  <a:pt x="1017834" y="2826249"/>
                </a:lnTo>
                <a:lnTo>
                  <a:pt x="1030774" y="2826249"/>
                </a:lnTo>
                <a:lnTo>
                  <a:pt x="1030774" y="1866789"/>
                </a:lnTo>
                <a:lnTo>
                  <a:pt x="1857420" y="1866789"/>
                </a:lnTo>
                <a:lnTo>
                  <a:pt x="1857420" y="675846"/>
                </a:lnTo>
                <a:lnTo>
                  <a:pt x="1971181" y="675846"/>
                </a:lnTo>
                <a:lnTo>
                  <a:pt x="1781187" y="403356"/>
                </a:lnTo>
                <a:lnTo>
                  <a:pt x="1591193" y="675846"/>
                </a:lnTo>
                <a:lnTo>
                  <a:pt x="1704953" y="675846"/>
                </a:lnTo>
                <a:lnTo>
                  <a:pt x="1704953" y="1714321"/>
                </a:lnTo>
                <a:lnTo>
                  <a:pt x="871681" y="1714321"/>
                </a:lnTo>
                <a:lnTo>
                  <a:pt x="871681" y="1716230"/>
                </a:lnTo>
                <a:lnTo>
                  <a:pt x="871679" y="1716230"/>
                </a:lnTo>
                <a:lnTo>
                  <a:pt x="871679" y="2699783"/>
                </a:lnTo>
                <a:lnTo>
                  <a:pt x="0" y="1945535"/>
                </a:lnTo>
                <a:close/>
              </a:path>
            </a:pathLst>
          </a:custGeom>
          <a:solidFill>
            <a:srgbClr val="A3C71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90" dirty="0">
              <a:ea typeface="微软雅黑" panose="020B0503020204020204" pitchFamily="34" charset="-122"/>
            </a:endParaRPr>
          </a:p>
        </p:txBody>
      </p:sp>
      <p:sp>
        <p:nvSpPr>
          <p:cNvPr id="15" name="任意多边形 14"/>
          <p:cNvSpPr/>
          <p:nvPr/>
        </p:nvSpPr>
        <p:spPr>
          <a:xfrm rot="18652141" flipV="1">
            <a:off x="1676503" y="3305232"/>
            <a:ext cx="3094631" cy="3166616"/>
          </a:xfrm>
          <a:custGeom>
            <a:avLst/>
            <a:gdLst>
              <a:gd name="connsiteX0" fmla="*/ 1411196 w 3094631"/>
              <a:gd name="connsiteY0" fmla="*/ 3166616 h 3166616"/>
              <a:gd name="connsiteX1" fmla="*/ 3094631 w 3094631"/>
              <a:gd name="connsiteY1" fmla="*/ 1221081 h 3166616"/>
              <a:gd name="connsiteX2" fmla="*/ 1683435 w 3094631"/>
              <a:gd name="connsiteY2" fmla="*/ 0 h 3166616"/>
              <a:gd name="connsiteX3" fmla="*/ 0 w 3094631"/>
              <a:gd name="connsiteY3" fmla="*/ 1945535 h 3166616"/>
              <a:gd name="connsiteX4" fmla="*/ 844524 w 3094631"/>
              <a:gd name="connsiteY4" fmla="*/ 2676285 h 3166616"/>
              <a:gd name="connsiteX5" fmla="*/ 844525 w 3094631"/>
              <a:gd name="connsiteY5" fmla="*/ 1831003 h 3166616"/>
              <a:gd name="connsiteX6" fmla="*/ 844526 w 3094631"/>
              <a:gd name="connsiteY6" fmla="*/ 1831003 h 3166616"/>
              <a:gd name="connsiteX7" fmla="*/ 844526 w 3094631"/>
              <a:gd name="connsiteY7" fmla="*/ 1829093 h 3166616"/>
              <a:gd name="connsiteX8" fmla="*/ 1677798 w 3094631"/>
              <a:gd name="connsiteY8" fmla="*/ 1829093 h 3166616"/>
              <a:gd name="connsiteX9" fmla="*/ 1677798 w 3094631"/>
              <a:gd name="connsiteY9" fmla="*/ 790618 h 3166616"/>
              <a:gd name="connsiteX10" fmla="*/ 1564039 w 3094631"/>
              <a:gd name="connsiteY10" fmla="*/ 790618 h 3166616"/>
              <a:gd name="connsiteX11" fmla="*/ 1754032 w 3094631"/>
              <a:gd name="connsiteY11" fmla="*/ 518129 h 3166616"/>
              <a:gd name="connsiteX12" fmla="*/ 1944025 w 3094631"/>
              <a:gd name="connsiteY12" fmla="*/ 790618 h 3166616"/>
              <a:gd name="connsiteX13" fmla="*/ 1830264 w 3094631"/>
              <a:gd name="connsiteY13" fmla="*/ 790618 h 3166616"/>
              <a:gd name="connsiteX14" fmla="*/ 1830264 w 3094631"/>
              <a:gd name="connsiteY14" fmla="*/ 1981561 h 3166616"/>
              <a:gd name="connsiteX15" fmla="*/ 1003619 w 3094631"/>
              <a:gd name="connsiteY15" fmla="*/ 1981561 h 3166616"/>
              <a:gd name="connsiteX16" fmla="*/ 1003619 w 3094631"/>
              <a:gd name="connsiteY16" fmla="*/ 2813947 h 3166616"/>
              <a:gd name="connsiteX17" fmla="*/ 1411196 w 3094631"/>
              <a:gd name="connsiteY17" fmla="*/ 3166616 h 316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94631" h="3166616">
                <a:moveTo>
                  <a:pt x="1411196" y="3166616"/>
                </a:moveTo>
                <a:lnTo>
                  <a:pt x="3094631" y="1221081"/>
                </a:lnTo>
                <a:lnTo>
                  <a:pt x="1683435" y="0"/>
                </a:lnTo>
                <a:lnTo>
                  <a:pt x="0" y="1945535"/>
                </a:lnTo>
                <a:lnTo>
                  <a:pt x="844524" y="2676285"/>
                </a:lnTo>
                <a:lnTo>
                  <a:pt x="844525" y="1831003"/>
                </a:lnTo>
                <a:lnTo>
                  <a:pt x="844526" y="1831003"/>
                </a:lnTo>
                <a:lnTo>
                  <a:pt x="844526" y="1829093"/>
                </a:lnTo>
                <a:lnTo>
                  <a:pt x="1677798" y="1829093"/>
                </a:lnTo>
                <a:lnTo>
                  <a:pt x="1677798" y="790618"/>
                </a:lnTo>
                <a:lnTo>
                  <a:pt x="1564039" y="790618"/>
                </a:lnTo>
                <a:lnTo>
                  <a:pt x="1754032" y="518129"/>
                </a:lnTo>
                <a:lnTo>
                  <a:pt x="1944025" y="790618"/>
                </a:lnTo>
                <a:lnTo>
                  <a:pt x="1830264" y="790618"/>
                </a:lnTo>
                <a:lnTo>
                  <a:pt x="1830264" y="1981561"/>
                </a:lnTo>
                <a:lnTo>
                  <a:pt x="1003619" y="1981561"/>
                </a:lnTo>
                <a:lnTo>
                  <a:pt x="1003619" y="2813947"/>
                </a:lnTo>
                <a:lnTo>
                  <a:pt x="1411196" y="3166616"/>
                </a:lnTo>
                <a:close/>
              </a:path>
            </a:pathLst>
          </a:custGeom>
          <a:solidFill>
            <a:srgbClr val="42C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90" dirty="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upRigh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750"/>
                                        <p:tgtEl>
                                          <p:spTgt spid="10"/>
                                        </p:tgtEl>
                                      </p:cBhvr>
                                    </p:animEffect>
                                  </p:childTnLst>
                                </p:cTn>
                              </p:par>
                            </p:childTnLst>
                          </p:cTn>
                        </p:par>
                        <p:par>
                          <p:cTn id="15" fill="hold">
                            <p:stCondLst>
                              <p:cond delay="1250"/>
                            </p:stCondLst>
                            <p:childTnLst>
                              <p:par>
                                <p:cTn id="16" presetID="18" presetClass="entr" presetSubtype="6" fill="hold" grpId="0" nodeType="afterEffect">
                                  <p:stCondLst>
                                    <p:cond delay="250"/>
                                  </p:stCondLst>
                                  <p:childTnLst>
                                    <p:set>
                                      <p:cBhvr>
                                        <p:cTn id="17" dur="1" fill="hold">
                                          <p:stCondLst>
                                            <p:cond delay="0"/>
                                          </p:stCondLst>
                                        </p:cTn>
                                        <p:tgtEl>
                                          <p:spTgt spid="15"/>
                                        </p:tgtEl>
                                        <p:attrNameLst>
                                          <p:attrName>style.visibility</p:attrName>
                                        </p:attrNameLst>
                                      </p:cBhvr>
                                      <p:to>
                                        <p:strVal val="visible"/>
                                      </p:to>
                                    </p:set>
                                    <p:animEffect transition="in" filter="strips(downRight)">
                                      <p:cBhvr>
                                        <p:cTn id="18" dur="500"/>
                                        <p:tgtEl>
                                          <p:spTgt spid="15"/>
                                        </p:tgtEl>
                                      </p:cBhvr>
                                    </p:animEffect>
                                  </p:childTnLst>
                                </p:cTn>
                              </p:par>
                            </p:childTnLst>
                          </p:cTn>
                        </p:par>
                        <p:par>
                          <p:cTn id="19" fill="hold">
                            <p:stCondLst>
                              <p:cond delay="2000"/>
                            </p:stCondLst>
                            <p:childTnLst>
                              <p:par>
                                <p:cTn id="20" presetID="22" presetClass="entr" presetSubtype="8" fill="hold" grpId="0" nodeType="afterEffect">
                                  <p:stCondLst>
                                    <p:cond delay="25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25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3" grpId="0"/>
      <p:bldP spid="14" grpId="0" bldLvl="0" animBg="1"/>
      <p:bldP spid="15"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五边形 98"/>
          <p:cNvSpPr/>
          <p:nvPr/>
        </p:nvSpPr>
        <p:spPr>
          <a:xfrm rot="5400000">
            <a:off x="9725025" y="-347980"/>
            <a:ext cx="586740" cy="1491615"/>
          </a:xfrm>
          <a:prstGeom prst="homePlate">
            <a:avLst>
              <a:gd name="adj" fmla="val 1942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4" name="五边形 95"/>
          <p:cNvSpPr/>
          <p:nvPr/>
        </p:nvSpPr>
        <p:spPr>
          <a:xfrm rot="5400000">
            <a:off x="4398010" y="-44513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101" name="五边形 95"/>
          <p:cNvSpPr/>
          <p:nvPr/>
        </p:nvSpPr>
        <p:spPr>
          <a:xfrm rot="5400000">
            <a:off x="887095" y="-523875"/>
            <a:ext cx="400685" cy="175450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grpSp>
        <p:nvGrpSpPr>
          <p:cNvPr id="87" name="组合 86"/>
          <p:cNvGrpSpPr/>
          <p:nvPr/>
        </p:nvGrpSpPr>
        <p:grpSpPr>
          <a:xfrm>
            <a:off x="1859915" y="153035"/>
            <a:ext cx="5922645" cy="451485"/>
            <a:chOff x="0" y="108249"/>
            <a:chExt cx="9721850" cy="359839"/>
          </a:xfrm>
        </p:grpSpPr>
        <p:cxnSp>
          <p:nvCxnSpPr>
            <p:cNvPr id="88" name="直接连接符 87"/>
            <p:cNvCxnSpPr/>
            <p:nvPr/>
          </p:nvCxnSpPr>
          <p:spPr>
            <a:xfrm>
              <a:off x="0" y="468088"/>
              <a:ext cx="97218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9" name="组合 88"/>
            <p:cNvGrpSpPr/>
            <p:nvPr/>
          </p:nvGrpSpPr>
          <p:grpSpPr>
            <a:xfrm>
              <a:off x="252845" y="108249"/>
              <a:ext cx="2658211" cy="319857"/>
              <a:chOff x="1551900" y="36241"/>
              <a:chExt cx="2658211" cy="319857"/>
            </a:xfrm>
          </p:grpSpPr>
          <p:sp>
            <p:nvSpPr>
              <p:cNvPr id="96" name="五边形 95"/>
              <p:cNvSpPr/>
              <p:nvPr/>
            </p:nvSpPr>
            <p:spPr>
              <a:xfrm rot="5400000">
                <a:off x="2721077" y="-1132936"/>
                <a:ext cx="319857" cy="2658211"/>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97" name="KSO_GT1.1.1"/>
              <p:cNvSpPr txBox="1"/>
              <p:nvPr/>
            </p:nvSpPr>
            <p:spPr>
              <a:xfrm>
                <a:off x="1779206" y="72681"/>
                <a:ext cx="1781754" cy="24748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chemeClr val="bg1"/>
                    </a:solidFill>
                  </a:rPr>
                  <a:t>②</a:t>
                </a:r>
                <a:r>
                  <a:rPr lang="zh-CN" altLang="en-US" sz="1505" dirty="0">
                    <a:solidFill>
                      <a:srgbClr val="FFFFFF"/>
                    </a:solidFill>
                  </a:rPr>
                  <a:t>研究目标</a:t>
                </a:r>
                <a:endParaRPr lang="zh-CN" altLang="en-US" sz="1505" dirty="0">
                  <a:solidFill>
                    <a:srgbClr val="FFFFFF"/>
                  </a:solidFill>
                </a:endParaRPr>
              </a:p>
            </p:txBody>
          </p:sp>
        </p:grpSp>
      </p:grpSp>
      <p:sp>
        <p:nvSpPr>
          <p:cNvPr id="100" name="KSO_GT1.1.1"/>
          <p:cNvSpPr txBox="1"/>
          <p:nvPr/>
        </p:nvSpPr>
        <p:spPr>
          <a:xfrm>
            <a:off x="-242570" y="198120"/>
            <a:ext cx="239522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①核心概念</a:t>
            </a:r>
            <a:endParaRPr lang="zh-CN" altLang="en-US" sz="1505" dirty="0">
              <a:solidFill>
                <a:srgbClr val="FFFFFF"/>
              </a:solidFill>
            </a:endParaRPr>
          </a:p>
        </p:txBody>
      </p:sp>
      <p:sp>
        <p:nvSpPr>
          <p:cNvPr id="102" name="KSO_GT1.1.1"/>
          <p:cNvSpPr txBox="1"/>
          <p:nvPr/>
        </p:nvSpPr>
        <p:spPr>
          <a:xfrm>
            <a:off x="3543300" y="19875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③内容框架</a:t>
            </a:r>
            <a:endParaRPr lang="zh-CN" altLang="en-US" sz="2000" b="1" dirty="0" smtClean="0">
              <a:solidFill>
                <a:srgbClr val="FFFFFF"/>
              </a:solidFill>
            </a:endParaRPr>
          </a:p>
        </p:txBody>
      </p:sp>
      <p:sp>
        <p:nvSpPr>
          <p:cNvPr id="3" name="KSO_GT1.1.1"/>
          <p:cNvSpPr txBox="1"/>
          <p:nvPr/>
        </p:nvSpPr>
        <p:spPr>
          <a:xfrm>
            <a:off x="3513455" y="73977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③内容框架</a:t>
            </a:r>
            <a:endParaRPr lang="zh-CN" altLang="en-US" sz="1505" dirty="0" smtClean="0">
              <a:solidFill>
                <a:srgbClr val="FFFFFF"/>
              </a:solidFill>
            </a:endParaRPr>
          </a:p>
        </p:txBody>
      </p:sp>
      <p:sp>
        <p:nvSpPr>
          <p:cNvPr id="5" name="五边形 95"/>
          <p:cNvSpPr/>
          <p:nvPr/>
        </p:nvSpPr>
        <p:spPr>
          <a:xfrm rot="5400000">
            <a:off x="6162040" y="-46545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6" name="五边形 95"/>
          <p:cNvSpPr/>
          <p:nvPr/>
        </p:nvSpPr>
        <p:spPr>
          <a:xfrm rot="5400000">
            <a:off x="8016875" y="-44513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7" name="KSO_GT1.1.1"/>
          <p:cNvSpPr txBox="1"/>
          <p:nvPr/>
        </p:nvSpPr>
        <p:spPr>
          <a:xfrm>
            <a:off x="5307330" y="15875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④内容提纲</a:t>
            </a:r>
            <a:endParaRPr lang="zh-CN" altLang="en-US" sz="2000" b="1" dirty="0" smtClean="0">
              <a:solidFill>
                <a:srgbClr val="FFFFFF"/>
              </a:solidFill>
            </a:endParaRPr>
          </a:p>
        </p:txBody>
      </p:sp>
      <p:sp>
        <p:nvSpPr>
          <p:cNvPr id="8" name="KSO_GT1.1.1"/>
          <p:cNvSpPr txBox="1"/>
          <p:nvPr/>
        </p:nvSpPr>
        <p:spPr>
          <a:xfrm>
            <a:off x="7232015" y="19748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⑤重点难点</a:t>
            </a:r>
            <a:endParaRPr lang="zh-CN" altLang="en-US" sz="2000" b="1" dirty="0" smtClean="0">
              <a:solidFill>
                <a:srgbClr val="FFFFFF"/>
              </a:solidFill>
            </a:endParaRPr>
          </a:p>
        </p:txBody>
      </p:sp>
      <p:sp>
        <p:nvSpPr>
          <p:cNvPr id="9" name="KSO_GT1.1.1"/>
          <p:cNvSpPr txBox="1"/>
          <p:nvPr/>
        </p:nvSpPr>
        <p:spPr>
          <a:xfrm>
            <a:off x="6760845" y="215519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⑥研究计划</a:t>
            </a:r>
            <a:endParaRPr lang="zh-CN" altLang="en-US" sz="1505" dirty="0" smtClean="0">
              <a:solidFill>
                <a:srgbClr val="FFFFFF"/>
              </a:solidFill>
            </a:endParaRPr>
          </a:p>
        </p:txBody>
      </p:sp>
      <p:sp>
        <p:nvSpPr>
          <p:cNvPr id="50" name="Freeform 29"/>
          <p:cNvSpPr/>
          <p:nvPr/>
        </p:nvSpPr>
        <p:spPr bwMode="auto">
          <a:xfrm>
            <a:off x="9133419" y="5046104"/>
            <a:ext cx="143933" cy="2117"/>
          </a:xfrm>
          <a:custGeom>
            <a:avLst/>
            <a:gdLst/>
            <a:ahLst/>
            <a:cxnLst>
              <a:cxn ang="0">
                <a:pos x="0" y="0"/>
              </a:cxn>
              <a:cxn ang="0">
                <a:pos x="68" y="0"/>
              </a:cxn>
              <a:cxn ang="0">
                <a:pos x="0" y="0"/>
              </a:cxn>
              <a:cxn ang="0">
                <a:pos x="0" y="0"/>
              </a:cxn>
            </a:cxnLst>
            <a:rect l="0" t="0" r="r" b="b"/>
            <a:pathLst>
              <a:path w="68">
                <a:moveTo>
                  <a:pt x="0" y="0"/>
                </a:moveTo>
                <a:lnTo>
                  <a:pt x="68" y="0"/>
                </a:lnTo>
                <a:lnTo>
                  <a:pt x="0" y="0"/>
                </a:lnTo>
                <a:lnTo>
                  <a:pt x="0" y="0"/>
                </a:lnTo>
                <a:close/>
              </a:path>
            </a:pathLst>
          </a:custGeom>
          <a:solidFill>
            <a:srgbClr val="FFFFFF"/>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11" name="KSO_GT1.1.1"/>
          <p:cNvSpPr txBox="1"/>
          <p:nvPr/>
        </p:nvSpPr>
        <p:spPr>
          <a:xfrm>
            <a:off x="8988425" y="16446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2000" b="1" dirty="0" smtClean="0">
                <a:solidFill>
                  <a:srgbClr val="FFFFFF"/>
                </a:solidFill>
              </a:rPr>
              <a:t>⑥研究思路</a:t>
            </a:r>
            <a:endParaRPr lang="zh-CN" altLang="en-US" sz="2000" b="1" dirty="0" smtClean="0">
              <a:solidFill>
                <a:srgbClr val="FFFFFF"/>
              </a:solidFill>
            </a:endParaRPr>
          </a:p>
        </p:txBody>
      </p:sp>
      <p:pic>
        <p:nvPicPr>
          <p:cNvPr id="16" name="图片 2"/>
          <p:cNvPicPr>
            <a:picLocks noChangeAspect="1"/>
          </p:cNvPicPr>
          <p:nvPr/>
        </p:nvPicPr>
        <p:blipFill>
          <a:blip r:embed="rId1"/>
          <a:stretch>
            <a:fillRect/>
          </a:stretch>
        </p:blipFill>
        <p:spPr>
          <a:xfrm>
            <a:off x="854710" y="1382395"/>
            <a:ext cx="10911205" cy="4919980"/>
          </a:xfrm>
          <a:prstGeom prst="rect">
            <a:avLst/>
          </a:prstGeom>
          <a:noFill/>
          <a:ln>
            <a:noFill/>
          </a:ln>
        </p:spPr>
      </p:pic>
      <p:sp>
        <p:nvSpPr>
          <p:cNvPr id="17" name="文本框 16"/>
          <p:cNvSpPr txBox="1"/>
          <p:nvPr/>
        </p:nvSpPr>
        <p:spPr>
          <a:xfrm>
            <a:off x="567055" y="1035050"/>
            <a:ext cx="1784985" cy="460375"/>
          </a:xfrm>
          <a:prstGeom prst="rect">
            <a:avLst/>
          </a:prstGeom>
          <a:noFill/>
        </p:spPr>
        <p:txBody>
          <a:bodyPr wrap="square" rtlCol="0">
            <a:spAutoFit/>
          </a:bodyPr>
          <a:p>
            <a:pPr algn="ctr"/>
            <a:r>
              <a:rPr lang="en-US" altLang="zh-CN" sz="2400" b="1">
                <a:solidFill>
                  <a:srgbClr val="FF0000"/>
                </a:solidFill>
              </a:rPr>
              <a:t>A</a:t>
            </a:r>
            <a:r>
              <a:rPr lang="zh-CN" altLang="en-US" sz="2400" b="1">
                <a:solidFill>
                  <a:srgbClr val="FF0000"/>
                </a:solidFill>
              </a:rPr>
              <a:t>研究思路</a:t>
            </a:r>
            <a:endParaRPr lang="zh-CN" altLang="en-US" sz="24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五边形 98"/>
          <p:cNvSpPr/>
          <p:nvPr/>
        </p:nvSpPr>
        <p:spPr>
          <a:xfrm rot="5400000">
            <a:off x="9725025" y="-347980"/>
            <a:ext cx="586740" cy="1491615"/>
          </a:xfrm>
          <a:prstGeom prst="homePlate">
            <a:avLst>
              <a:gd name="adj" fmla="val 1942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4" name="五边形 95"/>
          <p:cNvSpPr/>
          <p:nvPr/>
        </p:nvSpPr>
        <p:spPr>
          <a:xfrm rot="5400000">
            <a:off x="4398010" y="-44513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101" name="五边形 95"/>
          <p:cNvSpPr/>
          <p:nvPr/>
        </p:nvSpPr>
        <p:spPr>
          <a:xfrm rot="5400000">
            <a:off x="887095" y="-523875"/>
            <a:ext cx="400685" cy="175450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grpSp>
        <p:nvGrpSpPr>
          <p:cNvPr id="87" name="组合 86"/>
          <p:cNvGrpSpPr/>
          <p:nvPr/>
        </p:nvGrpSpPr>
        <p:grpSpPr>
          <a:xfrm>
            <a:off x="1859915" y="153035"/>
            <a:ext cx="5922645" cy="451485"/>
            <a:chOff x="0" y="108249"/>
            <a:chExt cx="9721850" cy="359839"/>
          </a:xfrm>
        </p:grpSpPr>
        <p:cxnSp>
          <p:nvCxnSpPr>
            <p:cNvPr id="88" name="直接连接符 87"/>
            <p:cNvCxnSpPr/>
            <p:nvPr/>
          </p:nvCxnSpPr>
          <p:spPr>
            <a:xfrm>
              <a:off x="0" y="468088"/>
              <a:ext cx="97218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9" name="组合 88"/>
            <p:cNvGrpSpPr/>
            <p:nvPr/>
          </p:nvGrpSpPr>
          <p:grpSpPr>
            <a:xfrm>
              <a:off x="252845" y="108249"/>
              <a:ext cx="2658211" cy="319857"/>
              <a:chOff x="1551900" y="36241"/>
              <a:chExt cx="2658211" cy="319857"/>
            </a:xfrm>
          </p:grpSpPr>
          <p:sp>
            <p:nvSpPr>
              <p:cNvPr id="96" name="五边形 95"/>
              <p:cNvSpPr/>
              <p:nvPr/>
            </p:nvSpPr>
            <p:spPr>
              <a:xfrm rot="5400000">
                <a:off x="2721077" y="-1132936"/>
                <a:ext cx="319857" cy="2658211"/>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97" name="KSO_GT1.1.1"/>
              <p:cNvSpPr txBox="1"/>
              <p:nvPr/>
            </p:nvSpPr>
            <p:spPr>
              <a:xfrm>
                <a:off x="1779206" y="72681"/>
                <a:ext cx="1781754" cy="24748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chemeClr val="bg1"/>
                    </a:solidFill>
                  </a:rPr>
                  <a:t>②</a:t>
                </a:r>
                <a:r>
                  <a:rPr lang="zh-CN" altLang="en-US" sz="1505" dirty="0">
                    <a:solidFill>
                      <a:srgbClr val="FFFFFF"/>
                    </a:solidFill>
                  </a:rPr>
                  <a:t>研究目标</a:t>
                </a:r>
                <a:endParaRPr lang="zh-CN" altLang="en-US" sz="1505" dirty="0">
                  <a:solidFill>
                    <a:srgbClr val="FFFFFF"/>
                  </a:solidFill>
                </a:endParaRPr>
              </a:p>
            </p:txBody>
          </p:sp>
        </p:grpSp>
      </p:grpSp>
      <p:sp>
        <p:nvSpPr>
          <p:cNvPr id="100" name="KSO_GT1.1.1"/>
          <p:cNvSpPr txBox="1"/>
          <p:nvPr/>
        </p:nvSpPr>
        <p:spPr>
          <a:xfrm>
            <a:off x="-242570" y="198120"/>
            <a:ext cx="239522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①核心概念</a:t>
            </a:r>
            <a:endParaRPr lang="zh-CN" altLang="en-US" sz="1505" dirty="0">
              <a:solidFill>
                <a:srgbClr val="FFFFFF"/>
              </a:solidFill>
            </a:endParaRPr>
          </a:p>
        </p:txBody>
      </p:sp>
      <p:sp>
        <p:nvSpPr>
          <p:cNvPr id="102" name="KSO_GT1.1.1"/>
          <p:cNvSpPr txBox="1"/>
          <p:nvPr/>
        </p:nvSpPr>
        <p:spPr>
          <a:xfrm>
            <a:off x="3543300" y="19875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③内容框架</a:t>
            </a:r>
            <a:endParaRPr lang="zh-CN" altLang="en-US" sz="2000" b="1" dirty="0" smtClean="0">
              <a:solidFill>
                <a:srgbClr val="FFFFFF"/>
              </a:solidFill>
            </a:endParaRPr>
          </a:p>
        </p:txBody>
      </p:sp>
      <p:sp>
        <p:nvSpPr>
          <p:cNvPr id="3" name="KSO_GT1.1.1"/>
          <p:cNvSpPr txBox="1"/>
          <p:nvPr/>
        </p:nvSpPr>
        <p:spPr>
          <a:xfrm>
            <a:off x="3513455" y="73977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③内容框架</a:t>
            </a:r>
            <a:endParaRPr lang="zh-CN" altLang="en-US" sz="1505" dirty="0" smtClean="0">
              <a:solidFill>
                <a:srgbClr val="FFFFFF"/>
              </a:solidFill>
            </a:endParaRPr>
          </a:p>
        </p:txBody>
      </p:sp>
      <p:sp>
        <p:nvSpPr>
          <p:cNvPr id="5" name="五边形 95"/>
          <p:cNvSpPr/>
          <p:nvPr/>
        </p:nvSpPr>
        <p:spPr>
          <a:xfrm rot="5400000">
            <a:off x="6162040" y="-46545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6" name="五边形 95"/>
          <p:cNvSpPr/>
          <p:nvPr/>
        </p:nvSpPr>
        <p:spPr>
          <a:xfrm rot="5400000">
            <a:off x="8016875" y="-44513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7" name="KSO_GT1.1.1"/>
          <p:cNvSpPr txBox="1"/>
          <p:nvPr/>
        </p:nvSpPr>
        <p:spPr>
          <a:xfrm>
            <a:off x="5307330" y="15875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④内容提纲</a:t>
            </a:r>
            <a:endParaRPr lang="zh-CN" altLang="en-US" sz="2000" b="1" dirty="0" smtClean="0">
              <a:solidFill>
                <a:srgbClr val="FFFFFF"/>
              </a:solidFill>
            </a:endParaRPr>
          </a:p>
        </p:txBody>
      </p:sp>
      <p:sp>
        <p:nvSpPr>
          <p:cNvPr id="8" name="KSO_GT1.1.1"/>
          <p:cNvSpPr txBox="1"/>
          <p:nvPr/>
        </p:nvSpPr>
        <p:spPr>
          <a:xfrm>
            <a:off x="7232015" y="19748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⑤重点难点</a:t>
            </a:r>
            <a:endParaRPr lang="zh-CN" altLang="en-US" sz="2000" b="1" dirty="0" smtClean="0">
              <a:solidFill>
                <a:srgbClr val="FFFFFF"/>
              </a:solidFill>
            </a:endParaRPr>
          </a:p>
        </p:txBody>
      </p:sp>
      <p:sp>
        <p:nvSpPr>
          <p:cNvPr id="9" name="KSO_GT1.1.1"/>
          <p:cNvSpPr txBox="1"/>
          <p:nvPr/>
        </p:nvSpPr>
        <p:spPr>
          <a:xfrm>
            <a:off x="6760845" y="215519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⑥研究计划</a:t>
            </a:r>
            <a:endParaRPr lang="zh-CN" altLang="en-US" sz="1505" dirty="0" smtClean="0">
              <a:solidFill>
                <a:srgbClr val="FFFFFF"/>
              </a:solidFill>
            </a:endParaRPr>
          </a:p>
        </p:txBody>
      </p:sp>
      <p:sp>
        <p:nvSpPr>
          <p:cNvPr id="50" name="Freeform 29"/>
          <p:cNvSpPr/>
          <p:nvPr/>
        </p:nvSpPr>
        <p:spPr bwMode="auto">
          <a:xfrm>
            <a:off x="9133419" y="5046104"/>
            <a:ext cx="143933" cy="2117"/>
          </a:xfrm>
          <a:custGeom>
            <a:avLst/>
            <a:gdLst/>
            <a:ahLst/>
            <a:cxnLst>
              <a:cxn ang="0">
                <a:pos x="0" y="0"/>
              </a:cxn>
              <a:cxn ang="0">
                <a:pos x="68" y="0"/>
              </a:cxn>
              <a:cxn ang="0">
                <a:pos x="0" y="0"/>
              </a:cxn>
              <a:cxn ang="0">
                <a:pos x="0" y="0"/>
              </a:cxn>
            </a:cxnLst>
            <a:rect l="0" t="0" r="r" b="b"/>
            <a:pathLst>
              <a:path w="68">
                <a:moveTo>
                  <a:pt x="0" y="0"/>
                </a:moveTo>
                <a:lnTo>
                  <a:pt x="68" y="0"/>
                </a:lnTo>
                <a:lnTo>
                  <a:pt x="0" y="0"/>
                </a:lnTo>
                <a:lnTo>
                  <a:pt x="0" y="0"/>
                </a:lnTo>
                <a:close/>
              </a:path>
            </a:pathLst>
          </a:custGeom>
          <a:solidFill>
            <a:srgbClr val="FFFFFF"/>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11" name="KSO_GT1.1.1"/>
          <p:cNvSpPr txBox="1"/>
          <p:nvPr/>
        </p:nvSpPr>
        <p:spPr>
          <a:xfrm>
            <a:off x="8988425" y="16446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2000" b="1" dirty="0" smtClean="0">
                <a:solidFill>
                  <a:srgbClr val="FFFFFF"/>
                </a:solidFill>
              </a:rPr>
              <a:t>⑥研究组织</a:t>
            </a:r>
            <a:endParaRPr lang="zh-CN" altLang="en-US" sz="2000" b="1" dirty="0" smtClean="0">
              <a:solidFill>
                <a:srgbClr val="FFFFFF"/>
              </a:solidFill>
            </a:endParaRPr>
          </a:p>
        </p:txBody>
      </p:sp>
      <p:sp>
        <p:nvSpPr>
          <p:cNvPr id="17" name="文本框 16"/>
          <p:cNvSpPr txBox="1"/>
          <p:nvPr/>
        </p:nvSpPr>
        <p:spPr>
          <a:xfrm>
            <a:off x="567055" y="1035050"/>
            <a:ext cx="1784985" cy="460375"/>
          </a:xfrm>
          <a:prstGeom prst="rect">
            <a:avLst/>
          </a:prstGeom>
          <a:noFill/>
        </p:spPr>
        <p:txBody>
          <a:bodyPr wrap="square" rtlCol="0">
            <a:spAutoFit/>
          </a:bodyPr>
          <a:p>
            <a:pPr algn="ctr"/>
            <a:r>
              <a:rPr lang="en-US" altLang="zh-CN" sz="2400" b="1">
                <a:solidFill>
                  <a:srgbClr val="FF0000"/>
                </a:solidFill>
              </a:rPr>
              <a:t>B</a:t>
            </a:r>
            <a:r>
              <a:rPr lang="zh-CN" altLang="en-US" sz="2400" b="1">
                <a:solidFill>
                  <a:srgbClr val="FF0000"/>
                </a:solidFill>
              </a:rPr>
              <a:t>组织结构</a:t>
            </a:r>
            <a:endParaRPr lang="zh-CN" altLang="en-US" sz="2400" b="1">
              <a:solidFill>
                <a:srgbClr val="FF0000"/>
              </a:solidFill>
            </a:endParaRPr>
          </a:p>
        </p:txBody>
      </p:sp>
      <p:pic>
        <p:nvPicPr>
          <p:cNvPr id="2" name="图片 16" descr="IMG_256"/>
          <p:cNvPicPr>
            <a:picLocks noChangeAspect="1"/>
          </p:cNvPicPr>
          <p:nvPr/>
        </p:nvPicPr>
        <p:blipFill>
          <a:blip r:embed="rId1"/>
          <a:stretch>
            <a:fillRect/>
          </a:stretch>
        </p:blipFill>
        <p:spPr>
          <a:xfrm>
            <a:off x="995680" y="1687195"/>
            <a:ext cx="10773410" cy="442404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五边形 98"/>
          <p:cNvSpPr/>
          <p:nvPr/>
        </p:nvSpPr>
        <p:spPr>
          <a:xfrm rot="5400000">
            <a:off x="9725025" y="-347980"/>
            <a:ext cx="586740" cy="1491615"/>
          </a:xfrm>
          <a:prstGeom prst="homePlate">
            <a:avLst>
              <a:gd name="adj" fmla="val 1942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4" name="五边形 95"/>
          <p:cNvSpPr/>
          <p:nvPr/>
        </p:nvSpPr>
        <p:spPr>
          <a:xfrm rot="5400000">
            <a:off x="4398010" y="-44513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101" name="五边形 95"/>
          <p:cNvSpPr/>
          <p:nvPr/>
        </p:nvSpPr>
        <p:spPr>
          <a:xfrm rot="5400000">
            <a:off x="887095" y="-523875"/>
            <a:ext cx="400685" cy="175450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grpSp>
        <p:nvGrpSpPr>
          <p:cNvPr id="87" name="组合 86"/>
          <p:cNvGrpSpPr/>
          <p:nvPr/>
        </p:nvGrpSpPr>
        <p:grpSpPr>
          <a:xfrm>
            <a:off x="1859915" y="153035"/>
            <a:ext cx="5922645" cy="451485"/>
            <a:chOff x="0" y="108249"/>
            <a:chExt cx="9721850" cy="359839"/>
          </a:xfrm>
        </p:grpSpPr>
        <p:cxnSp>
          <p:nvCxnSpPr>
            <p:cNvPr id="88" name="直接连接符 87"/>
            <p:cNvCxnSpPr/>
            <p:nvPr/>
          </p:nvCxnSpPr>
          <p:spPr>
            <a:xfrm>
              <a:off x="0" y="468088"/>
              <a:ext cx="97218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9" name="组合 88"/>
            <p:cNvGrpSpPr/>
            <p:nvPr/>
          </p:nvGrpSpPr>
          <p:grpSpPr>
            <a:xfrm>
              <a:off x="252845" y="108249"/>
              <a:ext cx="2658211" cy="319857"/>
              <a:chOff x="1551900" y="36241"/>
              <a:chExt cx="2658211" cy="319857"/>
            </a:xfrm>
          </p:grpSpPr>
          <p:sp>
            <p:nvSpPr>
              <p:cNvPr id="96" name="五边形 95"/>
              <p:cNvSpPr/>
              <p:nvPr/>
            </p:nvSpPr>
            <p:spPr>
              <a:xfrm rot="5400000">
                <a:off x="2721077" y="-1132936"/>
                <a:ext cx="319857" cy="2658211"/>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97" name="KSO_GT1.1.1"/>
              <p:cNvSpPr txBox="1"/>
              <p:nvPr/>
            </p:nvSpPr>
            <p:spPr>
              <a:xfrm>
                <a:off x="1779206" y="72681"/>
                <a:ext cx="1781754" cy="24748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chemeClr val="bg1"/>
                    </a:solidFill>
                  </a:rPr>
                  <a:t>②</a:t>
                </a:r>
                <a:r>
                  <a:rPr lang="zh-CN" altLang="en-US" sz="1505" dirty="0">
                    <a:solidFill>
                      <a:srgbClr val="FFFFFF"/>
                    </a:solidFill>
                  </a:rPr>
                  <a:t>研究目标</a:t>
                </a:r>
                <a:endParaRPr lang="zh-CN" altLang="en-US" sz="1505" dirty="0">
                  <a:solidFill>
                    <a:srgbClr val="FFFFFF"/>
                  </a:solidFill>
                </a:endParaRPr>
              </a:p>
            </p:txBody>
          </p:sp>
        </p:grpSp>
      </p:grpSp>
      <p:sp>
        <p:nvSpPr>
          <p:cNvPr id="100" name="KSO_GT1.1.1"/>
          <p:cNvSpPr txBox="1"/>
          <p:nvPr/>
        </p:nvSpPr>
        <p:spPr>
          <a:xfrm>
            <a:off x="-242570" y="198120"/>
            <a:ext cx="239522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①核心概念</a:t>
            </a:r>
            <a:endParaRPr lang="zh-CN" altLang="en-US" sz="1505" dirty="0">
              <a:solidFill>
                <a:srgbClr val="FFFFFF"/>
              </a:solidFill>
            </a:endParaRPr>
          </a:p>
        </p:txBody>
      </p:sp>
      <p:sp>
        <p:nvSpPr>
          <p:cNvPr id="102" name="KSO_GT1.1.1"/>
          <p:cNvSpPr txBox="1"/>
          <p:nvPr/>
        </p:nvSpPr>
        <p:spPr>
          <a:xfrm>
            <a:off x="3543300" y="19875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③内容框架</a:t>
            </a:r>
            <a:endParaRPr lang="zh-CN" altLang="en-US" sz="2000" b="1" dirty="0" smtClean="0">
              <a:solidFill>
                <a:srgbClr val="FFFFFF"/>
              </a:solidFill>
            </a:endParaRPr>
          </a:p>
        </p:txBody>
      </p:sp>
      <p:sp>
        <p:nvSpPr>
          <p:cNvPr id="3" name="KSO_GT1.1.1"/>
          <p:cNvSpPr txBox="1"/>
          <p:nvPr/>
        </p:nvSpPr>
        <p:spPr>
          <a:xfrm>
            <a:off x="3513455" y="73977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③内容框架</a:t>
            </a:r>
            <a:endParaRPr lang="zh-CN" altLang="en-US" sz="1505" dirty="0" smtClean="0">
              <a:solidFill>
                <a:srgbClr val="FFFFFF"/>
              </a:solidFill>
            </a:endParaRPr>
          </a:p>
        </p:txBody>
      </p:sp>
      <p:sp>
        <p:nvSpPr>
          <p:cNvPr id="5" name="五边形 95"/>
          <p:cNvSpPr/>
          <p:nvPr/>
        </p:nvSpPr>
        <p:spPr>
          <a:xfrm rot="5400000">
            <a:off x="6162040" y="-46545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6" name="五边形 95"/>
          <p:cNvSpPr/>
          <p:nvPr/>
        </p:nvSpPr>
        <p:spPr>
          <a:xfrm rot="5400000">
            <a:off x="8016875" y="-44513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7" name="KSO_GT1.1.1"/>
          <p:cNvSpPr txBox="1"/>
          <p:nvPr/>
        </p:nvSpPr>
        <p:spPr>
          <a:xfrm>
            <a:off x="5307330" y="15875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④内容提纲</a:t>
            </a:r>
            <a:endParaRPr lang="zh-CN" altLang="en-US" sz="2000" b="1" dirty="0" smtClean="0">
              <a:solidFill>
                <a:srgbClr val="FFFFFF"/>
              </a:solidFill>
            </a:endParaRPr>
          </a:p>
        </p:txBody>
      </p:sp>
      <p:sp>
        <p:nvSpPr>
          <p:cNvPr id="8" name="KSO_GT1.1.1"/>
          <p:cNvSpPr txBox="1"/>
          <p:nvPr/>
        </p:nvSpPr>
        <p:spPr>
          <a:xfrm>
            <a:off x="7232015" y="19748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⑤重点难点</a:t>
            </a:r>
            <a:endParaRPr lang="zh-CN" altLang="en-US" sz="2000" b="1" dirty="0" smtClean="0">
              <a:solidFill>
                <a:srgbClr val="FFFFFF"/>
              </a:solidFill>
            </a:endParaRPr>
          </a:p>
        </p:txBody>
      </p:sp>
      <p:sp>
        <p:nvSpPr>
          <p:cNvPr id="9" name="KSO_GT1.1.1"/>
          <p:cNvSpPr txBox="1"/>
          <p:nvPr/>
        </p:nvSpPr>
        <p:spPr>
          <a:xfrm>
            <a:off x="6760845" y="215519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⑥研究计划</a:t>
            </a:r>
            <a:endParaRPr lang="zh-CN" altLang="en-US" sz="1505" dirty="0" smtClean="0">
              <a:solidFill>
                <a:srgbClr val="FFFFFF"/>
              </a:solidFill>
            </a:endParaRPr>
          </a:p>
        </p:txBody>
      </p:sp>
      <p:sp>
        <p:nvSpPr>
          <p:cNvPr id="50" name="Freeform 29"/>
          <p:cNvSpPr/>
          <p:nvPr/>
        </p:nvSpPr>
        <p:spPr bwMode="auto">
          <a:xfrm>
            <a:off x="9133419" y="5046104"/>
            <a:ext cx="143933" cy="2117"/>
          </a:xfrm>
          <a:custGeom>
            <a:avLst/>
            <a:gdLst/>
            <a:ahLst/>
            <a:cxnLst>
              <a:cxn ang="0">
                <a:pos x="0" y="0"/>
              </a:cxn>
              <a:cxn ang="0">
                <a:pos x="68" y="0"/>
              </a:cxn>
              <a:cxn ang="0">
                <a:pos x="0" y="0"/>
              </a:cxn>
              <a:cxn ang="0">
                <a:pos x="0" y="0"/>
              </a:cxn>
            </a:cxnLst>
            <a:rect l="0" t="0" r="r" b="b"/>
            <a:pathLst>
              <a:path w="68">
                <a:moveTo>
                  <a:pt x="0" y="0"/>
                </a:moveTo>
                <a:lnTo>
                  <a:pt x="68" y="0"/>
                </a:lnTo>
                <a:lnTo>
                  <a:pt x="0" y="0"/>
                </a:lnTo>
                <a:lnTo>
                  <a:pt x="0" y="0"/>
                </a:lnTo>
                <a:close/>
              </a:path>
            </a:pathLst>
          </a:custGeom>
          <a:solidFill>
            <a:srgbClr val="FFFFFF"/>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11" name="KSO_GT1.1.1"/>
          <p:cNvSpPr txBox="1"/>
          <p:nvPr/>
        </p:nvSpPr>
        <p:spPr>
          <a:xfrm>
            <a:off x="8988425" y="16446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2000" b="1" dirty="0" smtClean="0">
                <a:solidFill>
                  <a:srgbClr val="FFFFFF"/>
                </a:solidFill>
              </a:rPr>
              <a:t>⑥研究计划</a:t>
            </a:r>
            <a:endParaRPr lang="zh-CN" altLang="en-US" sz="2000" b="1" dirty="0" smtClean="0">
              <a:solidFill>
                <a:srgbClr val="FFFFFF"/>
              </a:solidFill>
            </a:endParaRPr>
          </a:p>
        </p:txBody>
      </p:sp>
      <p:sp>
        <p:nvSpPr>
          <p:cNvPr id="17" name="文本框 16"/>
          <p:cNvSpPr txBox="1"/>
          <p:nvPr/>
        </p:nvSpPr>
        <p:spPr>
          <a:xfrm>
            <a:off x="567055" y="1035050"/>
            <a:ext cx="1784985" cy="460375"/>
          </a:xfrm>
          <a:prstGeom prst="rect">
            <a:avLst/>
          </a:prstGeom>
          <a:noFill/>
        </p:spPr>
        <p:txBody>
          <a:bodyPr wrap="square" rtlCol="0">
            <a:spAutoFit/>
          </a:bodyPr>
          <a:p>
            <a:pPr algn="ctr"/>
            <a:r>
              <a:rPr lang="en-US" altLang="zh-CN" sz="2400" b="1">
                <a:solidFill>
                  <a:srgbClr val="FF0000"/>
                </a:solidFill>
              </a:rPr>
              <a:t>C</a:t>
            </a:r>
            <a:r>
              <a:rPr lang="zh-CN" altLang="en-US" sz="2400" b="1">
                <a:solidFill>
                  <a:srgbClr val="FF0000"/>
                </a:solidFill>
              </a:rPr>
              <a:t>方案计划</a:t>
            </a:r>
            <a:endParaRPr lang="zh-CN" altLang="en-US" sz="2400" b="1">
              <a:solidFill>
                <a:srgbClr val="FF0000"/>
              </a:solidFill>
            </a:endParaRPr>
          </a:p>
        </p:txBody>
      </p:sp>
      <p:cxnSp>
        <p:nvCxnSpPr>
          <p:cNvPr id="13" name="Straight Connector 247"/>
          <p:cNvCxnSpPr/>
          <p:nvPr/>
        </p:nvCxnSpPr>
        <p:spPr>
          <a:xfrm>
            <a:off x="1042975" y="5399503"/>
            <a:ext cx="10106051"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4" name="Group 74"/>
          <p:cNvGrpSpPr/>
          <p:nvPr/>
        </p:nvGrpSpPr>
        <p:grpSpPr>
          <a:xfrm>
            <a:off x="2178725" y="1739195"/>
            <a:ext cx="1228949" cy="3456420"/>
            <a:chOff x="1634044" y="1304396"/>
            <a:chExt cx="921712" cy="2592315"/>
          </a:xfrm>
        </p:grpSpPr>
        <p:sp>
          <p:nvSpPr>
            <p:cNvPr id="15" name="Rounded Rectangle 38"/>
            <p:cNvSpPr/>
            <p:nvPr/>
          </p:nvSpPr>
          <p:spPr>
            <a:xfrm>
              <a:off x="1634044" y="1304396"/>
              <a:ext cx="921712" cy="2592315"/>
            </a:xfrm>
            <a:prstGeom prst="roundRect">
              <a:avLst>
                <a:gd name="adj" fmla="val 50000"/>
              </a:avLst>
            </a:prstGeom>
            <a:solidFill>
              <a:srgbClr val="519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endParaRPr>
            </a:p>
          </p:txBody>
        </p:sp>
        <p:grpSp>
          <p:nvGrpSpPr>
            <p:cNvPr id="16" name="Group 46"/>
            <p:cNvGrpSpPr/>
            <p:nvPr/>
          </p:nvGrpSpPr>
          <p:grpSpPr>
            <a:xfrm>
              <a:off x="1703480" y="3032606"/>
              <a:ext cx="782840" cy="782838"/>
              <a:chOff x="1703480" y="3032606"/>
              <a:chExt cx="782840" cy="782838"/>
            </a:xfrm>
          </p:grpSpPr>
          <p:sp>
            <p:nvSpPr>
              <p:cNvPr id="18" name="Oval 44"/>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20" name="Oval 45"/>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bg2"/>
                  </a:solidFill>
                  <a:latin typeface="微软雅黑" panose="020B0503020204020204" pitchFamily="34" charset="-122"/>
                  <a:ea typeface="微软雅黑" panose="020B0503020204020204" pitchFamily="34" charset="-122"/>
                </a:endParaRPr>
              </a:p>
            </p:txBody>
          </p:sp>
        </p:grpSp>
        <p:sp>
          <p:nvSpPr>
            <p:cNvPr id="22" name="Text Placeholder 3"/>
            <p:cNvSpPr txBox="1"/>
            <p:nvPr/>
          </p:nvSpPr>
          <p:spPr>
            <a:xfrm>
              <a:off x="1907297" y="3262576"/>
              <a:ext cx="375205" cy="32289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a:spcBef>
                  <a:spcPct val="20000"/>
                </a:spcBef>
                <a:defRPr/>
              </a:pPr>
              <a:r>
                <a:rPr lang="en-US" altLang="zh-CN" sz="2800" b="1" dirty="0" smtClean="0">
                  <a:solidFill>
                    <a:schemeClr val="tx1">
                      <a:lumMod val="75000"/>
                      <a:lumOff val="25000"/>
                    </a:schemeClr>
                  </a:solidFill>
                  <a:latin typeface="微软雅黑" panose="020B0503020204020204" pitchFamily="34" charset="-122"/>
                  <a:ea typeface="微软雅黑" panose="020B0503020204020204" pitchFamily="34" charset="-122"/>
                </a:rPr>
                <a:t>1</a:t>
              </a:r>
              <a:endParaRPr lang="en-US" altLang="zh-CN" sz="28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4" name="Group 75"/>
          <p:cNvGrpSpPr/>
          <p:nvPr/>
        </p:nvGrpSpPr>
        <p:grpSpPr>
          <a:xfrm>
            <a:off x="3830125" y="2276860"/>
            <a:ext cx="1228949" cy="2918755"/>
            <a:chOff x="2872594" y="1707645"/>
            <a:chExt cx="921712" cy="2189066"/>
          </a:xfrm>
        </p:grpSpPr>
        <p:sp>
          <p:nvSpPr>
            <p:cNvPr id="35" name="Rounded Rectangle 40"/>
            <p:cNvSpPr/>
            <p:nvPr/>
          </p:nvSpPr>
          <p:spPr>
            <a:xfrm>
              <a:off x="2872594" y="1707645"/>
              <a:ext cx="921712" cy="218906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endParaRPr>
            </a:p>
          </p:txBody>
        </p:sp>
        <p:grpSp>
          <p:nvGrpSpPr>
            <p:cNvPr id="36" name="Group 47"/>
            <p:cNvGrpSpPr/>
            <p:nvPr/>
          </p:nvGrpSpPr>
          <p:grpSpPr>
            <a:xfrm>
              <a:off x="2942030" y="3032606"/>
              <a:ext cx="782840" cy="782838"/>
              <a:chOff x="1703480" y="3032606"/>
              <a:chExt cx="782840" cy="782838"/>
            </a:xfrm>
          </p:grpSpPr>
          <p:sp>
            <p:nvSpPr>
              <p:cNvPr id="37" name="Oval 48"/>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bg2"/>
                  </a:solidFill>
                  <a:latin typeface="微软雅黑" panose="020B0503020204020204" pitchFamily="34" charset="-122"/>
                  <a:ea typeface="微软雅黑" panose="020B0503020204020204" pitchFamily="34" charset="-122"/>
                </a:endParaRPr>
              </a:p>
            </p:txBody>
          </p:sp>
          <p:sp>
            <p:nvSpPr>
              <p:cNvPr id="38" name="Oval 49"/>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bg2"/>
                  </a:solidFill>
                  <a:latin typeface="微软雅黑" panose="020B0503020204020204" pitchFamily="34" charset="-122"/>
                  <a:ea typeface="微软雅黑" panose="020B0503020204020204" pitchFamily="34" charset="-122"/>
                </a:endParaRPr>
              </a:p>
            </p:txBody>
          </p:sp>
        </p:grpSp>
        <p:sp>
          <p:nvSpPr>
            <p:cNvPr id="79" name="Text Placeholder 3"/>
            <p:cNvSpPr txBox="1"/>
            <p:nvPr/>
          </p:nvSpPr>
          <p:spPr>
            <a:xfrm>
              <a:off x="3145165" y="3262575"/>
              <a:ext cx="381193" cy="32289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a:spcBef>
                  <a:spcPct val="20000"/>
                </a:spcBef>
                <a:defRPr/>
              </a:pP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2</a:t>
              </a:r>
              <a:endPar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1" name="Group 76"/>
          <p:cNvGrpSpPr/>
          <p:nvPr/>
        </p:nvGrpSpPr>
        <p:grpSpPr>
          <a:xfrm>
            <a:off x="5481522" y="971102"/>
            <a:ext cx="1228948" cy="4224513"/>
            <a:chOff x="4106521" y="728326"/>
            <a:chExt cx="921712" cy="3168385"/>
          </a:xfrm>
        </p:grpSpPr>
        <p:sp>
          <p:nvSpPr>
            <p:cNvPr id="82" name="Rounded Rectangle 41"/>
            <p:cNvSpPr/>
            <p:nvPr/>
          </p:nvSpPr>
          <p:spPr>
            <a:xfrm>
              <a:off x="4106521" y="728326"/>
              <a:ext cx="921712" cy="316838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endParaRPr>
            </a:p>
          </p:txBody>
        </p:sp>
        <p:grpSp>
          <p:nvGrpSpPr>
            <p:cNvPr id="83" name="Group 50"/>
            <p:cNvGrpSpPr/>
            <p:nvPr/>
          </p:nvGrpSpPr>
          <p:grpSpPr>
            <a:xfrm>
              <a:off x="4175957" y="3032606"/>
              <a:ext cx="782840" cy="782838"/>
              <a:chOff x="1703480" y="3032606"/>
              <a:chExt cx="782840" cy="782838"/>
            </a:xfrm>
          </p:grpSpPr>
          <p:sp>
            <p:nvSpPr>
              <p:cNvPr id="84" name="Oval 51"/>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accent1"/>
                  </a:solidFill>
                  <a:latin typeface="微软雅黑" panose="020B0503020204020204" pitchFamily="34" charset="-122"/>
                  <a:ea typeface="微软雅黑" panose="020B0503020204020204" pitchFamily="34" charset="-122"/>
                </a:endParaRPr>
              </a:p>
            </p:txBody>
          </p:sp>
          <p:sp>
            <p:nvSpPr>
              <p:cNvPr id="85" name="Oval 52"/>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3F3F"/>
                  </a:solidFill>
                  <a:latin typeface="微软雅黑" panose="020B0503020204020204" pitchFamily="34" charset="-122"/>
                  <a:ea typeface="微软雅黑" panose="020B0503020204020204" pitchFamily="34" charset="-122"/>
                </a:endParaRPr>
              </a:p>
            </p:txBody>
          </p:sp>
        </p:grpSp>
        <p:sp>
          <p:nvSpPr>
            <p:cNvPr id="90" name="Text Placeholder 3"/>
            <p:cNvSpPr txBox="1"/>
            <p:nvPr/>
          </p:nvSpPr>
          <p:spPr>
            <a:xfrm>
              <a:off x="4392687" y="3262574"/>
              <a:ext cx="349379" cy="32289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a:spcBef>
                  <a:spcPct val="20000"/>
                </a:spcBef>
                <a:defRPr/>
              </a:pP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3</a:t>
              </a:r>
              <a:endPar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92" name="Group 79"/>
          <p:cNvGrpSpPr/>
          <p:nvPr/>
        </p:nvGrpSpPr>
        <p:grpSpPr>
          <a:xfrm>
            <a:off x="8784325" y="1739195"/>
            <a:ext cx="1228949" cy="3456420"/>
            <a:chOff x="6588245" y="1304396"/>
            <a:chExt cx="921712" cy="2592315"/>
          </a:xfrm>
        </p:grpSpPr>
        <p:sp>
          <p:nvSpPr>
            <p:cNvPr id="93" name="Rounded Rectangle 43"/>
            <p:cNvSpPr/>
            <p:nvPr/>
          </p:nvSpPr>
          <p:spPr>
            <a:xfrm>
              <a:off x="6588245" y="1304396"/>
              <a:ext cx="921712" cy="2592315"/>
            </a:xfrm>
            <a:prstGeom prst="roundRect">
              <a:avLst>
                <a:gd name="adj" fmla="val 50000"/>
              </a:avLst>
            </a:prstGeom>
            <a:solidFill>
              <a:srgbClr val="519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endParaRPr>
            </a:p>
          </p:txBody>
        </p:sp>
        <p:grpSp>
          <p:nvGrpSpPr>
            <p:cNvPr id="94" name="Group 56"/>
            <p:cNvGrpSpPr/>
            <p:nvPr/>
          </p:nvGrpSpPr>
          <p:grpSpPr>
            <a:xfrm>
              <a:off x="6657681" y="3032606"/>
              <a:ext cx="782840" cy="782838"/>
              <a:chOff x="1703480" y="3032606"/>
              <a:chExt cx="782840" cy="782838"/>
            </a:xfrm>
          </p:grpSpPr>
          <p:sp>
            <p:nvSpPr>
              <p:cNvPr id="95" name="Oval 57"/>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accent3"/>
                  </a:solidFill>
                  <a:latin typeface="微软雅黑" panose="020B0503020204020204" pitchFamily="34" charset="-122"/>
                  <a:ea typeface="微软雅黑" panose="020B0503020204020204" pitchFamily="34" charset="-122"/>
                </a:endParaRPr>
              </a:p>
            </p:txBody>
          </p:sp>
          <p:sp>
            <p:nvSpPr>
              <p:cNvPr id="98" name="Oval 58"/>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00B0F0"/>
                  </a:solidFill>
                  <a:latin typeface="微软雅黑" panose="020B0503020204020204" pitchFamily="34" charset="-122"/>
                  <a:ea typeface="微软雅黑" panose="020B0503020204020204" pitchFamily="34" charset="-122"/>
                </a:endParaRPr>
              </a:p>
            </p:txBody>
          </p:sp>
        </p:grpSp>
        <p:sp>
          <p:nvSpPr>
            <p:cNvPr id="104" name="Text Placeholder 3"/>
            <p:cNvSpPr txBox="1"/>
            <p:nvPr/>
          </p:nvSpPr>
          <p:spPr>
            <a:xfrm>
              <a:off x="6899561" y="3262574"/>
              <a:ext cx="299080" cy="32289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a:spcBef>
                  <a:spcPct val="20000"/>
                </a:spcBef>
                <a:defRPr/>
              </a:pP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5</a:t>
              </a:r>
              <a:endPar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06" name="Group 78"/>
          <p:cNvGrpSpPr/>
          <p:nvPr/>
        </p:nvGrpSpPr>
        <p:grpSpPr>
          <a:xfrm>
            <a:off x="7132925" y="2507288"/>
            <a:ext cx="1228949" cy="2663083"/>
            <a:chOff x="5349694" y="1880466"/>
            <a:chExt cx="921712" cy="1997312"/>
          </a:xfrm>
        </p:grpSpPr>
        <p:sp>
          <p:nvSpPr>
            <p:cNvPr id="107" name="Rounded Rectangle 42"/>
            <p:cNvSpPr/>
            <p:nvPr/>
          </p:nvSpPr>
          <p:spPr>
            <a:xfrm>
              <a:off x="5349694" y="1880466"/>
              <a:ext cx="921712" cy="1997312"/>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endParaRPr>
            </a:p>
          </p:txBody>
        </p:sp>
        <p:grpSp>
          <p:nvGrpSpPr>
            <p:cNvPr id="108" name="Group 77"/>
            <p:cNvGrpSpPr/>
            <p:nvPr/>
          </p:nvGrpSpPr>
          <p:grpSpPr>
            <a:xfrm>
              <a:off x="5419130" y="3017709"/>
              <a:ext cx="782840" cy="782838"/>
              <a:chOff x="5419130" y="3017709"/>
              <a:chExt cx="782840" cy="782838"/>
            </a:xfrm>
          </p:grpSpPr>
          <p:grpSp>
            <p:nvGrpSpPr>
              <p:cNvPr id="109" name="Group 53"/>
              <p:cNvGrpSpPr/>
              <p:nvPr/>
            </p:nvGrpSpPr>
            <p:grpSpPr>
              <a:xfrm>
                <a:off x="5419130" y="3017709"/>
                <a:ext cx="782840" cy="782838"/>
                <a:chOff x="1703480" y="3032606"/>
                <a:chExt cx="782840" cy="782838"/>
              </a:xfrm>
            </p:grpSpPr>
            <p:sp>
              <p:nvSpPr>
                <p:cNvPr id="110" name="Oval 54"/>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accent2"/>
                    </a:solidFill>
                    <a:latin typeface="微软雅黑" panose="020B0503020204020204" pitchFamily="34" charset="-122"/>
                    <a:ea typeface="微软雅黑" panose="020B0503020204020204" pitchFamily="34" charset="-122"/>
                  </a:endParaRPr>
                </a:p>
              </p:txBody>
            </p:sp>
            <p:sp>
              <p:nvSpPr>
                <p:cNvPr id="111" name="Oval 55"/>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C000"/>
                    </a:solidFill>
                    <a:latin typeface="微软雅黑" panose="020B0503020204020204" pitchFamily="34" charset="-122"/>
                    <a:ea typeface="微软雅黑" panose="020B0503020204020204" pitchFamily="34" charset="-122"/>
                  </a:endParaRPr>
                </a:p>
              </p:txBody>
            </p:sp>
          </p:grpSp>
          <p:sp>
            <p:nvSpPr>
              <p:cNvPr id="113" name="Text Placeholder 3"/>
              <p:cNvSpPr txBox="1"/>
              <p:nvPr/>
            </p:nvSpPr>
            <p:spPr>
              <a:xfrm>
                <a:off x="5666772" y="3247680"/>
                <a:ext cx="283226" cy="32289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a:spcBef>
                    <a:spcPct val="20000"/>
                  </a:spcBef>
                  <a:defRPr/>
                </a:pP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4</a:t>
                </a:r>
                <a:endPar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sp>
        <p:nvSpPr>
          <p:cNvPr id="115" name="TextBox 107"/>
          <p:cNvSpPr txBox="1"/>
          <p:nvPr/>
        </p:nvSpPr>
        <p:spPr>
          <a:xfrm>
            <a:off x="1042401" y="5494840"/>
            <a:ext cx="10122441" cy="108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sz="1800" b="1" dirty="0">
                <a:sym typeface="微软雅黑" panose="020B0503020204020204" pitchFamily="34" charset="-122"/>
              </a:rPr>
              <a:t>对当前教改方向的宏观把握和精准解读；对“大数据”“高质量发展”“育人实践”“发现教育”等理念内涵进行科学界定；开展案例研究，形成不同维度的案例报告；开展育人实践研究，并不断总结优化。</a:t>
            </a:r>
            <a:endParaRPr lang="zh-CN" altLang="en-US" sz="1800" b="1" dirty="0">
              <a:sym typeface="微软雅黑" panose="020B0503020204020204" pitchFamily="34" charset="-122"/>
            </a:endParaRPr>
          </a:p>
        </p:txBody>
      </p:sp>
      <p:sp>
        <p:nvSpPr>
          <p:cNvPr id="116" name="文本框 13"/>
          <p:cNvSpPr txBox="1"/>
          <p:nvPr/>
        </p:nvSpPr>
        <p:spPr>
          <a:xfrm>
            <a:off x="2271306" y="2141267"/>
            <a:ext cx="1072669" cy="1898650"/>
          </a:xfrm>
          <a:prstGeom prst="rect">
            <a:avLst/>
          </a:prstGeom>
          <a:noFill/>
        </p:spPr>
        <p:txBody>
          <a:bodyPr wrap="square" lIns="91435" tIns="45716" rIns="91435" bIns="45716" rtlCol="0">
            <a:spAutoFit/>
          </a:bodyPr>
          <a:lstStyle/>
          <a:p>
            <a:pPr>
              <a:lnSpc>
                <a:spcPct val="120000"/>
              </a:lnSpc>
              <a:spcBef>
                <a:spcPct val="0"/>
              </a:spcBef>
              <a:buNone/>
            </a:pPr>
            <a:r>
              <a:rPr lang="zh-CN" altLang="en-US" sz="1400" b="1"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问题分析、现状研究、申报立项（2021年11月——2022年6月）</a:t>
            </a:r>
            <a:endParaRPr lang="zh-CN" altLang="en-US" sz="1400" b="1"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7" name="文本框 13"/>
          <p:cNvSpPr txBox="1"/>
          <p:nvPr/>
        </p:nvSpPr>
        <p:spPr>
          <a:xfrm>
            <a:off x="3922395" y="2506980"/>
            <a:ext cx="1136650" cy="1528445"/>
          </a:xfrm>
          <a:prstGeom prst="rect">
            <a:avLst/>
          </a:prstGeom>
          <a:noFill/>
        </p:spPr>
        <p:txBody>
          <a:bodyPr wrap="square" lIns="91435" tIns="45716" rIns="91435" bIns="45716" rtlCol="0">
            <a:spAutoFit/>
          </a:bodyPr>
          <a:lstStyle/>
          <a:p>
            <a:pPr>
              <a:lnSpc>
                <a:spcPct val="120000"/>
              </a:lnSpc>
              <a:spcBef>
                <a:spcPct val="0"/>
              </a:spcBef>
              <a:buNone/>
            </a:pPr>
            <a:r>
              <a:rPr lang="zh-CN" altLang="en-US" sz="1300" b="1"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基础研究、开题设计、机制研制（2022年6月——2022年10月）</a:t>
            </a:r>
            <a:endParaRPr lang="zh-CN" altLang="en-US" sz="1300" b="1"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8" name="文本框 13"/>
          <p:cNvSpPr txBox="1"/>
          <p:nvPr/>
        </p:nvSpPr>
        <p:spPr>
          <a:xfrm>
            <a:off x="8871864" y="2141267"/>
            <a:ext cx="1072669" cy="1898650"/>
          </a:xfrm>
          <a:prstGeom prst="rect">
            <a:avLst/>
          </a:prstGeom>
          <a:noFill/>
        </p:spPr>
        <p:txBody>
          <a:bodyPr wrap="square" lIns="91435" tIns="45716" rIns="91435" bIns="45716" rtlCol="0">
            <a:spAutoFit/>
          </a:bodyPr>
          <a:lstStyle/>
          <a:p>
            <a:pPr>
              <a:lnSpc>
                <a:spcPct val="120000"/>
              </a:lnSpc>
              <a:spcBef>
                <a:spcPct val="0"/>
              </a:spcBef>
              <a:buNone/>
            </a:pPr>
            <a:r>
              <a:rPr lang="zh-CN" altLang="en-US" sz="1400" b="1"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成效分析、提炼总结、撰写报告（2023年7月——2024年9月）</a:t>
            </a:r>
            <a:endParaRPr lang="zh-CN" altLang="en-US" sz="1400" b="1"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9" name="文本框 13"/>
          <p:cNvSpPr txBox="1"/>
          <p:nvPr/>
        </p:nvSpPr>
        <p:spPr>
          <a:xfrm>
            <a:off x="7133590" y="2794635"/>
            <a:ext cx="1228090" cy="1289050"/>
          </a:xfrm>
          <a:prstGeom prst="rect">
            <a:avLst/>
          </a:prstGeom>
          <a:noFill/>
        </p:spPr>
        <p:txBody>
          <a:bodyPr wrap="square" lIns="91435" tIns="45716" rIns="91435" bIns="45716" rtlCol="0">
            <a:spAutoFit/>
          </a:bodyPr>
          <a:lstStyle/>
          <a:p>
            <a:pPr>
              <a:lnSpc>
                <a:spcPct val="120000"/>
              </a:lnSpc>
              <a:spcBef>
                <a:spcPct val="0"/>
              </a:spcBef>
              <a:buNone/>
            </a:pPr>
            <a:r>
              <a:rPr lang="zh-CN" altLang="en-US" sz="1300" b="1"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中期论证、研究展示、反思提升（2023年1月——2023年6月）</a:t>
            </a:r>
            <a:endParaRPr lang="zh-CN" altLang="en-US" sz="1300" b="1"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0" name="文本框 13"/>
          <p:cNvSpPr txBox="1"/>
          <p:nvPr/>
        </p:nvSpPr>
        <p:spPr>
          <a:xfrm>
            <a:off x="5574316" y="1623547"/>
            <a:ext cx="1058228" cy="1898650"/>
          </a:xfrm>
          <a:prstGeom prst="rect">
            <a:avLst/>
          </a:prstGeom>
          <a:noFill/>
        </p:spPr>
        <p:txBody>
          <a:bodyPr wrap="square" lIns="91435" tIns="45716" rIns="91435" bIns="45716" rtlCol="0">
            <a:spAutoFit/>
          </a:bodyPr>
          <a:lstStyle/>
          <a:p>
            <a:pPr>
              <a:lnSpc>
                <a:spcPct val="120000"/>
              </a:lnSpc>
              <a:spcBef>
                <a:spcPct val="0"/>
              </a:spcBef>
              <a:buNone/>
            </a:pPr>
            <a:r>
              <a:rPr lang="zh-CN" altLang="en-US" sz="1400" b="1"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实践探索、行动研究、创新实施（2022年11月——2022年12月）</a:t>
            </a:r>
            <a:endParaRPr lang="zh-CN" altLang="en-US" sz="1400" b="1"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81"/>
                                        </p:tgtEl>
                                        <p:attrNameLst>
                                          <p:attrName>style.visibility</p:attrName>
                                        </p:attrNameLst>
                                      </p:cBhvr>
                                      <p:to>
                                        <p:strVal val="visible"/>
                                      </p:to>
                                    </p:set>
                                    <p:anim calcmode="lin" valueType="num">
                                      <p:cBhvr additive="base">
                                        <p:cTn id="17" dur="500" fill="hold"/>
                                        <p:tgtEl>
                                          <p:spTgt spid="81"/>
                                        </p:tgtEl>
                                        <p:attrNameLst>
                                          <p:attrName>ppt_x</p:attrName>
                                        </p:attrNameLst>
                                      </p:cBhvr>
                                      <p:tavLst>
                                        <p:tav tm="0">
                                          <p:val>
                                            <p:strVal val="#ppt_x"/>
                                          </p:val>
                                        </p:tav>
                                        <p:tav tm="100000">
                                          <p:val>
                                            <p:strVal val="#ppt_x"/>
                                          </p:val>
                                        </p:tav>
                                      </p:tavLst>
                                    </p:anim>
                                    <p:anim calcmode="lin" valueType="num">
                                      <p:cBhvr additive="base">
                                        <p:cTn id="18" dur="500" fill="hold"/>
                                        <p:tgtEl>
                                          <p:spTgt spid="8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106"/>
                                        </p:tgtEl>
                                        <p:attrNameLst>
                                          <p:attrName>style.visibility</p:attrName>
                                        </p:attrNameLst>
                                      </p:cBhvr>
                                      <p:to>
                                        <p:strVal val="visible"/>
                                      </p:to>
                                    </p:set>
                                    <p:anim calcmode="lin" valueType="num">
                                      <p:cBhvr additive="base">
                                        <p:cTn id="22" dur="500" fill="hold"/>
                                        <p:tgtEl>
                                          <p:spTgt spid="106"/>
                                        </p:tgtEl>
                                        <p:attrNameLst>
                                          <p:attrName>ppt_x</p:attrName>
                                        </p:attrNameLst>
                                      </p:cBhvr>
                                      <p:tavLst>
                                        <p:tav tm="0">
                                          <p:val>
                                            <p:strVal val="#ppt_x"/>
                                          </p:val>
                                        </p:tav>
                                        <p:tav tm="100000">
                                          <p:val>
                                            <p:strVal val="#ppt_x"/>
                                          </p:val>
                                        </p:tav>
                                      </p:tavLst>
                                    </p:anim>
                                    <p:anim calcmode="lin" valueType="num">
                                      <p:cBhvr additive="base">
                                        <p:cTn id="23" dur="500" fill="hold"/>
                                        <p:tgtEl>
                                          <p:spTgt spid="10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nodeType="afterEffect">
                                  <p:stCondLst>
                                    <p:cond delay="0"/>
                                  </p:stCondLst>
                                  <p:childTnLst>
                                    <p:set>
                                      <p:cBhvr>
                                        <p:cTn id="26" dur="1" fill="hold">
                                          <p:stCondLst>
                                            <p:cond delay="0"/>
                                          </p:stCondLst>
                                        </p:cTn>
                                        <p:tgtEl>
                                          <p:spTgt spid="92"/>
                                        </p:tgtEl>
                                        <p:attrNameLst>
                                          <p:attrName>style.visibility</p:attrName>
                                        </p:attrNameLst>
                                      </p:cBhvr>
                                      <p:to>
                                        <p:strVal val="visible"/>
                                      </p:to>
                                    </p:set>
                                    <p:anim calcmode="lin" valueType="num">
                                      <p:cBhvr additive="base">
                                        <p:cTn id="27" dur="500" fill="hold"/>
                                        <p:tgtEl>
                                          <p:spTgt spid="92"/>
                                        </p:tgtEl>
                                        <p:attrNameLst>
                                          <p:attrName>ppt_x</p:attrName>
                                        </p:attrNameLst>
                                      </p:cBhvr>
                                      <p:tavLst>
                                        <p:tav tm="0">
                                          <p:val>
                                            <p:strVal val="#ppt_x"/>
                                          </p:val>
                                        </p:tav>
                                        <p:tav tm="100000">
                                          <p:val>
                                            <p:strVal val="#ppt_x"/>
                                          </p:val>
                                        </p:tav>
                                      </p:tavLst>
                                    </p:anim>
                                    <p:anim calcmode="lin" valueType="num">
                                      <p:cBhvr additive="base">
                                        <p:cTn id="28"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16"/>
                                        </p:tgtEl>
                                        <p:attrNameLst>
                                          <p:attrName>style.visibility</p:attrName>
                                        </p:attrNameLst>
                                      </p:cBhvr>
                                      <p:to>
                                        <p:strVal val="visible"/>
                                      </p:to>
                                    </p:set>
                                    <p:animEffect transition="in" filter="dissolve">
                                      <p:cBhvr>
                                        <p:cTn id="33" dur="500"/>
                                        <p:tgtEl>
                                          <p:spTgt spid="11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7"/>
                                        </p:tgtEl>
                                        <p:attrNameLst>
                                          <p:attrName>style.visibility</p:attrName>
                                        </p:attrNameLst>
                                      </p:cBhvr>
                                      <p:to>
                                        <p:strVal val="visible"/>
                                      </p:to>
                                    </p:set>
                                    <p:animEffect transition="in" filter="dissolve">
                                      <p:cBhvr>
                                        <p:cTn id="38" dur="500"/>
                                        <p:tgtEl>
                                          <p:spTgt spid="11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dissolve">
                                      <p:cBhvr>
                                        <p:cTn id="43" dur="500"/>
                                        <p:tgtEl>
                                          <p:spTgt spid="12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19"/>
                                        </p:tgtEl>
                                        <p:attrNameLst>
                                          <p:attrName>style.visibility</p:attrName>
                                        </p:attrNameLst>
                                      </p:cBhvr>
                                      <p:to>
                                        <p:strVal val="visible"/>
                                      </p:to>
                                    </p:set>
                                    <p:animEffect transition="in" filter="dissolve">
                                      <p:cBhvr>
                                        <p:cTn id="48" dur="500"/>
                                        <p:tgtEl>
                                          <p:spTgt spid="119"/>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18"/>
                                        </p:tgtEl>
                                        <p:attrNameLst>
                                          <p:attrName>style.visibility</p:attrName>
                                        </p:attrNameLst>
                                      </p:cBhvr>
                                      <p:to>
                                        <p:strVal val="visible"/>
                                      </p:to>
                                    </p:set>
                                    <p:animEffect transition="in" filter="dissolve">
                                      <p:cBhvr>
                                        <p:cTn id="53" dur="500"/>
                                        <p:tgtEl>
                                          <p:spTgt spid="118"/>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3" fill="hold" nodeType="clickEffect">
                                  <p:stCondLst>
                                    <p:cond delay="250"/>
                                  </p:stCondLst>
                                  <p:childTnLst>
                                    <p:set>
                                      <p:cBhvr>
                                        <p:cTn id="57" dur="1" fill="hold">
                                          <p:stCondLst>
                                            <p:cond delay="0"/>
                                          </p:stCondLst>
                                        </p:cTn>
                                        <p:tgtEl>
                                          <p:spTgt spid="13"/>
                                        </p:tgtEl>
                                        <p:attrNameLst>
                                          <p:attrName>style.visibility</p:attrName>
                                        </p:attrNameLst>
                                      </p:cBhvr>
                                      <p:to>
                                        <p:strVal val="visible"/>
                                      </p:to>
                                    </p:set>
                                    <p:animEffect transition="in" filter="strips(upRigh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5"/>
                                        </p:tgtEl>
                                        <p:attrNameLst>
                                          <p:attrName>style.visibility</p:attrName>
                                        </p:attrNameLst>
                                      </p:cBhvr>
                                      <p:to>
                                        <p:strVal val="visible"/>
                                      </p:to>
                                    </p:set>
                                    <p:animEffect transition="in" filter="fade">
                                      <p:cBhvr>
                                        <p:cTn id="63"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P spid="117" grpId="0"/>
      <p:bldP spid="118" grpId="0"/>
      <p:bldP spid="119" grpId="0"/>
      <p:bldP spid="1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5221681" y="2975964"/>
            <a:ext cx="1766937" cy="2041039"/>
          </a:xfrm>
          <a:custGeom>
            <a:avLst/>
            <a:gdLst>
              <a:gd name="T0" fmla="*/ 3349 w 3349"/>
              <a:gd name="T1" fmla="*/ 2902 h 3868"/>
              <a:gd name="T2" fmla="*/ 1675 w 3349"/>
              <a:gd name="T3" fmla="*/ 3868 h 3868"/>
              <a:gd name="T4" fmla="*/ 0 w 3349"/>
              <a:gd name="T5" fmla="*/ 2902 h 3868"/>
              <a:gd name="T6" fmla="*/ 0 w 3349"/>
              <a:gd name="T7" fmla="*/ 966 h 3868"/>
              <a:gd name="T8" fmla="*/ 1675 w 3349"/>
              <a:gd name="T9" fmla="*/ 0 h 3868"/>
              <a:gd name="T10" fmla="*/ 3349 w 3349"/>
              <a:gd name="T11" fmla="*/ 966 h 3868"/>
              <a:gd name="T12" fmla="*/ 3349 w 3349"/>
              <a:gd name="T13" fmla="*/ 2902 h 3868"/>
            </a:gdLst>
            <a:ahLst/>
            <a:cxnLst>
              <a:cxn ang="0">
                <a:pos x="T0" y="T1"/>
              </a:cxn>
              <a:cxn ang="0">
                <a:pos x="T2" y="T3"/>
              </a:cxn>
              <a:cxn ang="0">
                <a:pos x="T4" y="T5"/>
              </a:cxn>
              <a:cxn ang="0">
                <a:pos x="T6" y="T7"/>
              </a:cxn>
              <a:cxn ang="0">
                <a:pos x="T8" y="T9"/>
              </a:cxn>
              <a:cxn ang="0">
                <a:pos x="T10" y="T11"/>
              </a:cxn>
              <a:cxn ang="0">
                <a:pos x="T12" y="T13"/>
              </a:cxn>
            </a:cxnLst>
            <a:rect l="0" t="0" r="r" b="b"/>
            <a:pathLst>
              <a:path w="3349" h="3868">
                <a:moveTo>
                  <a:pt x="3349" y="2902"/>
                </a:moveTo>
                <a:lnTo>
                  <a:pt x="1675" y="3868"/>
                </a:lnTo>
                <a:lnTo>
                  <a:pt x="0" y="2902"/>
                </a:lnTo>
                <a:lnTo>
                  <a:pt x="0" y="966"/>
                </a:lnTo>
                <a:lnTo>
                  <a:pt x="1675" y="0"/>
                </a:lnTo>
                <a:lnTo>
                  <a:pt x="3349" y="966"/>
                </a:lnTo>
                <a:lnTo>
                  <a:pt x="3349" y="2902"/>
                </a:lnTo>
                <a:close/>
              </a:path>
            </a:pathLst>
          </a:custGeom>
          <a:solidFill>
            <a:schemeClr val="accent4">
              <a:lumMod val="75000"/>
            </a:schemeClr>
          </a:solidFill>
          <a:ln>
            <a:noFill/>
          </a:ln>
          <a:effectLst>
            <a:innerShdw blurRad="190500" dist="508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zh-CN" altLang="en-US" sz="2400">
              <a:solidFill>
                <a:srgbClr val="133984"/>
              </a:solidFill>
            </a:endParaRPr>
          </a:p>
        </p:txBody>
      </p:sp>
      <p:grpSp>
        <p:nvGrpSpPr>
          <p:cNvPr id="33" name="组合 32"/>
          <p:cNvGrpSpPr/>
          <p:nvPr/>
        </p:nvGrpSpPr>
        <p:grpSpPr>
          <a:xfrm>
            <a:off x="5385181" y="3491217"/>
            <a:ext cx="1403448" cy="867811"/>
            <a:chOff x="8513763" y="2622551"/>
            <a:chExt cx="765175" cy="473075"/>
          </a:xfrm>
          <a:solidFill>
            <a:srgbClr val="00B0F0"/>
          </a:solidFill>
          <a:effectLst>
            <a:outerShdw blurRad="50800" dist="38100" dir="8100000" algn="tr" rotWithShape="0">
              <a:prstClr val="black">
                <a:alpha val="40000"/>
              </a:prstClr>
            </a:outerShdw>
          </a:effectLst>
        </p:grpSpPr>
        <p:sp>
          <p:nvSpPr>
            <p:cNvPr id="34" name="Freeform 36"/>
            <p:cNvSpPr/>
            <p:nvPr/>
          </p:nvSpPr>
          <p:spPr bwMode="auto">
            <a:xfrm>
              <a:off x="8704263" y="2622551"/>
              <a:ext cx="382587" cy="473075"/>
            </a:xfrm>
            <a:custGeom>
              <a:avLst/>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3200" dirty="0">
                <a:solidFill>
                  <a:srgbClr val="133984"/>
                </a:solidFill>
                <a:latin typeface="微软雅黑" panose="020B0503020204020204" pitchFamily="34" charset="-122"/>
              </a:endParaRPr>
            </a:p>
          </p:txBody>
        </p:sp>
        <p:sp>
          <p:nvSpPr>
            <p:cNvPr id="35" name="Freeform 37"/>
            <p:cNvSpPr/>
            <p:nvPr/>
          </p:nvSpPr>
          <p:spPr bwMode="auto">
            <a:xfrm>
              <a:off x="8513763" y="2709863"/>
              <a:ext cx="242887" cy="385763"/>
            </a:xfrm>
            <a:custGeom>
              <a:avLst/>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3200" dirty="0">
                <a:solidFill>
                  <a:srgbClr val="133984"/>
                </a:solidFill>
                <a:latin typeface="微软雅黑" panose="020B0503020204020204" pitchFamily="34" charset="-122"/>
              </a:endParaRPr>
            </a:p>
          </p:txBody>
        </p:sp>
        <p:sp>
          <p:nvSpPr>
            <p:cNvPr id="36" name="Freeform 38"/>
            <p:cNvSpPr/>
            <p:nvPr/>
          </p:nvSpPr>
          <p:spPr bwMode="auto">
            <a:xfrm>
              <a:off x="9034463" y="2709863"/>
              <a:ext cx="244475" cy="385763"/>
            </a:xfrm>
            <a:custGeom>
              <a:avLst/>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3200" dirty="0">
                <a:solidFill>
                  <a:srgbClr val="133984"/>
                </a:solidFill>
                <a:latin typeface="微软雅黑" panose="020B0503020204020204" pitchFamily="34" charset="-122"/>
              </a:endParaRPr>
            </a:p>
          </p:txBody>
        </p:sp>
        <p:sp>
          <p:nvSpPr>
            <p:cNvPr id="37" name="Freeform 39"/>
            <p:cNvSpPr/>
            <p:nvPr/>
          </p:nvSpPr>
          <p:spPr bwMode="auto">
            <a:xfrm>
              <a:off x="8704263" y="2622551"/>
              <a:ext cx="382587" cy="473075"/>
            </a:xfrm>
            <a:custGeom>
              <a:avLst/>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3200" dirty="0">
                <a:solidFill>
                  <a:srgbClr val="133984"/>
                </a:solidFill>
                <a:latin typeface="微软雅黑" panose="020B0503020204020204" pitchFamily="34" charset="-122"/>
              </a:endParaRPr>
            </a:p>
          </p:txBody>
        </p:sp>
        <p:sp>
          <p:nvSpPr>
            <p:cNvPr id="38" name="Freeform 40"/>
            <p:cNvSpPr/>
            <p:nvPr/>
          </p:nvSpPr>
          <p:spPr bwMode="auto">
            <a:xfrm>
              <a:off x="8513763" y="2709863"/>
              <a:ext cx="242887" cy="385763"/>
            </a:xfrm>
            <a:custGeom>
              <a:avLst/>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3200" dirty="0">
                <a:solidFill>
                  <a:srgbClr val="133984"/>
                </a:solidFill>
                <a:latin typeface="微软雅黑" panose="020B0503020204020204" pitchFamily="34" charset="-122"/>
              </a:endParaRPr>
            </a:p>
          </p:txBody>
        </p:sp>
        <p:sp>
          <p:nvSpPr>
            <p:cNvPr id="39" name="Freeform 41"/>
            <p:cNvSpPr/>
            <p:nvPr/>
          </p:nvSpPr>
          <p:spPr bwMode="auto">
            <a:xfrm>
              <a:off x="9034463" y="2709863"/>
              <a:ext cx="244475" cy="385763"/>
            </a:xfrm>
            <a:custGeom>
              <a:avLst/>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3200" dirty="0">
                <a:solidFill>
                  <a:srgbClr val="133984"/>
                </a:solidFill>
                <a:latin typeface="微软雅黑" panose="020B0503020204020204" pitchFamily="34" charset="-122"/>
              </a:endParaRPr>
            </a:p>
          </p:txBody>
        </p:sp>
      </p:grpSp>
      <p:grpSp>
        <p:nvGrpSpPr>
          <p:cNvPr id="146" name="组合 145"/>
          <p:cNvGrpSpPr/>
          <p:nvPr/>
        </p:nvGrpSpPr>
        <p:grpSpPr>
          <a:xfrm>
            <a:off x="4364504" y="1466253"/>
            <a:ext cx="1602395" cy="1850326"/>
            <a:chOff x="3273692" y="1099961"/>
            <a:chExt cx="1202093" cy="1388087"/>
          </a:xfrm>
        </p:grpSpPr>
        <p:sp>
          <p:nvSpPr>
            <p:cNvPr id="11"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grpSp>
          <p:nvGrpSpPr>
            <p:cNvPr id="145" name="组合 144"/>
            <p:cNvGrpSpPr/>
            <p:nvPr/>
          </p:nvGrpSpPr>
          <p:grpSpPr>
            <a:xfrm>
              <a:off x="3273692" y="1099961"/>
              <a:ext cx="1202093" cy="1388087"/>
              <a:chOff x="3273692" y="1099961"/>
              <a:chExt cx="1202093" cy="1388087"/>
            </a:xfrm>
          </p:grpSpPr>
          <p:sp>
            <p:nvSpPr>
              <p:cNvPr id="12"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sp>
            <p:nvSpPr>
              <p:cNvPr id="13"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zh-CN" altLang="en-US" sz="2400">
                  <a:solidFill>
                    <a:srgbClr val="133984"/>
                  </a:solidFill>
                </a:endParaRPr>
              </a:p>
            </p:txBody>
          </p:sp>
          <p:sp>
            <p:nvSpPr>
              <p:cNvPr id="21" name="Freeform 24"/>
              <p:cNvSpPr>
                <a:spLocks noEditPoints="1"/>
              </p:cNvSpPr>
              <p:nvPr/>
            </p:nvSpPr>
            <p:spPr bwMode="auto">
              <a:xfrm>
                <a:off x="3541622" y="1353554"/>
                <a:ext cx="94443"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1"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7"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2"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sp>
            <p:nvSpPr>
              <p:cNvPr id="22" name="Freeform 25"/>
              <p:cNvSpPr/>
              <p:nvPr/>
            </p:nvSpPr>
            <p:spPr bwMode="auto">
              <a:xfrm>
                <a:off x="3658649" y="1355607"/>
                <a:ext cx="53381" cy="196099"/>
              </a:xfrm>
              <a:custGeom>
                <a:avLst/>
                <a:gdLst>
                  <a:gd name="T0" fmla="*/ 14 w 29"/>
                  <a:gd name="T1" fmla="*/ 105 h 105"/>
                  <a:gd name="T2" fmla="*/ 14 w 29"/>
                  <a:gd name="T3" fmla="*/ 24 h 105"/>
                  <a:gd name="T4" fmla="*/ 0 w 29"/>
                  <a:gd name="T5" fmla="*/ 24 h 105"/>
                  <a:gd name="T6" fmla="*/ 0 w 29"/>
                  <a:gd name="T7" fmla="*/ 13 h 105"/>
                  <a:gd name="T8" fmla="*/ 11 w 29"/>
                  <a:gd name="T9" fmla="*/ 9 h 105"/>
                  <a:gd name="T10" fmla="*/ 18 w 29"/>
                  <a:gd name="T11" fmla="*/ 0 h 105"/>
                  <a:gd name="T12" fmla="*/ 29 w 29"/>
                  <a:gd name="T13" fmla="*/ 0 h 105"/>
                  <a:gd name="T14" fmla="*/ 29 w 29"/>
                  <a:gd name="T15" fmla="*/ 105 h 105"/>
                  <a:gd name="T16" fmla="*/ 14 w 29"/>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05">
                    <a:moveTo>
                      <a:pt x="14" y="105"/>
                    </a:moveTo>
                    <a:cubicBezTo>
                      <a:pt x="14" y="24"/>
                      <a:pt x="14" y="24"/>
                      <a:pt x="14" y="24"/>
                    </a:cubicBezTo>
                    <a:cubicBezTo>
                      <a:pt x="0" y="24"/>
                      <a:pt x="0" y="24"/>
                      <a:pt x="0" y="24"/>
                    </a:cubicBezTo>
                    <a:cubicBezTo>
                      <a:pt x="0" y="13"/>
                      <a:pt x="0" y="13"/>
                      <a:pt x="0" y="13"/>
                    </a:cubicBezTo>
                    <a:cubicBezTo>
                      <a:pt x="4" y="13"/>
                      <a:pt x="8" y="11"/>
                      <a:pt x="11" y="9"/>
                    </a:cubicBezTo>
                    <a:cubicBezTo>
                      <a:pt x="15" y="7"/>
                      <a:pt x="17" y="4"/>
                      <a:pt x="18" y="0"/>
                    </a:cubicBezTo>
                    <a:cubicBezTo>
                      <a:pt x="29" y="0"/>
                      <a:pt x="29" y="0"/>
                      <a:pt x="29" y="0"/>
                    </a:cubicBezTo>
                    <a:cubicBezTo>
                      <a:pt x="29" y="105"/>
                      <a:pt x="29" y="105"/>
                      <a:pt x="29" y="105"/>
                    </a:cubicBezTo>
                    <a:lnTo>
                      <a:pt x="14" y="10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grpSp>
            <p:nvGrpSpPr>
              <p:cNvPr id="40" name="组合 39"/>
              <p:cNvGrpSpPr/>
              <p:nvPr/>
            </p:nvGrpSpPr>
            <p:grpSpPr>
              <a:xfrm>
                <a:off x="3636343" y="1711343"/>
                <a:ext cx="476975" cy="401341"/>
                <a:chOff x="5146675" y="766763"/>
                <a:chExt cx="1590676" cy="1338263"/>
              </a:xfrm>
              <a:solidFill>
                <a:srgbClr val="C00000"/>
              </a:solidFill>
              <a:effectLst>
                <a:outerShdw blurRad="50800" dist="38100" dir="8100000" algn="tr" rotWithShape="0">
                  <a:prstClr val="black">
                    <a:alpha val="40000"/>
                  </a:prstClr>
                </a:outerShdw>
              </a:effectLst>
            </p:grpSpPr>
            <p:sp>
              <p:nvSpPr>
                <p:cNvPr id="41" name="Oval 18"/>
                <p:cNvSpPr>
                  <a:spLocks noChangeArrowheads="1"/>
                </p:cNvSpPr>
                <p:nvPr/>
              </p:nvSpPr>
              <p:spPr bwMode="auto">
                <a:xfrm>
                  <a:off x="5675313" y="766763"/>
                  <a:ext cx="533400" cy="534988"/>
                </a:xfrm>
                <a:prstGeom prst="ellipse">
                  <a:avLst/>
                </a:pr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2400" dirty="0">
                    <a:solidFill>
                      <a:srgbClr val="133984"/>
                    </a:solidFill>
                    <a:latin typeface="微软雅黑" panose="020B0503020204020204" pitchFamily="34" charset="-122"/>
                  </a:endParaRPr>
                </a:p>
              </p:txBody>
            </p:sp>
            <p:sp>
              <p:nvSpPr>
                <p:cNvPr id="42" name="Freeform 19"/>
                <p:cNvSpPr/>
                <p:nvPr/>
              </p:nvSpPr>
              <p:spPr bwMode="auto">
                <a:xfrm>
                  <a:off x="5511799" y="1344611"/>
                  <a:ext cx="860424" cy="760415"/>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2400" dirty="0">
                    <a:solidFill>
                      <a:srgbClr val="133984"/>
                    </a:solidFill>
                    <a:latin typeface="微软雅黑" panose="020B0503020204020204" pitchFamily="34" charset="-122"/>
                  </a:endParaRPr>
                </a:p>
              </p:txBody>
            </p:sp>
            <p:sp>
              <p:nvSpPr>
                <p:cNvPr id="43"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2400" dirty="0">
                    <a:solidFill>
                      <a:srgbClr val="133984"/>
                    </a:solidFill>
                    <a:latin typeface="微软雅黑" panose="020B0503020204020204" pitchFamily="34" charset="-122"/>
                  </a:endParaRPr>
                </a:p>
              </p:txBody>
            </p:sp>
            <p:sp>
              <p:nvSpPr>
                <p:cNvPr id="44"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2400" dirty="0">
                    <a:solidFill>
                      <a:srgbClr val="133984"/>
                    </a:solidFill>
                    <a:latin typeface="微软雅黑" panose="020B0503020204020204" pitchFamily="34" charset="-122"/>
                  </a:endParaRPr>
                </a:p>
              </p:txBody>
            </p:sp>
            <p:sp>
              <p:nvSpPr>
                <p:cNvPr id="45"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2400" dirty="0">
                    <a:solidFill>
                      <a:srgbClr val="133984"/>
                    </a:solidFill>
                    <a:latin typeface="微软雅黑" panose="020B0503020204020204" pitchFamily="34" charset="-122"/>
                  </a:endParaRPr>
                </a:p>
              </p:txBody>
            </p:sp>
            <p:sp>
              <p:nvSpPr>
                <p:cNvPr id="46"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2400" dirty="0">
                    <a:solidFill>
                      <a:srgbClr val="133984"/>
                    </a:solidFill>
                    <a:latin typeface="微软雅黑" panose="020B0503020204020204" pitchFamily="34" charset="-122"/>
                  </a:endParaRPr>
                </a:p>
              </p:txBody>
            </p:sp>
            <p:sp>
              <p:nvSpPr>
                <p:cNvPr id="47"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2400" dirty="0">
                    <a:solidFill>
                      <a:srgbClr val="133984"/>
                    </a:solidFill>
                    <a:latin typeface="微软雅黑" panose="020B0503020204020204" pitchFamily="34" charset="-122"/>
                  </a:endParaRPr>
                </a:p>
              </p:txBody>
            </p:sp>
            <p:sp>
              <p:nvSpPr>
                <p:cNvPr id="48" name="Oval 25"/>
                <p:cNvSpPr>
                  <a:spLocks noChangeArrowheads="1"/>
                </p:cNvSpPr>
                <p:nvPr/>
              </p:nvSpPr>
              <p:spPr bwMode="auto">
                <a:xfrm>
                  <a:off x="5267325" y="966788"/>
                  <a:ext cx="401638" cy="403225"/>
                </a:xfrm>
                <a:prstGeom prst="ellipse">
                  <a:avLst/>
                </a:pr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2400" dirty="0">
                    <a:solidFill>
                      <a:srgbClr val="133984"/>
                    </a:solidFill>
                    <a:latin typeface="微软雅黑" panose="020B0503020204020204" pitchFamily="34" charset="-122"/>
                  </a:endParaRPr>
                </a:p>
              </p:txBody>
            </p:sp>
            <p:sp>
              <p:nvSpPr>
                <p:cNvPr id="49"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2400" dirty="0">
                    <a:solidFill>
                      <a:srgbClr val="133984"/>
                    </a:solidFill>
                    <a:latin typeface="微软雅黑" panose="020B0503020204020204" pitchFamily="34" charset="-122"/>
                  </a:endParaRPr>
                </a:p>
              </p:txBody>
            </p:sp>
            <p:sp>
              <p:nvSpPr>
                <p:cNvPr id="50"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2400" dirty="0">
                    <a:solidFill>
                      <a:srgbClr val="133984"/>
                    </a:solidFill>
                    <a:latin typeface="微软雅黑" panose="020B0503020204020204" pitchFamily="34" charset="-122"/>
                  </a:endParaRPr>
                </a:p>
              </p:txBody>
            </p:sp>
            <p:sp>
              <p:nvSpPr>
                <p:cNvPr id="51" name="Oval 28"/>
                <p:cNvSpPr>
                  <a:spLocks noChangeArrowheads="1"/>
                </p:cNvSpPr>
                <p:nvPr/>
              </p:nvSpPr>
              <p:spPr bwMode="auto">
                <a:xfrm>
                  <a:off x="6215063" y="966788"/>
                  <a:ext cx="403225" cy="403225"/>
                </a:xfrm>
                <a:prstGeom prst="ellipse">
                  <a:avLst/>
                </a:pr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2400" dirty="0">
                    <a:solidFill>
                      <a:srgbClr val="133984"/>
                    </a:solidFill>
                    <a:latin typeface="微软雅黑" panose="020B0503020204020204" pitchFamily="34" charset="-122"/>
                  </a:endParaRPr>
                </a:p>
              </p:txBody>
            </p:sp>
            <p:sp>
              <p:nvSpPr>
                <p:cNvPr id="52"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2400" dirty="0">
                    <a:solidFill>
                      <a:srgbClr val="133984"/>
                    </a:solidFill>
                    <a:latin typeface="微软雅黑" panose="020B0503020204020204" pitchFamily="34" charset="-122"/>
                  </a:endParaRPr>
                </a:p>
              </p:txBody>
            </p:sp>
          </p:grpSp>
        </p:grpSp>
      </p:grpSp>
      <p:grpSp>
        <p:nvGrpSpPr>
          <p:cNvPr id="156" name="组合 155"/>
          <p:cNvGrpSpPr/>
          <p:nvPr/>
        </p:nvGrpSpPr>
        <p:grpSpPr>
          <a:xfrm>
            <a:off x="4364504" y="4690636"/>
            <a:ext cx="1602395" cy="1850326"/>
            <a:chOff x="3273692" y="3518846"/>
            <a:chExt cx="1202093" cy="1388087"/>
          </a:xfrm>
        </p:grpSpPr>
        <p:sp>
          <p:nvSpPr>
            <p:cNvPr id="7" name="Freeform 10"/>
            <p:cNvSpPr/>
            <p:nvPr/>
          </p:nvSpPr>
          <p:spPr bwMode="auto">
            <a:xfrm>
              <a:off x="3345550" y="3559913"/>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A4C5B"/>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grpSp>
          <p:nvGrpSpPr>
            <p:cNvPr id="155" name="组合 154"/>
            <p:cNvGrpSpPr/>
            <p:nvPr/>
          </p:nvGrpSpPr>
          <p:grpSpPr>
            <a:xfrm>
              <a:off x="3273692" y="3518846"/>
              <a:ext cx="1202093" cy="1388087"/>
              <a:chOff x="3273692" y="3518846"/>
              <a:chExt cx="1202093" cy="1388087"/>
            </a:xfrm>
          </p:grpSpPr>
          <p:grpSp>
            <p:nvGrpSpPr>
              <p:cNvPr id="153" name="组合 152"/>
              <p:cNvGrpSpPr/>
              <p:nvPr/>
            </p:nvGrpSpPr>
            <p:grpSpPr>
              <a:xfrm>
                <a:off x="3273692" y="3518846"/>
                <a:ext cx="1202093" cy="1388087"/>
                <a:chOff x="3273692" y="3518846"/>
                <a:chExt cx="1202093" cy="1388087"/>
              </a:xfrm>
            </p:grpSpPr>
            <p:sp>
              <p:nvSpPr>
                <p:cNvPr id="8" name="Freeform 11"/>
                <p:cNvSpPr/>
                <p:nvPr/>
              </p:nvSpPr>
              <p:spPr bwMode="auto">
                <a:xfrm>
                  <a:off x="3273692" y="3518846"/>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sp>
              <p:nvSpPr>
                <p:cNvPr id="18" name="Freeform 21"/>
                <p:cNvSpPr/>
                <p:nvPr/>
              </p:nvSpPr>
              <p:spPr bwMode="auto">
                <a:xfrm>
                  <a:off x="3345551" y="3559913"/>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cap="flat">
                  <a:noFill/>
                  <a:prstDash val="solid"/>
                  <a:miter lim="800000"/>
                </a:ln>
                <a:effectLst>
                  <a:outerShdw blurRad="279400" dist="76200" dir="2700000" algn="tl" rotWithShape="0">
                    <a:prstClr val="black">
                      <a:alpha val="28000"/>
                    </a:prstClr>
                  </a:outerShdw>
                </a:effec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grpSp>
          <p:sp>
            <p:nvSpPr>
              <p:cNvPr id="25" name="Freeform 28"/>
              <p:cNvSpPr>
                <a:spLocks noEditPoints="1"/>
              </p:cNvSpPr>
              <p:nvPr/>
            </p:nvSpPr>
            <p:spPr bwMode="auto">
              <a:xfrm>
                <a:off x="3504667" y="3772439"/>
                <a:ext cx="93416"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2"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sp>
            <p:nvSpPr>
              <p:cNvPr id="26" name="Freeform 29"/>
              <p:cNvSpPr/>
              <p:nvPr/>
            </p:nvSpPr>
            <p:spPr bwMode="auto">
              <a:xfrm>
                <a:off x="3622720" y="3774493"/>
                <a:ext cx="89310" cy="198152"/>
              </a:xfrm>
              <a:custGeom>
                <a:avLst/>
                <a:gdLst>
                  <a:gd name="T0" fmla="*/ 17 w 48"/>
                  <a:gd name="T1" fmla="*/ 16 h 106"/>
                  <a:gd name="T2" fmla="*/ 17 w 48"/>
                  <a:gd name="T3" fmla="*/ 38 h 106"/>
                  <a:gd name="T4" fmla="*/ 24 w 48"/>
                  <a:gd name="T5" fmla="*/ 33 h 106"/>
                  <a:gd name="T6" fmla="*/ 29 w 48"/>
                  <a:gd name="T7" fmla="*/ 32 h 106"/>
                  <a:gd name="T8" fmla="*/ 44 w 48"/>
                  <a:gd name="T9" fmla="*/ 39 h 106"/>
                  <a:gd name="T10" fmla="*/ 48 w 48"/>
                  <a:gd name="T11" fmla="*/ 57 h 106"/>
                  <a:gd name="T12" fmla="*/ 48 w 48"/>
                  <a:gd name="T13" fmla="*/ 80 h 106"/>
                  <a:gd name="T14" fmla="*/ 41 w 48"/>
                  <a:gd name="T15" fmla="*/ 99 h 106"/>
                  <a:gd name="T16" fmla="*/ 23 w 48"/>
                  <a:gd name="T17" fmla="*/ 106 h 106"/>
                  <a:gd name="T18" fmla="*/ 6 w 48"/>
                  <a:gd name="T19" fmla="*/ 98 h 106"/>
                  <a:gd name="T20" fmla="*/ 0 w 48"/>
                  <a:gd name="T21" fmla="*/ 81 h 106"/>
                  <a:gd name="T22" fmla="*/ 0 w 48"/>
                  <a:gd name="T23" fmla="*/ 78 h 106"/>
                  <a:gd name="T24" fmla="*/ 15 w 48"/>
                  <a:gd name="T25" fmla="*/ 77 h 106"/>
                  <a:gd name="T26" fmla="*/ 15 w 48"/>
                  <a:gd name="T27" fmla="*/ 81 h 106"/>
                  <a:gd name="T28" fmla="*/ 20 w 48"/>
                  <a:gd name="T29" fmla="*/ 89 h 106"/>
                  <a:gd name="T30" fmla="*/ 23 w 48"/>
                  <a:gd name="T31" fmla="*/ 90 h 106"/>
                  <a:gd name="T32" fmla="*/ 33 w 48"/>
                  <a:gd name="T33" fmla="*/ 80 h 106"/>
                  <a:gd name="T34" fmla="*/ 33 w 48"/>
                  <a:gd name="T35" fmla="*/ 54 h 106"/>
                  <a:gd name="T36" fmla="*/ 29 w 48"/>
                  <a:gd name="T37" fmla="*/ 46 h 106"/>
                  <a:gd name="T38" fmla="*/ 25 w 48"/>
                  <a:gd name="T39" fmla="*/ 45 h 106"/>
                  <a:gd name="T40" fmla="*/ 19 w 48"/>
                  <a:gd name="T41" fmla="*/ 48 h 106"/>
                  <a:gd name="T42" fmla="*/ 17 w 48"/>
                  <a:gd name="T43" fmla="*/ 54 h 106"/>
                  <a:gd name="T44" fmla="*/ 17 w 48"/>
                  <a:gd name="T45" fmla="*/ 57 h 106"/>
                  <a:gd name="T46" fmla="*/ 1 w 48"/>
                  <a:gd name="T47" fmla="*/ 57 h 106"/>
                  <a:gd name="T48" fmla="*/ 1 w 48"/>
                  <a:gd name="T49" fmla="*/ 0 h 106"/>
                  <a:gd name="T50" fmla="*/ 47 w 48"/>
                  <a:gd name="T51" fmla="*/ 0 h 106"/>
                  <a:gd name="T52" fmla="*/ 47 w 48"/>
                  <a:gd name="T53" fmla="*/ 16 h 106"/>
                  <a:gd name="T54" fmla="*/ 17 w 48"/>
                  <a:gd name="T55" fmla="*/ 1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106">
                    <a:moveTo>
                      <a:pt x="17" y="16"/>
                    </a:moveTo>
                    <a:cubicBezTo>
                      <a:pt x="17" y="38"/>
                      <a:pt x="17" y="38"/>
                      <a:pt x="17" y="38"/>
                    </a:cubicBezTo>
                    <a:cubicBezTo>
                      <a:pt x="19" y="36"/>
                      <a:pt x="21" y="34"/>
                      <a:pt x="24" y="33"/>
                    </a:cubicBezTo>
                    <a:cubicBezTo>
                      <a:pt x="25" y="32"/>
                      <a:pt x="27" y="32"/>
                      <a:pt x="29" y="32"/>
                    </a:cubicBezTo>
                    <a:cubicBezTo>
                      <a:pt x="36" y="32"/>
                      <a:pt x="41" y="35"/>
                      <a:pt x="44" y="39"/>
                    </a:cubicBezTo>
                    <a:cubicBezTo>
                      <a:pt x="47" y="44"/>
                      <a:pt x="48" y="49"/>
                      <a:pt x="48" y="57"/>
                    </a:cubicBezTo>
                    <a:cubicBezTo>
                      <a:pt x="48" y="80"/>
                      <a:pt x="48" y="80"/>
                      <a:pt x="48" y="80"/>
                    </a:cubicBezTo>
                    <a:cubicBezTo>
                      <a:pt x="48" y="87"/>
                      <a:pt x="46" y="94"/>
                      <a:pt x="41" y="99"/>
                    </a:cubicBezTo>
                    <a:cubicBezTo>
                      <a:pt x="36" y="103"/>
                      <a:pt x="31" y="106"/>
                      <a:pt x="23" y="106"/>
                    </a:cubicBezTo>
                    <a:cubicBezTo>
                      <a:pt x="17" y="106"/>
                      <a:pt x="11" y="103"/>
                      <a:pt x="6" y="98"/>
                    </a:cubicBezTo>
                    <a:cubicBezTo>
                      <a:pt x="2" y="94"/>
                      <a:pt x="0" y="88"/>
                      <a:pt x="0" y="81"/>
                    </a:cubicBezTo>
                    <a:cubicBezTo>
                      <a:pt x="0" y="78"/>
                      <a:pt x="0" y="78"/>
                      <a:pt x="0" y="78"/>
                    </a:cubicBezTo>
                    <a:cubicBezTo>
                      <a:pt x="15" y="77"/>
                      <a:pt x="15" y="77"/>
                      <a:pt x="15" y="77"/>
                    </a:cubicBezTo>
                    <a:cubicBezTo>
                      <a:pt x="15" y="81"/>
                      <a:pt x="15" y="81"/>
                      <a:pt x="15" y="81"/>
                    </a:cubicBezTo>
                    <a:cubicBezTo>
                      <a:pt x="16" y="85"/>
                      <a:pt x="17" y="88"/>
                      <a:pt x="20" y="89"/>
                    </a:cubicBezTo>
                    <a:cubicBezTo>
                      <a:pt x="21" y="89"/>
                      <a:pt x="22" y="90"/>
                      <a:pt x="23" y="90"/>
                    </a:cubicBezTo>
                    <a:cubicBezTo>
                      <a:pt x="30" y="90"/>
                      <a:pt x="33" y="86"/>
                      <a:pt x="33" y="80"/>
                    </a:cubicBezTo>
                    <a:cubicBezTo>
                      <a:pt x="33" y="54"/>
                      <a:pt x="33" y="54"/>
                      <a:pt x="33" y="54"/>
                    </a:cubicBezTo>
                    <a:cubicBezTo>
                      <a:pt x="33" y="51"/>
                      <a:pt x="32" y="48"/>
                      <a:pt x="29" y="46"/>
                    </a:cubicBezTo>
                    <a:cubicBezTo>
                      <a:pt x="28" y="45"/>
                      <a:pt x="27" y="45"/>
                      <a:pt x="25" y="45"/>
                    </a:cubicBezTo>
                    <a:cubicBezTo>
                      <a:pt x="22" y="45"/>
                      <a:pt x="20" y="46"/>
                      <a:pt x="19" y="48"/>
                    </a:cubicBezTo>
                    <a:cubicBezTo>
                      <a:pt x="18" y="50"/>
                      <a:pt x="17" y="52"/>
                      <a:pt x="17" y="54"/>
                    </a:cubicBezTo>
                    <a:cubicBezTo>
                      <a:pt x="17" y="57"/>
                      <a:pt x="17" y="57"/>
                      <a:pt x="17" y="57"/>
                    </a:cubicBezTo>
                    <a:cubicBezTo>
                      <a:pt x="1" y="57"/>
                      <a:pt x="1" y="57"/>
                      <a:pt x="1" y="57"/>
                    </a:cubicBezTo>
                    <a:cubicBezTo>
                      <a:pt x="1" y="0"/>
                      <a:pt x="1" y="0"/>
                      <a:pt x="1" y="0"/>
                    </a:cubicBezTo>
                    <a:cubicBezTo>
                      <a:pt x="47" y="0"/>
                      <a:pt x="47" y="0"/>
                      <a:pt x="47" y="0"/>
                    </a:cubicBezTo>
                    <a:cubicBezTo>
                      <a:pt x="47" y="16"/>
                      <a:pt x="47" y="16"/>
                      <a:pt x="47"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grpSp>
            <p:nvGrpSpPr>
              <p:cNvPr id="53" name="组合 52"/>
              <p:cNvGrpSpPr/>
              <p:nvPr/>
            </p:nvGrpSpPr>
            <p:grpSpPr>
              <a:xfrm>
                <a:off x="3687515" y="4141748"/>
                <a:ext cx="403191" cy="374204"/>
                <a:chOff x="5278438" y="2973388"/>
                <a:chExt cx="1344613" cy="1247775"/>
              </a:xfrm>
              <a:solidFill>
                <a:srgbClr val="C00000"/>
              </a:solidFill>
              <a:effectLst>
                <a:outerShdw blurRad="50800" dist="38100" dir="8100000" algn="tr" rotWithShape="0">
                  <a:prstClr val="black">
                    <a:alpha val="40000"/>
                  </a:prstClr>
                </a:outerShdw>
              </a:effectLst>
            </p:grpSpPr>
            <p:sp>
              <p:nvSpPr>
                <p:cNvPr id="54"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2400" dirty="0">
                    <a:solidFill>
                      <a:srgbClr val="133984"/>
                    </a:solidFill>
                    <a:latin typeface="微软雅黑" panose="020B0503020204020204" pitchFamily="34" charset="-122"/>
                  </a:endParaRPr>
                </a:p>
              </p:txBody>
            </p:sp>
            <p:sp>
              <p:nvSpPr>
                <p:cNvPr id="55" name="Freeform 68"/>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2400" dirty="0">
                    <a:solidFill>
                      <a:srgbClr val="133984"/>
                    </a:solidFill>
                    <a:latin typeface="微软雅黑" panose="020B0503020204020204" pitchFamily="34" charset="-122"/>
                  </a:endParaRPr>
                </a:p>
              </p:txBody>
            </p:sp>
            <p:sp>
              <p:nvSpPr>
                <p:cNvPr id="56" name="Freeform 69"/>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2400" dirty="0">
                    <a:solidFill>
                      <a:srgbClr val="133984"/>
                    </a:solidFill>
                    <a:latin typeface="微软雅黑" panose="020B0503020204020204" pitchFamily="34" charset="-122"/>
                  </a:endParaRPr>
                </a:p>
              </p:txBody>
            </p:sp>
            <p:sp>
              <p:nvSpPr>
                <p:cNvPr id="57"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889" tIns="60944" rIns="121889" bIns="60944" numCol="1" anchor="t" anchorCtr="0" compatLnSpc="1"/>
                <a:lstStyle/>
                <a:p>
                  <a:endParaRPr lang="zh-CN" altLang="en-US" sz="2400" dirty="0">
                    <a:solidFill>
                      <a:srgbClr val="133984"/>
                    </a:solidFill>
                    <a:latin typeface="微软雅黑" panose="020B0503020204020204" pitchFamily="34" charset="-122"/>
                  </a:endParaRPr>
                </a:p>
              </p:txBody>
            </p:sp>
          </p:grpSp>
        </p:grpSp>
      </p:grpSp>
      <p:grpSp>
        <p:nvGrpSpPr>
          <p:cNvPr id="148" name="组合 147"/>
          <p:cNvGrpSpPr/>
          <p:nvPr/>
        </p:nvGrpSpPr>
        <p:grpSpPr>
          <a:xfrm>
            <a:off x="6225525" y="1466253"/>
            <a:ext cx="1602395" cy="1850326"/>
            <a:chOff x="4669803" y="1099961"/>
            <a:chExt cx="1202093" cy="1388087"/>
          </a:xfrm>
        </p:grpSpPr>
        <p:sp>
          <p:nvSpPr>
            <p:cNvPr id="14" name="Freeform 17"/>
            <p:cNvSpPr/>
            <p:nvPr/>
          </p:nvSpPr>
          <p:spPr bwMode="auto">
            <a:xfrm>
              <a:off x="4741662" y="1141029"/>
              <a:ext cx="528675" cy="23716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765E0F"/>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grpSp>
          <p:nvGrpSpPr>
            <p:cNvPr id="147" name="组合 146"/>
            <p:cNvGrpSpPr/>
            <p:nvPr/>
          </p:nvGrpSpPr>
          <p:grpSpPr>
            <a:xfrm>
              <a:off x="4669803" y="1099961"/>
              <a:ext cx="1202093" cy="1388087"/>
              <a:chOff x="4669803" y="1099961"/>
              <a:chExt cx="1202093" cy="1388087"/>
            </a:xfrm>
          </p:grpSpPr>
          <p:sp>
            <p:nvSpPr>
              <p:cNvPr id="15" name="Freeform 18"/>
              <p:cNvSpPr/>
              <p:nvPr/>
            </p:nvSpPr>
            <p:spPr bwMode="auto">
              <a:xfrm>
                <a:off x="4669803" y="1099961"/>
                <a:ext cx="1202093" cy="1388087"/>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sp>
            <p:nvSpPr>
              <p:cNvPr id="16" name="Freeform 19"/>
              <p:cNvSpPr/>
              <p:nvPr/>
            </p:nvSpPr>
            <p:spPr bwMode="auto">
              <a:xfrm>
                <a:off x="4741662"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zh-CN" altLang="en-US" sz="2400">
                  <a:solidFill>
                    <a:srgbClr val="133984"/>
                  </a:solidFill>
                </a:endParaRPr>
              </a:p>
            </p:txBody>
          </p:sp>
          <p:sp>
            <p:nvSpPr>
              <p:cNvPr id="23" name="Freeform 26"/>
              <p:cNvSpPr>
                <a:spLocks noEditPoints="1"/>
              </p:cNvSpPr>
              <p:nvPr/>
            </p:nvSpPr>
            <p:spPr bwMode="auto">
              <a:xfrm>
                <a:off x="4895645" y="1353554"/>
                <a:ext cx="93416" cy="200205"/>
              </a:xfrm>
              <a:custGeom>
                <a:avLst/>
                <a:gdLst>
                  <a:gd name="T0" fmla="*/ 50 w 50"/>
                  <a:gd name="T1" fmla="*/ 82 h 107"/>
                  <a:gd name="T2" fmla="*/ 43 w 50"/>
                  <a:gd name="T3" fmla="*/ 99 h 107"/>
                  <a:gd name="T4" fmla="*/ 25 w 50"/>
                  <a:gd name="T5" fmla="*/ 107 h 107"/>
                  <a:gd name="T6" fmla="*/ 8 w 50"/>
                  <a:gd name="T7" fmla="*/ 99 h 107"/>
                  <a:gd name="T8" fmla="*/ 0 w 50"/>
                  <a:gd name="T9" fmla="*/ 82 h 107"/>
                  <a:gd name="T10" fmla="*/ 0 w 50"/>
                  <a:gd name="T11" fmla="*/ 25 h 107"/>
                  <a:gd name="T12" fmla="*/ 8 w 50"/>
                  <a:gd name="T13" fmla="*/ 7 h 107"/>
                  <a:gd name="T14" fmla="*/ 25 w 50"/>
                  <a:gd name="T15" fmla="*/ 0 h 107"/>
                  <a:gd name="T16" fmla="*/ 43 w 50"/>
                  <a:gd name="T17" fmla="*/ 7 h 107"/>
                  <a:gd name="T18" fmla="*/ 50 w 50"/>
                  <a:gd name="T19" fmla="*/ 25 h 107"/>
                  <a:gd name="T20" fmla="*/ 50 w 50"/>
                  <a:gd name="T21" fmla="*/ 82 h 107"/>
                  <a:gd name="T22" fmla="*/ 34 w 50"/>
                  <a:gd name="T23" fmla="*/ 24 h 107"/>
                  <a:gd name="T24" fmla="*/ 31 w 50"/>
                  <a:gd name="T25" fmla="*/ 18 h 107"/>
                  <a:gd name="T26" fmla="*/ 25 w 50"/>
                  <a:gd name="T27" fmla="*/ 15 h 107"/>
                  <a:gd name="T28" fmla="*/ 19 w 50"/>
                  <a:gd name="T29" fmla="*/ 18 h 107"/>
                  <a:gd name="T30" fmla="*/ 16 w 50"/>
                  <a:gd name="T31" fmla="*/ 24 h 107"/>
                  <a:gd name="T32" fmla="*/ 16 w 50"/>
                  <a:gd name="T33" fmla="*/ 82 h 107"/>
                  <a:gd name="T34" fmla="*/ 19 w 50"/>
                  <a:gd name="T35" fmla="*/ 88 h 107"/>
                  <a:gd name="T36" fmla="*/ 25 w 50"/>
                  <a:gd name="T37" fmla="*/ 91 h 107"/>
                  <a:gd name="T38" fmla="*/ 31 w 50"/>
                  <a:gd name="T39" fmla="*/ 88 h 107"/>
                  <a:gd name="T40" fmla="*/ 34 w 50"/>
                  <a:gd name="T41" fmla="*/ 82 h 107"/>
                  <a:gd name="T42" fmla="*/ 34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8" y="95"/>
                      <a:pt x="43" y="99"/>
                    </a:cubicBezTo>
                    <a:cubicBezTo>
                      <a:pt x="38" y="104"/>
                      <a:pt x="32" y="107"/>
                      <a:pt x="25" y="107"/>
                    </a:cubicBezTo>
                    <a:cubicBezTo>
                      <a:pt x="19" y="107"/>
                      <a:pt x="13" y="104"/>
                      <a:pt x="8" y="99"/>
                    </a:cubicBezTo>
                    <a:cubicBezTo>
                      <a:pt x="3" y="95"/>
                      <a:pt x="0" y="89"/>
                      <a:pt x="0" y="82"/>
                    </a:cubicBezTo>
                    <a:cubicBezTo>
                      <a:pt x="0" y="25"/>
                      <a:pt x="0" y="25"/>
                      <a:pt x="0" y="25"/>
                    </a:cubicBezTo>
                    <a:cubicBezTo>
                      <a:pt x="0" y="18"/>
                      <a:pt x="3" y="12"/>
                      <a:pt x="8" y="7"/>
                    </a:cubicBezTo>
                    <a:cubicBezTo>
                      <a:pt x="13" y="2"/>
                      <a:pt x="19" y="0"/>
                      <a:pt x="25" y="0"/>
                    </a:cubicBezTo>
                    <a:cubicBezTo>
                      <a:pt x="32" y="0"/>
                      <a:pt x="38" y="2"/>
                      <a:pt x="43" y="7"/>
                    </a:cubicBezTo>
                    <a:cubicBezTo>
                      <a:pt x="48" y="12"/>
                      <a:pt x="50" y="18"/>
                      <a:pt x="50" y="25"/>
                    </a:cubicBezTo>
                    <a:lnTo>
                      <a:pt x="50" y="82"/>
                    </a:lnTo>
                    <a:close/>
                    <a:moveTo>
                      <a:pt x="34" y="24"/>
                    </a:moveTo>
                    <a:cubicBezTo>
                      <a:pt x="34" y="22"/>
                      <a:pt x="33" y="20"/>
                      <a:pt x="31" y="18"/>
                    </a:cubicBezTo>
                    <a:cubicBezTo>
                      <a:pt x="30" y="16"/>
                      <a:pt x="27" y="15"/>
                      <a:pt x="25" y="15"/>
                    </a:cubicBezTo>
                    <a:cubicBezTo>
                      <a:pt x="22" y="15"/>
                      <a:pt x="20" y="16"/>
                      <a:pt x="19" y="18"/>
                    </a:cubicBezTo>
                    <a:cubicBezTo>
                      <a:pt x="17" y="20"/>
                      <a:pt x="16" y="22"/>
                      <a:pt x="16" y="24"/>
                    </a:cubicBezTo>
                    <a:cubicBezTo>
                      <a:pt x="16" y="82"/>
                      <a:pt x="16" y="82"/>
                      <a:pt x="16" y="82"/>
                    </a:cubicBezTo>
                    <a:cubicBezTo>
                      <a:pt x="16" y="84"/>
                      <a:pt x="17" y="86"/>
                      <a:pt x="19" y="88"/>
                    </a:cubicBezTo>
                    <a:cubicBezTo>
                      <a:pt x="20" y="90"/>
                      <a:pt x="22" y="91"/>
                      <a:pt x="25" y="91"/>
                    </a:cubicBezTo>
                    <a:cubicBezTo>
                      <a:pt x="27" y="91"/>
                      <a:pt x="30" y="90"/>
                      <a:pt x="31" y="88"/>
                    </a:cubicBezTo>
                    <a:cubicBezTo>
                      <a:pt x="33" y="86"/>
                      <a:pt x="34" y="84"/>
                      <a:pt x="34" y="82"/>
                    </a:cubicBez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sp>
            <p:nvSpPr>
              <p:cNvPr id="24" name="Freeform 27"/>
              <p:cNvSpPr/>
              <p:nvPr/>
            </p:nvSpPr>
            <p:spPr bwMode="auto">
              <a:xfrm>
                <a:off x="5013699" y="1355607"/>
                <a:ext cx="95469" cy="196099"/>
              </a:xfrm>
              <a:custGeom>
                <a:avLst/>
                <a:gdLst>
                  <a:gd name="T0" fmla="*/ 0 w 51"/>
                  <a:gd name="T1" fmla="*/ 30 h 105"/>
                  <a:gd name="T2" fmla="*/ 8 w 51"/>
                  <a:gd name="T3" fmla="*/ 7 h 105"/>
                  <a:gd name="T4" fmla="*/ 26 w 51"/>
                  <a:gd name="T5" fmla="*/ 0 h 105"/>
                  <a:gd name="T6" fmla="*/ 44 w 51"/>
                  <a:gd name="T7" fmla="*/ 8 h 105"/>
                  <a:gd name="T8" fmla="*/ 51 w 51"/>
                  <a:gd name="T9" fmla="*/ 26 h 105"/>
                  <a:gd name="T10" fmla="*/ 47 w 51"/>
                  <a:gd name="T11" fmla="*/ 46 h 105"/>
                  <a:gd name="T12" fmla="*/ 34 w 51"/>
                  <a:gd name="T13" fmla="*/ 65 h 105"/>
                  <a:gd name="T14" fmla="*/ 27 w 51"/>
                  <a:gd name="T15" fmla="*/ 77 h 105"/>
                  <a:gd name="T16" fmla="*/ 24 w 51"/>
                  <a:gd name="T17" fmla="*/ 81 h 105"/>
                  <a:gd name="T18" fmla="*/ 20 w 51"/>
                  <a:gd name="T19" fmla="*/ 88 h 105"/>
                  <a:gd name="T20" fmla="*/ 19 w 51"/>
                  <a:gd name="T21" fmla="*/ 89 h 105"/>
                  <a:gd name="T22" fmla="*/ 50 w 51"/>
                  <a:gd name="T23" fmla="*/ 89 h 105"/>
                  <a:gd name="T24" fmla="*/ 50 w 51"/>
                  <a:gd name="T25" fmla="*/ 105 h 105"/>
                  <a:gd name="T26" fmla="*/ 0 w 51"/>
                  <a:gd name="T27" fmla="*/ 105 h 105"/>
                  <a:gd name="T28" fmla="*/ 0 w 51"/>
                  <a:gd name="T29" fmla="*/ 90 h 105"/>
                  <a:gd name="T30" fmla="*/ 3 w 51"/>
                  <a:gd name="T31" fmla="*/ 84 h 105"/>
                  <a:gd name="T32" fmla="*/ 7 w 51"/>
                  <a:gd name="T33" fmla="*/ 79 h 105"/>
                  <a:gd name="T34" fmla="*/ 11 w 51"/>
                  <a:gd name="T35" fmla="*/ 73 h 105"/>
                  <a:gd name="T36" fmla="*/ 22 w 51"/>
                  <a:gd name="T37" fmla="*/ 57 h 105"/>
                  <a:gd name="T38" fmla="*/ 33 w 51"/>
                  <a:gd name="T39" fmla="*/ 39 h 105"/>
                  <a:gd name="T40" fmla="*/ 36 w 51"/>
                  <a:gd name="T41" fmla="*/ 26 h 105"/>
                  <a:gd name="T42" fmla="*/ 33 w 51"/>
                  <a:gd name="T43" fmla="*/ 18 h 105"/>
                  <a:gd name="T44" fmla="*/ 26 w 51"/>
                  <a:gd name="T45" fmla="*/ 15 h 105"/>
                  <a:gd name="T46" fmla="*/ 17 w 51"/>
                  <a:gd name="T47" fmla="*/ 22 h 105"/>
                  <a:gd name="T48" fmla="*/ 16 w 51"/>
                  <a:gd name="T49" fmla="*/ 28 h 105"/>
                  <a:gd name="T50" fmla="*/ 16 w 51"/>
                  <a:gd name="T51" fmla="*/ 32 h 105"/>
                  <a:gd name="T52" fmla="*/ 0 w 51"/>
                  <a:gd name="T53" fmla="*/ 32 h 105"/>
                  <a:gd name="T54" fmla="*/ 0 w 51"/>
                  <a:gd name="T55" fmla="*/ 3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105">
                    <a:moveTo>
                      <a:pt x="0" y="30"/>
                    </a:moveTo>
                    <a:cubicBezTo>
                      <a:pt x="0" y="20"/>
                      <a:pt x="3" y="12"/>
                      <a:pt x="8" y="7"/>
                    </a:cubicBezTo>
                    <a:cubicBezTo>
                      <a:pt x="13" y="2"/>
                      <a:pt x="19" y="0"/>
                      <a:pt x="26" y="0"/>
                    </a:cubicBezTo>
                    <a:cubicBezTo>
                      <a:pt x="33" y="0"/>
                      <a:pt x="39" y="3"/>
                      <a:pt x="44" y="8"/>
                    </a:cubicBezTo>
                    <a:cubicBezTo>
                      <a:pt x="49" y="13"/>
                      <a:pt x="51" y="19"/>
                      <a:pt x="51" y="26"/>
                    </a:cubicBezTo>
                    <a:cubicBezTo>
                      <a:pt x="51" y="33"/>
                      <a:pt x="50" y="40"/>
                      <a:pt x="47" y="46"/>
                    </a:cubicBezTo>
                    <a:cubicBezTo>
                      <a:pt x="45" y="50"/>
                      <a:pt x="41" y="56"/>
                      <a:pt x="34" y="65"/>
                    </a:cubicBezTo>
                    <a:cubicBezTo>
                      <a:pt x="33" y="68"/>
                      <a:pt x="30" y="72"/>
                      <a:pt x="27" y="77"/>
                    </a:cubicBezTo>
                    <a:cubicBezTo>
                      <a:pt x="24" y="81"/>
                      <a:pt x="24" y="81"/>
                      <a:pt x="24" y="81"/>
                    </a:cubicBezTo>
                    <a:cubicBezTo>
                      <a:pt x="22" y="84"/>
                      <a:pt x="21" y="86"/>
                      <a:pt x="20" y="88"/>
                    </a:cubicBezTo>
                    <a:cubicBezTo>
                      <a:pt x="19" y="88"/>
                      <a:pt x="19" y="89"/>
                      <a:pt x="19" y="89"/>
                    </a:cubicBezTo>
                    <a:cubicBezTo>
                      <a:pt x="50" y="89"/>
                      <a:pt x="50" y="89"/>
                      <a:pt x="50" y="89"/>
                    </a:cubicBezTo>
                    <a:cubicBezTo>
                      <a:pt x="50" y="105"/>
                      <a:pt x="50" y="105"/>
                      <a:pt x="50" y="105"/>
                    </a:cubicBezTo>
                    <a:cubicBezTo>
                      <a:pt x="0" y="105"/>
                      <a:pt x="0" y="105"/>
                      <a:pt x="0" y="105"/>
                    </a:cubicBezTo>
                    <a:cubicBezTo>
                      <a:pt x="0" y="90"/>
                      <a:pt x="0" y="90"/>
                      <a:pt x="0" y="90"/>
                    </a:cubicBezTo>
                    <a:cubicBezTo>
                      <a:pt x="0" y="90"/>
                      <a:pt x="1" y="88"/>
                      <a:pt x="3" y="84"/>
                    </a:cubicBezTo>
                    <a:cubicBezTo>
                      <a:pt x="4" y="83"/>
                      <a:pt x="6" y="81"/>
                      <a:pt x="7" y="79"/>
                    </a:cubicBezTo>
                    <a:cubicBezTo>
                      <a:pt x="11" y="73"/>
                      <a:pt x="11" y="73"/>
                      <a:pt x="11" y="73"/>
                    </a:cubicBezTo>
                    <a:cubicBezTo>
                      <a:pt x="13" y="70"/>
                      <a:pt x="17" y="65"/>
                      <a:pt x="22" y="57"/>
                    </a:cubicBezTo>
                    <a:cubicBezTo>
                      <a:pt x="27" y="51"/>
                      <a:pt x="31" y="44"/>
                      <a:pt x="33" y="39"/>
                    </a:cubicBezTo>
                    <a:cubicBezTo>
                      <a:pt x="35" y="34"/>
                      <a:pt x="36" y="30"/>
                      <a:pt x="36" y="26"/>
                    </a:cubicBezTo>
                    <a:cubicBezTo>
                      <a:pt x="36" y="23"/>
                      <a:pt x="35" y="21"/>
                      <a:pt x="33" y="18"/>
                    </a:cubicBezTo>
                    <a:cubicBezTo>
                      <a:pt x="31" y="16"/>
                      <a:pt x="29" y="15"/>
                      <a:pt x="26" y="15"/>
                    </a:cubicBezTo>
                    <a:cubicBezTo>
                      <a:pt x="22" y="15"/>
                      <a:pt x="18" y="17"/>
                      <a:pt x="17" y="22"/>
                    </a:cubicBezTo>
                    <a:cubicBezTo>
                      <a:pt x="16" y="24"/>
                      <a:pt x="16" y="26"/>
                      <a:pt x="16" y="28"/>
                    </a:cubicBezTo>
                    <a:cubicBezTo>
                      <a:pt x="16" y="32"/>
                      <a:pt x="16" y="32"/>
                      <a:pt x="16" y="32"/>
                    </a:cubicBezTo>
                    <a:cubicBezTo>
                      <a:pt x="0" y="32"/>
                      <a:pt x="0" y="32"/>
                      <a:pt x="0" y="32"/>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sp>
            <p:nvSpPr>
              <p:cNvPr id="114" name="Freeform 8"/>
              <p:cNvSpPr>
                <a:spLocks noEditPoints="1"/>
              </p:cNvSpPr>
              <p:nvPr/>
            </p:nvSpPr>
            <p:spPr bwMode="auto">
              <a:xfrm>
                <a:off x="5106194" y="1640919"/>
                <a:ext cx="414831" cy="501006"/>
              </a:xfrm>
              <a:custGeom>
                <a:avLst/>
                <a:gdLst>
                  <a:gd name="T0" fmla="*/ 85 w 94"/>
                  <a:gd name="T1" fmla="*/ 44 h 140"/>
                  <a:gd name="T2" fmla="*/ 45 w 94"/>
                  <a:gd name="T3" fmla="*/ 90 h 140"/>
                  <a:gd name="T4" fmla="*/ 26 w 94"/>
                  <a:gd name="T5" fmla="*/ 105 h 140"/>
                  <a:gd name="T6" fmla="*/ 26 w 94"/>
                  <a:gd name="T7" fmla="*/ 108 h 140"/>
                  <a:gd name="T8" fmla="*/ 35 w 94"/>
                  <a:gd name="T9" fmla="*/ 123 h 140"/>
                  <a:gd name="T10" fmla="*/ 17 w 94"/>
                  <a:gd name="T11" fmla="*/ 140 h 140"/>
                  <a:gd name="T12" fmla="*/ 0 w 94"/>
                  <a:gd name="T13" fmla="*/ 123 h 140"/>
                  <a:gd name="T14" fmla="*/ 9 w 94"/>
                  <a:gd name="T15" fmla="*/ 108 h 140"/>
                  <a:gd name="T16" fmla="*/ 9 w 94"/>
                  <a:gd name="T17" fmla="*/ 33 h 140"/>
                  <a:gd name="T18" fmla="*/ 0 w 94"/>
                  <a:gd name="T19" fmla="*/ 17 h 140"/>
                  <a:gd name="T20" fmla="*/ 17 w 94"/>
                  <a:gd name="T21" fmla="*/ 0 h 140"/>
                  <a:gd name="T22" fmla="*/ 35 w 94"/>
                  <a:gd name="T23" fmla="*/ 17 h 140"/>
                  <a:gd name="T24" fmla="*/ 26 w 94"/>
                  <a:gd name="T25" fmla="*/ 33 h 140"/>
                  <a:gd name="T26" fmla="*/ 26 w 94"/>
                  <a:gd name="T27" fmla="*/ 78 h 140"/>
                  <a:gd name="T28" fmla="*/ 40 w 94"/>
                  <a:gd name="T29" fmla="*/ 73 h 140"/>
                  <a:gd name="T30" fmla="*/ 67 w 94"/>
                  <a:gd name="T31" fmla="*/ 44 h 140"/>
                  <a:gd name="T32" fmla="*/ 58 w 94"/>
                  <a:gd name="T33" fmla="*/ 29 h 140"/>
                  <a:gd name="T34" fmla="*/ 76 w 94"/>
                  <a:gd name="T35" fmla="*/ 11 h 140"/>
                  <a:gd name="T36" fmla="*/ 94 w 94"/>
                  <a:gd name="T37" fmla="*/ 29 h 140"/>
                  <a:gd name="T38" fmla="*/ 85 w 94"/>
                  <a:gd name="T39" fmla="*/ 44 h 140"/>
                  <a:gd name="T40" fmla="*/ 17 w 94"/>
                  <a:gd name="T41" fmla="*/ 9 h 140"/>
                  <a:gd name="T42" fmla="*/ 9 w 94"/>
                  <a:gd name="T43" fmla="*/ 17 h 140"/>
                  <a:gd name="T44" fmla="*/ 17 w 94"/>
                  <a:gd name="T45" fmla="*/ 26 h 140"/>
                  <a:gd name="T46" fmla="*/ 26 w 94"/>
                  <a:gd name="T47" fmla="*/ 17 h 140"/>
                  <a:gd name="T48" fmla="*/ 17 w 94"/>
                  <a:gd name="T49" fmla="*/ 9 h 140"/>
                  <a:gd name="T50" fmla="*/ 17 w 94"/>
                  <a:gd name="T51" fmla="*/ 114 h 140"/>
                  <a:gd name="T52" fmla="*/ 9 w 94"/>
                  <a:gd name="T53" fmla="*/ 123 h 140"/>
                  <a:gd name="T54" fmla="*/ 17 w 94"/>
                  <a:gd name="T55" fmla="*/ 132 h 140"/>
                  <a:gd name="T56" fmla="*/ 26 w 94"/>
                  <a:gd name="T57" fmla="*/ 123 h 140"/>
                  <a:gd name="T58" fmla="*/ 17 w 94"/>
                  <a:gd name="T59" fmla="*/ 114 h 140"/>
                  <a:gd name="T60" fmla="*/ 76 w 94"/>
                  <a:gd name="T61" fmla="*/ 20 h 140"/>
                  <a:gd name="T62" fmla="*/ 67 w 94"/>
                  <a:gd name="T63" fmla="*/ 29 h 140"/>
                  <a:gd name="T64" fmla="*/ 76 w 94"/>
                  <a:gd name="T65" fmla="*/ 38 h 140"/>
                  <a:gd name="T66" fmla="*/ 85 w 94"/>
                  <a:gd name="T67" fmla="*/ 29 h 140"/>
                  <a:gd name="T68" fmla="*/ 76 w 94"/>
                  <a:gd name="T69"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rgbClr val="00B0F0"/>
              </a:solidFill>
              <a:ln>
                <a:noFill/>
              </a:ln>
              <a:effectLst>
                <a:outerShdw blurRad="50800" dist="38100" dir="2700000" algn="tl" rotWithShape="0">
                  <a:prstClr val="black">
                    <a:alpha val="40000"/>
                  </a:prstClr>
                </a:outerShdw>
              </a:effectLst>
            </p:spPr>
            <p:txBody>
              <a:bodyPr vert="horz" wrap="square" lIns="121889" tIns="60944" rIns="121889" bIns="60944" numCol="1" anchor="t" anchorCtr="0" compatLnSpc="1"/>
              <a:lstStyle/>
              <a:p>
                <a:pPr algn="ctr" fontAlgn="base">
                  <a:spcBef>
                    <a:spcPct val="0"/>
                  </a:spcBef>
                  <a:spcAft>
                    <a:spcPct val="0"/>
                  </a:spcAft>
                  <a:defRPr/>
                </a:pPr>
                <a:endParaRPr lang="en-US" sz="2935" kern="0" dirty="0">
                  <a:solidFill>
                    <a:srgbClr val="13398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Gill Sans" charset="0"/>
                </a:endParaRPr>
              </a:p>
            </p:txBody>
          </p:sp>
        </p:grpSp>
      </p:grpSp>
      <p:grpSp>
        <p:nvGrpSpPr>
          <p:cNvPr id="150" name="组合 149"/>
          <p:cNvGrpSpPr/>
          <p:nvPr/>
        </p:nvGrpSpPr>
        <p:grpSpPr>
          <a:xfrm>
            <a:off x="7157406" y="3078444"/>
            <a:ext cx="1599658" cy="1850326"/>
            <a:chOff x="5368886" y="2309403"/>
            <a:chExt cx="1200040" cy="1388087"/>
          </a:xfrm>
        </p:grpSpPr>
        <p:sp>
          <p:nvSpPr>
            <p:cNvPr id="3" name="Freeform 8"/>
            <p:cNvSpPr/>
            <p:nvPr/>
          </p:nvSpPr>
          <p:spPr bwMode="auto">
            <a:xfrm>
              <a:off x="5438692" y="2350471"/>
              <a:ext cx="530728" cy="237166"/>
            </a:xfrm>
            <a:custGeom>
              <a:avLst/>
              <a:gdLst>
                <a:gd name="T0" fmla="*/ 0 w 517"/>
                <a:gd name="T1" fmla="*/ 231 h 231"/>
                <a:gd name="T2" fmla="*/ 398 w 517"/>
                <a:gd name="T3" fmla="*/ 0 h 231"/>
                <a:gd name="T4" fmla="*/ 517 w 517"/>
                <a:gd name="T5" fmla="*/ 0 h 231"/>
                <a:gd name="T6" fmla="*/ 517 w 517"/>
                <a:gd name="T7" fmla="*/ 231 h 231"/>
                <a:gd name="T8" fmla="*/ 0 w 517"/>
                <a:gd name="T9" fmla="*/ 231 h 231"/>
              </a:gdLst>
              <a:ahLst/>
              <a:cxnLst>
                <a:cxn ang="0">
                  <a:pos x="T0" y="T1"/>
                </a:cxn>
                <a:cxn ang="0">
                  <a:pos x="T2" y="T3"/>
                </a:cxn>
                <a:cxn ang="0">
                  <a:pos x="T4" y="T5"/>
                </a:cxn>
                <a:cxn ang="0">
                  <a:pos x="T6" y="T7"/>
                </a:cxn>
                <a:cxn ang="0">
                  <a:pos x="T8" y="T9"/>
                </a:cxn>
              </a:cxnLst>
              <a:rect l="0" t="0" r="r" b="b"/>
              <a:pathLst>
                <a:path w="517" h="231">
                  <a:moveTo>
                    <a:pt x="0" y="231"/>
                  </a:moveTo>
                  <a:lnTo>
                    <a:pt x="398" y="0"/>
                  </a:lnTo>
                  <a:lnTo>
                    <a:pt x="517" y="0"/>
                  </a:lnTo>
                  <a:lnTo>
                    <a:pt x="517" y="231"/>
                  </a:lnTo>
                  <a:lnTo>
                    <a:pt x="0" y="231"/>
                  </a:lnTo>
                  <a:close/>
                </a:path>
              </a:pathLst>
            </a:custGeom>
            <a:solidFill>
              <a:srgbClr val="505711"/>
            </a:solidFill>
            <a:ln>
              <a:noFill/>
            </a:ln>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grpSp>
          <p:nvGrpSpPr>
            <p:cNvPr id="149" name="组合 148"/>
            <p:cNvGrpSpPr/>
            <p:nvPr/>
          </p:nvGrpSpPr>
          <p:grpSpPr>
            <a:xfrm>
              <a:off x="5368886" y="2309403"/>
              <a:ext cx="1200040" cy="1388087"/>
              <a:chOff x="5368886" y="2309403"/>
              <a:chExt cx="1200040" cy="1388087"/>
            </a:xfrm>
          </p:grpSpPr>
          <p:sp>
            <p:nvSpPr>
              <p:cNvPr id="4" name="Freeform 9"/>
              <p:cNvSpPr/>
              <p:nvPr/>
            </p:nvSpPr>
            <p:spPr bwMode="auto">
              <a:xfrm>
                <a:off x="5368886" y="2309403"/>
                <a:ext cx="1200040" cy="1388087"/>
              </a:xfrm>
              <a:custGeom>
                <a:avLst/>
                <a:gdLst>
                  <a:gd name="T0" fmla="*/ 0 w 1169"/>
                  <a:gd name="T1" fmla="*/ 1014 h 1352"/>
                  <a:gd name="T2" fmla="*/ 0 w 1169"/>
                  <a:gd name="T3" fmla="*/ 338 h 1352"/>
                  <a:gd name="T4" fmla="*/ 585 w 1169"/>
                  <a:gd name="T5" fmla="*/ 0 h 1352"/>
                  <a:gd name="T6" fmla="*/ 1169 w 1169"/>
                  <a:gd name="T7" fmla="*/ 338 h 1352"/>
                  <a:gd name="T8" fmla="*/ 1169 w 1169"/>
                  <a:gd name="T9" fmla="*/ 1014 h 1352"/>
                  <a:gd name="T10" fmla="*/ 585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5" y="0"/>
                    </a:lnTo>
                    <a:lnTo>
                      <a:pt x="1169" y="338"/>
                    </a:lnTo>
                    <a:lnTo>
                      <a:pt x="1169"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sp>
            <p:nvSpPr>
              <p:cNvPr id="20" name="Freeform 23"/>
              <p:cNvSpPr/>
              <p:nvPr/>
            </p:nvSpPr>
            <p:spPr bwMode="auto">
              <a:xfrm>
                <a:off x="5438692" y="2350471"/>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zh-CN" altLang="en-US" sz="2400">
                  <a:solidFill>
                    <a:srgbClr val="133984"/>
                  </a:solidFill>
                </a:endParaRPr>
              </a:p>
            </p:txBody>
          </p:sp>
          <p:sp>
            <p:nvSpPr>
              <p:cNvPr id="29" name="Freeform 32"/>
              <p:cNvSpPr>
                <a:spLocks noEditPoints="1"/>
              </p:cNvSpPr>
              <p:nvPr/>
            </p:nvSpPr>
            <p:spPr bwMode="auto">
              <a:xfrm>
                <a:off x="5597808" y="2562997"/>
                <a:ext cx="93416"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1 h 107"/>
                  <a:gd name="T34" fmla="*/ 18 w 50"/>
                  <a:gd name="T35" fmla="*/ 88 h 107"/>
                  <a:gd name="T36" fmla="*/ 24 w 50"/>
                  <a:gd name="T37" fmla="*/ 91 h 107"/>
                  <a:gd name="T38" fmla="*/ 31 w 50"/>
                  <a:gd name="T39" fmla="*/ 88 h 107"/>
                  <a:gd name="T40" fmla="*/ 33 w 50"/>
                  <a:gd name="T41" fmla="*/ 81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1"/>
                      <a:pt x="15" y="81"/>
                      <a:pt x="15" y="81"/>
                    </a:cubicBezTo>
                    <a:cubicBezTo>
                      <a:pt x="15" y="84"/>
                      <a:pt x="16" y="86"/>
                      <a:pt x="18" y="88"/>
                    </a:cubicBezTo>
                    <a:cubicBezTo>
                      <a:pt x="20" y="90"/>
                      <a:pt x="22" y="91"/>
                      <a:pt x="24" y="91"/>
                    </a:cubicBezTo>
                    <a:cubicBezTo>
                      <a:pt x="27" y="91"/>
                      <a:pt x="29" y="90"/>
                      <a:pt x="31" y="88"/>
                    </a:cubicBezTo>
                    <a:cubicBezTo>
                      <a:pt x="32" y="86"/>
                      <a:pt x="33" y="84"/>
                      <a:pt x="33" y="81"/>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sp>
            <p:nvSpPr>
              <p:cNvPr id="30" name="Freeform 33"/>
              <p:cNvSpPr/>
              <p:nvPr/>
            </p:nvSpPr>
            <p:spPr bwMode="auto">
              <a:xfrm>
                <a:off x="5712781" y="2562997"/>
                <a:ext cx="95469" cy="200205"/>
              </a:xfrm>
              <a:custGeom>
                <a:avLst/>
                <a:gdLst>
                  <a:gd name="T0" fmla="*/ 24 w 51"/>
                  <a:gd name="T1" fmla="*/ 91 h 107"/>
                  <a:gd name="T2" fmla="*/ 35 w 51"/>
                  <a:gd name="T3" fmla="*/ 81 h 107"/>
                  <a:gd name="T4" fmla="*/ 35 w 51"/>
                  <a:gd name="T5" fmla="*/ 74 h 107"/>
                  <a:gd name="T6" fmla="*/ 18 w 51"/>
                  <a:gd name="T7" fmla="*/ 58 h 107"/>
                  <a:gd name="T8" fmla="*/ 18 w 51"/>
                  <a:gd name="T9" fmla="*/ 45 h 107"/>
                  <a:gd name="T10" fmla="*/ 31 w 51"/>
                  <a:gd name="T11" fmla="*/ 40 h 107"/>
                  <a:gd name="T12" fmla="*/ 35 w 51"/>
                  <a:gd name="T13" fmla="*/ 27 h 107"/>
                  <a:gd name="T14" fmla="*/ 35 w 51"/>
                  <a:gd name="T15" fmla="*/ 24 h 107"/>
                  <a:gd name="T16" fmla="*/ 26 w 51"/>
                  <a:gd name="T17" fmla="*/ 14 h 107"/>
                  <a:gd name="T18" fmla="*/ 19 w 51"/>
                  <a:gd name="T19" fmla="*/ 18 h 107"/>
                  <a:gd name="T20" fmla="*/ 17 w 51"/>
                  <a:gd name="T21" fmla="*/ 26 h 107"/>
                  <a:gd name="T22" fmla="*/ 17 w 51"/>
                  <a:gd name="T23" fmla="*/ 28 h 107"/>
                  <a:gd name="T24" fmla="*/ 2 w 51"/>
                  <a:gd name="T25" fmla="*/ 28 h 107"/>
                  <a:gd name="T26" fmla="*/ 2 w 51"/>
                  <a:gd name="T27" fmla="*/ 26 h 107"/>
                  <a:gd name="T28" fmla="*/ 8 w 51"/>
                  <a:gd name="T29" fmla="*/ 8 h 107"/>
                  <a:gd name="T30" fmla="*/ 26 w 51"/>
                  <a:gd name="T31" fmla="*/ 0 h 107"/>
                  <a:gd name="T32" fmla="*/ 43 w 51"/>
                  <a:gd name="T33" fmla="*/ 7 h 107"/>
                  <a:gd name="T34" fmla="*/ 49 w 51"/>
                  <a:gd name="T35" fmla="*/ 24 h 107"/>
                  <a:gd name="T36" fmla="*/ 49 w 51"/>
                  <a:gd name="T37" fmla="*/ 28 h 107"/>
                  <a:gd name="T38" fmla="*/ 44 w 51"/>
                  <a:gd name="T39" fmla="*/ 45 h 107"/>
                  <a:gd name="T40" fmla="*/ 38 w 51"/>
                  <a:gd name="T41" fmla="*/ 50 h 107"/>
                  <a:gd name="T42" fmla="*/ 49 w 51"/>
                  <a:gd name="T43" fmla="*/ 62 h 107"/>
                  <a:gd name="T44" fmla="*/ 51 w 51"/>
                  <a:gd name="T45" fmla="*/ 72 h 107"/>
                  <a:gd name="T46" fmla="*/ 51 w 51"/>
                  <a:gd name="T47" fmla="*/ 80 h 107"/>
                  <a:gd name="T48" fmla="*/ 43 w 51"/>
                  <a:gd name="T49" fmla="*/ 100 h 107"/>
                  <a:gd name="T50" fmla="*/ 24 w 51"/>
                  <a:gd name="T51" fmla="*/ 107 h 107"/>
                  <a:gd name="T52" fmla="*/ 7 w 51"/>
                  <a:gd name="T53" fmla="*/ 99 h 107"/>
                  <a:gd name="T54" fmla="*/ 0 w 51"/>
                  <a:gd name="T55" fmla="*/ 82 h 107"/>
                  <a:gd name="T56" fmla="*/ 0 w 51"/>
                  <a:gd name="T57" fmla="*/ 79 h 107"/>
                  <a:gd name="T58" fmla="*/ 15 w 51"/>
                  <a:gd name="T59" fmla="*/ 78 h 107"/>
                  <a:gd name="T60" fmla="*/ 15 w 51"/>
                  <a:gd name="T61" fmla="*/ 82 h 107"/>
                  <a:gd name="T62" fmla="*/ 18 w 51"/>
                  <a:gd name="T63" fmla="*/ 88 h 107"/>
                  <a:gd name="T64" fmla="*/ 24 w 51"/>
                  <a:gd name="T65"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7">
                    <a:moveTo>
                      <a:pt x="24" y="91"/>
                    </a:moveTo>
                    <a:cubicBezTo>
                      <a:pt x="31" y="91"/>
                      <a:pt x="35" y="87"/>
                      <a:pt x="35" y="81"/>
                    </a:cubicBezTo>
                    <a:cubicBezTo>
                      <a:pt x="35" y="74"/>
                      <a:pt x="35" y="74"/>
                      <a:pt x="35" y="74"/>
                    </a:cubicBezTo>
                    <a:cubicBezTo>
                      <a:pt x="35" y="64"/>
                      <a:pt x="29" y="58"/>
                      <a:pt x="18" y="58"/>
                    </a:cubicBezTo>
                    <a:cubicBezTo>
                      <a:pt x="18" y="45"/>
                      <a:pt x="18" y="45"/>
                      <a:pt x="18" y="45"/>
                    </a:cubicBezTo>
                    <a:cubicBezTo>
                      <a:pt x="24" y="45"/>
                      <a:pt x="29" y="43"/>
                      <a:pt x="31" y="40"/>
                    </a:cubicBezTo>
                    <a:cubicBezTo>
                      <a:pt x="34" y="37"/>
                      <a:pt x="35" y="32"/>
                      <a:pt x="35" y="27"/>
                    </a:cubicBezTo>
                    <a:cubicBezTo>
                      <a:pt x="35" y="24"/>
                      <a:pt x="35" y="24"/>
                      <a:pt x="35" y="24"/>
                    </a:cubicBezTo>
                    <a:cubicBezTo>
                      <a:pt x="35" y="18"/>
                      <a:pt x="32" y="14"/>
                      <a:pt x="26" y="14"/>
                    </a:cubicBezTo>
                    <a:cubicBezTo>
                      <a:pt x="23" y="14"/>
                      <a:pt x="21" y="15"/>
                      <a:pt x="19" y="18"/>
                    </a:cubicBezTo>
                    <a:cubicBezTo>
                      <a:pt x="18" y="20"/>
                      <a:pt x="17" y="22"/>
                      <a:pt x="17" y="26"/>
                    </a:cubicBezTo>
                    <a:cubicBezTo>
                      <a:pt x="17" y="28"/>
                      <a:pt x="17" y="28"/>
                      <a:pt x="17" y="28"/>
                    </a:cubicBezTo>
                    <a:cubicBezTo>
                      <a:pt x="2" y="28"/>
                      <a:pt x="2" y="28"/>
                      <a:pt x="2" y="28"/>
                    </a:cubicBezTo>
                    <a:cubicBezTo>
                      <a:pt x="2" y="26"/>
                      <a:pt x="2" y="26"/>
                      <a:pt x="2" y="26"/>
                    </a:cubicBezTo>
                    <a:cubicBezTo>
                      <a:pt x="2" y="18"/>
                      <a:pt x="4" y="12"/>
                      <a:pt x="8" y="8"/>
                    </a:cubicBezTo>
                    <a:cubicBezTo>
                      <a:pt x="12" y="2"/>
                      <a:pt x="18" y="0"/>
                      <a:pt x="26" y="0"/>
                    </a:cubicBezTo>
                    <a:cubicBezTo>
                      <a:pt x="33" y="0"/>
                      <a:pt x="39" y="2"/>
                      <a:pt x="43" y="7"/>
                    </a:cubicBezTo>
                    <a:cubicBezTo>
                      <a:pt x="47" y="12"/>
                      <a:pt x="49" y="17"/>
                      <a:pt x="49" y="24"/>
                    </a:cubicBezTo>
                    <a:cubicBezTo>
                      <a:pt x="49" y="28"/>
                      <a:pt x="49" y="28"/>
                      <a:pt x="49" y="28"/>
                    </a:cubicBezTo>
                    <a:cubicBezTo>
                      <a:pt x="49" y="35"/>
                      <a:pt x="48" y="41"/>
                      <a:pt x="44" y="45"/>
                    </a:cubicBezTo>
                    <a:cubicBezTo>
                      <a:pt x="42" y="47"/>
                      <a:pt x="40" y="49"/>
                      <a:pt x="38" y="50"/>
                    </a:cubicBezTo>
                    <a:cubicBezTo>
                      <a:pt x="42" y="53"/>
                      <a:pt x="46" y="57"/>
                      <a:pt x="49" y="62"/>
                    </a:cubicBezTo>
                    <a:cubicBezTo>
                      <a:pt x="50" y="65"/>
                      <a:pt x="51" y="68"/>
                      <a:pt x="51" y="72"/>
                    </a:cubicBezTo>
                    <a:cubicBezTo>
                      <a:pt x="51" y="80"/>
                      <a:pt x="51" y="80"/>
                      <a:pt x="51" y="80"/>
                    </a:cubicBezTo>
                    <a:cubicBezTo>
                      <a:pt x="51" y="88"/>
                      <a:pt x="48" y="95"/>
                      <a:pt x="43" y="100"/>
                    </a:cubicBezTo>
                    <a:cubicBezTo>
                      <a:pt x="38" y="104"/>
                      <a:pt x="32" y="107"/>
                      <a:pt x="24" y="107"/>
                    </a:cubicBezTo>
                    <a:cubicBezTo>
                      <a:pt x="18" y="107"/>
                      <a:pt x="12" y="104"/>
                      <a:pt x="7" y="99"/>
                    </a:cubicBezTo>
                    <a:cubicBezTo>
                      <a:pt x="2" y="94"/>
                      <a:pt x="0" y="89"/>
                      <a:pt x="0" y="82"/>
                    </a:cubicBezTo>
                    <a:cubicBezTo>
                      <a:pt x="0" y="79"/>
                      <a:pt x="0" y="79"/>
                      <a:pt x="0" y="79"/>
                    </a:cubicBezTo>
                    <a:cubicBezTo>
                      <a:pt x="15" y="78"/>
                      <a:pt x="15" y="78"/>
                      <a:pt x="15" y="78"/>
                    </a:cubicBezTo>
                    <a:cubicBezTo>
                      <a:pt x="15" y="82"/>
                      <a:pt x="15" y="82"/>
                      <a:pt x="15" y="82"/>
                    </a:cubicBezTo>
                    <a:cubicBezTo>
                      <a:pt x="15" y="84"/>
                      <a:pt x="16" y="86"/>
                      <a:pt x="18" y="88"/>
                    </a:cubicBezTo>
                    <a:cubicBezTo>
                      <a:pt x="19" y="90"/>
                      <a:pt x="21" y="91"/>
                      <a:pt x="24"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sp>
            <p:nvSpPr>
              <p:cNvPr id="115" name="Freeform 10"/>
              <p:cNvSpPr>
                <a:spLocks noEditPoints="1"/>
              </p:cNvSpPr>
              <p:nvPr/>
            </p:nvSpPr>
            <p:spPr bwMode="auto">
              <a:xfrm>
                <a:off x="5791994" y="2953544"/>
                <a:ext cx="381000" cy="267224"/>
              </a:xfrm>
              <a:custGeom>
                <a:avLst/>
                <a:gdLst>
                  <a:gd name="T0" fmla="*/ 164 w 164"/>
                  <a:gd name="T1" fmla="*/ 114 h 128"/>
                  <a:gd name="T2" fmla="*/ 149 w 164"/>
                  <a:gd name="T3" fmla="*/ 128 h 128"/>
                  <a:gd name="T4" fmla="*/ 15 w 164"/>
                  <a:gd name="T5" fmla="*/ 128 h 128"/>
                  <a:gd name="T6" fmla="*/ 0 w 164"/>
                  <a:gd name="T7" fmla="*/ 114 h 128"/>
                  <a:gd name="T8" fmla="*/ 0 w 164"/>
                  <a:gd name="T9" fmla="*/ 14 h 128"/>
                  <a:gd name="T10" fmla="*/ 15 w 164"/>
                  <a:gd name="T11" fmla="*/ 0 h 128"/>
                  <a:gd name="T12" fmla="*/ 149 w 164"/>
                  <a:gd name="T13" fmla="*/ 0 h 128"/>
                  <a:gd name="T14" fmla="*/ 164 w 164"/>
                  <a:gd name="T15" fmla="*/ 14 h 128"/>
                  <a:gd name="T16" fmla="*/ 164 w 164"/>
                  <a:gd name="T17" fmla="*/ 114 h 128"/>
                  <a:gd name="T18" fmla="*/ 149 w 164"/>
                  <a:gd name="T19" fmla="*/ 11 h 128"/>
                  <a:gd name="T20" fmla="*/ 15 w 164"/>
                  <a:gd name="T21" fmla="*/ 11 h 128"/>
                  <a:gd name="T22" fmla="*/ 12 w 164"/>
                  <a:gd name="T23" fmla="*/ 14 h 128"/>
                  <a:gd name="T24" fmla="*/ 25 w 164"/>
                  <a:gd name="T25" fmla="*/ 40 h 128"/>
                  <a:gd name="T26" fmla="*/ 62 w 164"/>
                  <a:gd name="T27" fmla="*/ 69 h 128"/>
                  <a:gd name="T28" fmla="*/ 82 w 164"/>
                  <a:gd name="T29" fmla="*/ 82 h 128"/>
                  <a:gd name="T30" fmla="*/ 82 w 164"/>
                  <a:gd name="T31" fmla="*/ 82 h 128"/>
                  <a:gd name="T32" fmla="*/ 82 w 164"/>
                  <a:gd name="T33" fmla="*/ 82 h 128"/>
                  <a:gd name="T34" fmla="*/ 102 w 164"/>
                  <a:gd name="T35" fmla="*/ 69 h 128"/>
                  <a:gd name="T36" fmla="*/ 139 w 164"/>
                  <a:gd name="T37" fmla="*/ 40 h 128"/>
                  <a:gd name="T38" fmla="*/ 152 w 164"/>
                  <a:gd name="T39" fmla="*/ 18 h 128"/>
                  <a:gd name="T40" fmla="*/ 149 w 164"/>
                  <a:gd name="T41" fmla="*/ 11 h 128"/>
                  <a:gd name="T42" fmla="*/ 152 w 164"/>
                  <a:gd name="T43" fmla="*/ 43 h 128"/>
                  <a:gd name="T44" fmla="*/ 146 w 164"/>
                  <a:gd name="T45" fmla="*/ 50 h 128"/>
                  <a:gd name="T46" fmla="*/ 107 w 164"/>
                  <a:gd name="T47" fmla="*/ 80 h 128"/>
                  <a:gd name="T48" fmla="*/ 82 w 164"/>
                  <a:gd name="T49" fmla="*/ 93 h 128"/>
                  <a:gd name="T50" fmla="*/ 82 w 164"/>
                  <a:gd name="T51" fmla="*/ 93 h 128"/>
                  <a:gd name="T52" fmla="*/ 82 w 164"/>
                  <a:gd name="T53" fmla="*/ 93 h 128"/>
                  <a:gd name="T54" fmla="*/ 57 w 164"/>
                  <a:gd name="T55" fmla="*/ 80 h 128"/>
                  <a:gd name="T56" fmla="*/ 18 w 164"/>
                  <a:gd name="T57" fmla="*/ 50 h 128"/>
                  <a:gd name="T58" fmla="*/ 12 w 164"/>
                  <a:gd name="T59" fmla="*/ 43 h 128"/>
                  <a:gd name="T60" fmla="*/ 12 w 164"/>
                  <a:gd name="T61" fmla="*/ 114 h 128"/>
                  <a:gd name="T62" fmla="*/ 15 w 164"/>
                  <a:gd name="T63" fmla="*/ 117 h 128"/>
                  <a:gd name="T64" fmla="*/ 149 w 164"/>
                  <a:gd name="T65" fmla="*/ 117 h 128"/>
                  <a:gd name="T66" fmla="*/ 152 w 164"/>
                  <a:gd name="T67" fmla="*/ 114 h 128"/>
                  <a:gd name="T68" fmla="*/ 152 w 164"/>
                  <a:gd name="T6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 h="128">
                    <a:moveTo>
                      <a:pt x="164" y="114"/>
                    </a:moveTo>
                    <a:cubicBezTo>
                      <a:pt x="164" y="122"/>
                      <a:pt x="157" y="128"/>
                      <a:pt x="149" y="128"/>
                    </a:cubicBezTo>
                    <a:cubicBezTo>
                      <a:pt x="15" y="128"/>
                      <a:pt x="15" y="128"/>
                      <a:pt x="15" y="128"/>
                    </a:cubicBezTo>
                    <a:cubicBezTo>
                      <a:pt x="7" y="128"/>
                      <a:pt x="0" y="122"/>
                      <a:pt x="0" y="114"/>
                    </a:cubicBezTo>
                    <a:cubicBezTo>
                      <a:pt x="0" y="14"/>
                      <a:pt x="0" y="14"/>
                      <a:pt x="0" y="14"/>
                    </a:cubicBezTo>
                    <a:cubicBezTo>
                      <a:pt x="0" y="6"/>
                      <a:pt x="7" y="0"/>
                      <a:pt x="15" y="0"/>
                    </a:cubicBezTo>
                    <a:cubicBezTo>
                      <a:pt x="149" y="0"/>
                      <a:pt x="149" y="0"/>
                      <a:pt x="149" y="0"/>
                    </a:cubicBezTo>
                    <a:cubicBezTo>
                      <a:pt x="157" y="0"/>
                      <a:pt x="164" y="6"/>
                      <a:pt x="164" y="14"/>
                    </a:cubicBezTo>
                    <a:lnTo>
                      <a:pt x="164" y="114"/>
                    </a:lnTo>
                    <a:close/>
                    <a:moveTo>
                      <a:pt x="149" y="11"/>
                    </a:moveTo>
                    <a:cubicBezTo>
                      <a:pt x="15" y="11"/>
                      <a:pt x="15" y="11"/>
                      <a:pt x="15" y="11"/>
                    </a:cubicBezTo>
                    <a:cubicBezTo>
                      <a:pt x="13" y="11"/>
                      <a:pt x="12" y="13"/>
                      <a:pt x="12" y="14"/>
                    </a:cubicBezTo>
                    <a:cubicBezTo>
                      <a:pt x="12" y="25"/>
                      <a:pt x="17" y="34"/>
                      <a:pt x="25" y="40"/>
                    </a:cubicBezTo>
                    <a:cubicBezTo>
                      <a:pt x="37" y="50"/>
                      <a:pt x="50" y="59"/>
                      <a:pt x="62" y="69"/>
                    </a:cubicBezTo>
                    <a:cubicBezTo>
                      <a:pt x="67" y="73"/>
                      <a:pt x="76" y="82"/>
                      <a:pt x="82" y="82"/>
                    </a:cubicBezTo>
                    <a:cubicBezTo>
                      <a:pt x="82" y="82"/>
                      <a:pt x="82" y="82"/>
                      <a:pt x="82" y="82"/>
                    </a:cubicBezTo>
                    <a:cubicBezTo>
                      <a:pt x="82" y="82"/>
                      <a:pt x="82" y="82"/>
                      <a:pt x="82" y="82"/>
                    </a:cubicBezTo>
                    <a:cubicBezTo>
                      <a:pt x="89" y="82"/>
                      <a:pt x="97" y="73"/>
                      <a:pt x="102" y="69"/>
                    </a:cubicBezTo>
                    <a:cubicBezTo>
                      <a:pt x="114" y="59"/>
                      <a:pt x="127" y="50"/>
                      <a:pt x="139" y="40"/>
                    </a:cubicBezTo>
                    <a:cubicBezTo>
                      <a:pt x="145" y="36"/>
                      <a:pt x="152" y="25"/>
                      <a:pt x="152" y="18"/>
                    </a:cubicBezTo>
                    <a:cubicBezTo>
                      <a:pt x="152" y="15"/>
                      <a:pt x="153" y="11"/>
                      <a:pt x="149" y="11"/>
                    </a:cubicBezTo>
                    <a:close/>
                    <a:moveTo>
                      <a:pt x="152" y="43"/>
                    </a:moveTo>
                    <a:cubicBezTo>
                      <a:pt x="150" y="46"/>
                      <a:pt x="148" y="48"/>
                      <a:pt x="146" y="50"/>
                    </a:cubicBezTo>
                    <a:cubicBezTo>
                      <a:pt x="133" y="60"/>
                      <a:pt x="120" y="70"/>
                      <a:pt x="107" y="80"/>
                    </a:cubicBezTo>
                    <a:cubicBezTo>
                      <a:pt x="100" y="86"/>
                      <a:pt x="92" y="93"/>
                      <a:pt x="82" y="93"/>
                    </a:cubicBezTo>
                    <a:cubicBezTo>
                      <a:pt x="82" y="93"/>
                      <a:pt x="82" y="93"/>
                      <a:pt x="82" y="93"/>
                    </a:cubicBezTo>
                    <a:cubicBezTo>
                      <a:pt x="82" y="93"/>
                      <a:pt x="82" y="93"/>
                      <a:pt x="82" y="93"/>
                    </a:cubicBezTo>
                    <a:cubicBezTo>
                      <a:pt x="72" y="93"/>
                      <a:pt x="64" y="86"/>
                      <a:pt x="57" y="80"/>
                    </a:cubicBezTo>
                    <a:cubicBezTo>
                      <a:pt x="44" y="70"/>
                      <a:pt x="31" y="60"/>
                      <a:pt x="18" y="50"/>
                    </a:cubicBezTo>
                    <a:cubicBezTo>
                      <a:pt x="16" y="48"/>
                      <a:pt x="14" y="46"/>
                      <a:pt x="12" y="43"/>
                    </a:cubicBezTo>
                    <a:cubicBezTo>
                      <a:pt x="12" y="114"/>
                      <a:pt x="12" y="114"/>
                      <a:pt x="12" y="114"/>
                    </a:cubicBezTo>
                    <a:cubicBezTo>
                      <a:pt x="12" y="115"/>
                      <a:pt x="13" y="117"/>
                      <a:pt x="15" y="117"/>
                    </a:cubicBezTo>
                    <a:cubicBezTo>
                      <a:pt x="149" y="117"/>
                      <a:pt x="149" y="117"/>
                      <a:pt x="149" y="117"/>
                    </a:cubicBezTo>
                    <a:cubicBezTo>
                      <a:pt x="151" y="117"/>
                      <a:pt x="152" y="115"/>
                      <a:pt x="152" y="114"/>
                    </a:cubicBezTo>
                    <a:lnTo>
                      <a:pt x="152" y="43"/>
                    </a:lnTo>
                    <a:close/>
                  </a:path>
                </a:pathLst>
              </a:custGeom>
              <a:solidFill>
                <a:srgbClr val="00B0F0"/>
              </a:solidFill>
              <a:ln>
                <a:noFill/>
              </a:ln>
              <a:effectLst>
                <a:outerShdw blurRad="50800" dist="38100" dir="2700000" algn="tl" rotWithShape="0">
                  <a:prstClr val="black">
                    <a:alpha val="40000"/>
                  </a:prstClr>
                </a:outerShdw>
              </a:effectLst>
            </p:spPr>
            <p:txBody>
              <a:bodyPr vert="horz" wrap="square" lIns="121889" tIns="60944" rIns="121889" bIns="60944" numCol="1" anchor="t" anchorCtr="0" compatLnSpc="1"/>
              <a:lstStyle/>
              <a:p>
                <a:pPr algn="ctr" fontAlgn="base">
                  <a:spcBef>
                    <a:spcPct val="0"/>
                  </a:spcBef>
                  <a:spcAft>
                    <a:spcPct val="0"/>
                  </a:spcAft>
                  <a:defRPr/>
                </a:pPr>
                <a:endParaRPr lang="en-US" sz="2935" kern="0" dirty="0">
                  <a:solidFill>
                    <a:srgbClr val="133984"/>
                  </a:solidFill>
                  <a:latin typeface="微软雅黑" panose="020B0503020204020204" pitchFamily="34" charset="-122"/>
                  <a:ea typeface="微软雅黑" panose="020B0503020204020204" pitchFamily="34" charset="-122"/>
                  <a:sym typeface="Gill Sans" charset="0"/>
                </a:endParaRPr>
              </a:p>
            </p:txBody>
          </p:sp>
        </p:grpSp>
      </p:grpSp>
      <p:grpSp>
        <p:nvGrpSpPr>
          <p:cNvPr id="152" name="组合 151"/>
          <p:cNvGrpSpPr/>
          <p:nvPr/>
        </p:nvGrpSpPr>
        <p:grpSpPr>
          <a:xfrm>
            <a:off x="6225525" y="4690636"/>
            <a:ext cx="1602395" cy="1850326"/>
            <a:chOff x="4669803" y="3518846"/>
            <a:chExt cx="1202093" cy="1388087"/>
          </a:xfrm>
        </p:grpSpPr>
        <p:sp>
          <p:nvSpPr>
            <p:cNvPr id="9" name="Freeform 12"/>
            <p:cNvSpPr/>
            <p:nvPr/>
          </p:nvSpPr>
          <p:spPr bwMode="auto">
            <a:xfrm>
              <a:off x="4741662" y="3559913"/>
              <a:ext cx="528675" cy="23716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6B3C1D"/>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grpSp>
          <p:nvGrpSpPr>
            <p:cNvPr id="151" name="组合 150"/>
            <p:cNvGrpSpPr/>
            <p:nvPr/>
          </p:nvGrpSpPr>
          <p:grpSpPr>
            <a:xfrm>
              <a:off x="4669803" y="3518846"/>
              <a:ext cx="1202093" cy="1388087"/>
              <a:chOff x="4669803" y="3518846"/>
              <a:chExt cx="1202093" cy="1388087"/>
            </a:xfrm>
          </p:grpSpPr>
          <p:sp>
            <p:nvSpPr>
              <p:cNvPr id="10" name="Freeform 13"/>
              <p:cNvSpPr/>
              <p:nvPr/>
            </p:nvSpPr>
            <p:spPr bwMode="auto">
              <a:xfrm>
                <a:off x="4669803" y="3518846"/>
                <a:ext cx="1202093" cy="1388087"/>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sp>
            <p:nvSpPr>
              <p:cNvPr id="17" name="Freeform 20"/>
              <p:cNvSpPr/>
              <p:nvPr/>
            </p:nvSpPr>
            <p:spPr bwMode="auto">
              <a:xfrm>
                <a:off x="4741662" y="3559913"/>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cap="flat">
                <a:noFill/>
                <a:prstDash val="solid"/>
                <a:miter lim="800000"/>
              </a:ln>
              <a:effectLst>
                <a:outerShdw blurRad="279400" dist="76200" dir="2700000" algn="tl" rotWithShape="0">
                  <a:prstClr val="black">
                    <a:alpha val="28000"/>
                  </a:prstClr>
                </a:outerShdw>
              </a:effec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sp>
            <p:nvSpPr>
              <p:cNvPr id="27" name="Freeform 30"/>
              <p:cNvSpPr>
                <a:spLocks noEditPoints="1"/>
              </p:cNvSpPr>
              <p:nvPr/>
            </p:nvSpPr>
            <p:spPr bwMode="auto">
              <a:xfrm>
                <a:off x="4895645" y="3772439"/>
                <a:ext cx="93416"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3"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3"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sp>
            <p:nvSpPr>
              <p:cNvPr id="28" name="Freeform 31"/>
              <p:cNvSpPr>
                <a:spLocks noEditPoints="1"/>
              </p:cNvSpPr>
              <p:nvPr/>
            </p:nvSpPr>
            <p:spPr bwMode="auto">
              <a:xfrm>
                <a:off x="5009593" y="3774492"/>
                <a:ext cx="99575" cy="196099"/>
              </a:xfrm>
              <a:custGeom>
                <a:avLst/>
                <a:gdLst>
                  <a:gd name="T0" fmla="*/ 0 w 97"/>
                  <a:gd name="T1" fmla="*/ 120 h 191"/>
                  <a:gd name="T2" fmla="*/ 49 w 97"/>
                  <a:gd name="T3" fmla="*/ 0 h 191"/>
                  <a:gd name="T4" fmla="*/ 78 w 97"/>
                  <a:gd name="T5" fmla="*/ 0 h 191"/>
                  <a:gd name="T6" fmla="*/ 78 w 97"/>
                  <a:gd name="T7" fmla="*/ 120 h 191"/>
                  <a:gd name="T8" fmla="*/ 97 w 97"/>
                  <a:gd name="T9" fmla="*/ 120 h 191"/>
                  <a:gd name="T10" fmla="*/ 97 w 97"/>
                  <a:gd name="T11" fmla="*/ 149 h 191"/>
                  <a:gd name="T12" fmla="*/ 78 w 97"/>
                  <a:gd name="T13" fmla="*/ 149 h 191"/>
                  <a:gd name="T14" fmla="*/ 78 w 97"/>
                  <a:gd name="T15" fmla="*/ 191 h 191"/>
                  <a:gd name="T16" fmla="*/ 49 w 97"/>
                  <a:gd name="T17" fmla="*/ 191 h 191"/>
                  <a:gd name="T18" fmla="*/ 49 w 97"/>
                  <a:gd name="T19" fmla="*/ 149 h 191"/>
                  <a:gd name="T20" fmla="*/ 0 w 97"/>
                  <a:gd name="T21" fmla="*/ 149 h 191"/>
                  <a:gd name="T22" fmla="*/ 0 w 97"/>
                  <a:gd name="T23" fmla="*/ 120 h 191"/>
                  <a:gd name="T24" fmla="*/ 49 w 97"/>
                  <a:gd name="T25" fmla="*/ 120 h 191"/>
                  <a:gd name="T26" fmla="*/ 49 w 97"/>
                  <a:gd name="T27" fmla="*/ 62 h 191"/>
                  <a:gd name="T28" fmla="*/ 25 w 97"/>
                  <a:gd name="T29" fmla="*/ 120 h 191"/>
                  <a:gd name="T30" fmla="*/ 49 w 97"/>
                  <a:gd name="T31" fmla="*/ 12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191">
                    <a:moveTo>
                      <a:pt x="0" y="120"/>
                    </a:moveTo>
                    <a:lnTo>
                      <a:pt x="49" y="0"/>
                    </a:lnTo>
                    <a:lnTo>
                      <a:pt x="78" y="0"/>
                    </a:lnTo>
                    <a:lnTo>
                      <a:pt x="78" y="120"/>
                    </a:lnTo>
                    <a:lnTo>
                      <a:pt x="97" y="120"/>
                    </a:lnTo>
                    <a:lnTo>
                      <a:pt x="97" y="149"/>
                    </a:lnTo>
                    <a:lnTo>
                      <a:pt x="78" y="149"/>
                    </a:lnTo>
                    <a:lnTo>
                      <a:pt x="78" y="191"/>
                    </a:lnTo>
                    <a:lnTo>
                      <a:pt x="49" y="191"/>
                    </a:lnTo>
                    <a:lnTo>
                      <a:pt x="49" y="149"/>
                    </a:lnTo>
                    <a:lnTo>
                      <a:pt x="0" y="149"/>
                    </a:lnTo>
                    <a:lnTo>
                      <a:pt x="0" y="120"/>
                    </a:lnTo>
                    <a:close/>
                    <a:moveTo>
                      <a:pt x="49" y="120"/>
                    </a:moveTo>
                    <a:lnTo>
                      <a:pt x="49" y="62"/>
                    </a:lnTo>
                    <a:lnTo>
                      <a:pt x="25" y="120"/>
                    </a:lnTo>
                    <a:lnTo>
                      <a:pt x="49" y="1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sp>
            <p:nvSpPr>
              <p:cNvPr id="116" name="Freeform 6"/>
              <p:cNvSpPr>
                <a:spLocks noEditPoints="1"/>
              </p:cNvSpPr>
              <p:nvPr/>
            </p:nvSpPr>
            <p:spPr bwMode="auto">
              <a:xfrm>
                <a:off x="5039839" y="4141748"/>
                <a:ext cx="447355" cy="330885"/>
              </a:xfrm>
              <a:custGeom>
                <a:avLst/>
                <a:gdLst>
                  <a:gd name="T0" fmla="*/ 176 w 176"/>
                  <a:gd name="T1" fmla="*/ 99 h 117"/>
                  <a:gd name="T2" fmla="*/ 176 w 176"/>
                  <a:gd name="T3" fmla="*/ 108 h 117"/>
                  <a:gd name="T4" fmla="*/ 161 w 176"/>
                  <a:gd name="T5" fmla="*/ 117 h 117"/>
                  <a:gd name="T6" fmla="*/ 15 w 176"/>
                  <a:gd name="T7" fmla="*/ 117 h 117"/>
                  <a:gd name="T8" fmla="*/ 0 w 176"/>
                  <a:gd name="T9" fmla="*/ 108 h 117"/>
                  <a:gd name="T10" fmla="*/ 0 w 176"/>
                  <a:gd name="T11" fmla="*/ 99 h 117"/>
                  <a:gd name="T12" fmla="*/ 15 w 176"/>
                  <a:gd name="T13" fmla="*/ 99 h 117"/>
                  <a:gd name="T14" fmla="*/ 161 w 176"/>
                  <a:gd name="T15" fmla="*/ 99 h 117"/>
                  <a:gd name="T16" fmla="*/ 176 w 176"/>
                  <a:gd name="T17" fmla="*/ 99 h 117"/>
                  <a:gd name="T18" fmla="*/ 24 w 176"/>
                  <a:gd name="T19" fmla="*/ 79 h 117"/>
                  <a:gd name="T20" fmla="*/ 24 w 176"/>
                  <a:gd name="T21" fmla="*/ 14 h 117"/>
                  <a:gd name="T22" fmla="*/ 38 w 176"/>
                  <a:gd name="T23" fmla="*/ 0 h 117"/>
                  <a:gd name="T24" fmla="*/ 138 w 176"/>
                  <a:gd name="T25" fmla="*/ 0 h 117"/>
                  <a:gd name="T26" fmla="*/ 152 w 176"/>
                  <a:gd name="T27" fmla="*/ 14 h 117"/>
                  <a:gd name="T28" fmla="*/ 152 w 176"/>
                  <a:gd name="T29" fmla="*/ 79 h 117"/>
                  <a:gd name="T30" fmla="*/ 138 w 176"/>
                  <a:gd name="T31" fmla="*/ 93 h 117"/>
                  <a:gd name="T32" fmla="*/ 38 w 176"/>
                  <a:gd name="T33" fmla="*/ 93 h 117"/>
                  <a:gd name="T34" fmla="*/ 24 w 176"/>
                  <a:gd name="T35" fmla="*/ 79 h 117"/>
                  <a:gd name="T36" fmla="*/ 35 w 176"/>
                  <a:gd name="T37" fmla="*/ 79 h 117"/>
                  <a:gd name="T38" fmla="*/ 38 w 176"/>
                  <a:gd name="T39" fmla="*/ 82 h 117"/>
                  <a:gd name="T40" fmla="*/ 138 w 176"/>
                  <a:gd name="T41" fmla="*/ 82 h 117"/>
                  <a:gd name="T42" fmla="*/ 141 w 176"/>
                  <a:gd name="T43" fmla="*/ 79 h 117"/>
                  <a:gd name="T44" fmla="*/ 141 w 176"/>
                  <a:gd name="T45" fmla="*/ 14 h 117"/>
                  <a:gd name="T46" fmla="*/ 138 w 176"/>
                  <a:gd name="T47" fmla="*/ 11 h 117"/>
                  <a:gd name="T48" fmla="*/ 38 w 176"/>
                  <a:gd name="T49" fmla="*/ 11 h 117"/>
                  <a:gd name="T50" fmla="*/ 35 w 176"/>
                  <a:gd name="T51" fmla="*/ 14 h 117"/>
                  <a:gd name="T52" fmla="*/ 35 w 176"/>
                  <a:gd name="T53" fmla="*/ 79 h 117"/>
                  <a:gd name="T54" fmla="*/ 97 w 176"/>
                  <a:gd name="T55" fmla="*/ 107 h 117"/>
                  <a:gd name="T56" fmla="*/ 95 w 176"/>
                  <a:gd name="T57" fmla="*/ 105 h 117"/>
                  <a:gd name="T58" fmla="*/ 81 w 176"/>
                  <a:gd name="T59" fmla="*/ 105 h 117"/>
                  <a:gd name="T60" fmla="*/ 79 w 176"/>
                  <a:gd name="T61" fmla="*/ 107 h 117"/>
                  <a:gd name="T62" fmla="*/ 81 w 176"/>
                  <a:gd name="T63" fmla="*/ 108 h 117"/>
                  <a:gd name="T64" fmla="*/ 95 w 176"/>
                  <a:gd name="T65" fmla="*/ 108 h 117"/>
                  <a:gd name="T66" fmla="*/ 97 w 176"/>
                  <a:gd name="T6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solidFill>
                <a:srgbClr val="00B0F0"/>
              </a:solidFill>
              <a:ln>
                <a:noFill/>
              </a:ln>
              <a:effectLst>
                <a:outerShdw blurRad="50800" dist="38100" dir="2700000" algn="tl" rotWithShape="0">
                  <a:prstClr val="black">
                    <a:alpha val="40000"/>
                  </a:prstClr>
                </a:outerShdw>
              </a:effectLst>
            </p:spPr>
            <p:txBody>
              <a:bodyPr vert="horz" wrap="square" lIns="121889" tIns="60944" rIns="121889" bIns="60944" numCol="1" anchor="t" anchorCtr="0" compatLnSpc="1"/>
              <a:lstStyle/>
              <a:p>
                <a:pPr algn="ctr" fontAlgn="base">
                  <a:spcBef>
                    <a:spcPct val="0"/>
                  </a:spcBef>
                  <a:spcAft>
                    <a:spcPct val="0"/>
                  </a:spcAft>
                  <a:defRPr/>
                </a:pPr>
                <a:endParaRPr lang="en-US" sz="2935" kern="0" dirty="0">
                  <a:solidFill>
                    <a:srgbClr val="133984"/>
                  </a:solidFill>
                  <a:latin typeface="微软雅黑" panose="020B0503020204020204" pitchFamily="34" charset="-122"/>
                  <a:ea typeface="微软雅黑" panose="020B0503020204020204" pitchFamily="34" charset="-122"/>
                  <a:sym typeface="Gill Sans" charset="0"/>
                </a:endParaRPr>
              </a:p>
            </p:txBody>
          </p:sp>
        </p:grpSp>
      </p:grpSp>
      <p:grpSp>
        <p:nvGrpSpPr>
          <p:cNvPr id="158" name="组合 157"/>
          <p:cNvGrpSpPr/>
          <p:nvPr/>
        </p:nvGrpSpPr>
        <p:grpSpPr>
          <a:xfrm>
            <a:off x="3435361" y="3078444"/>
            <a:ext cx="1599658" cy="1850326"/>
            <a:chOff x="2576663" y="2309403"/>
            <a:chExt cx="1200040" cy="1388087"/>
          </a:xfrm>
        </p:grpSpPr>
        <p:sp>
          <p:nvSpPr>
            <p:cNvPr id="5" name="Freeform 6"/>
            <p:cNvSpPr/>
            <p:nvPr/>
          </p:nvSpPr>
          <p:spPr bwMode="auto">
            <a:xfrm>
              <a:off x="2647495" y="2350471"/>
              <a:ext cx="528675" cy="23716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3C535B"/>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grpSp>
          <p:nvGrpSpPr>
            <p:cNvPr id="157" name="组合 156"/>
            <p:cNvGrpSpPr/>
            <p:nvPr/>
          </p:nvGrpSpPr>
          <p:grpSpPr>
            <a:xfrm>
              <a:off x="2576663" y="2309403"/>
              <a:ext cx="1200040" cy="1388087"/>
              <a:chOff x="2576663" y="2309403"/>
              <a:chExt cx="1200040" cy="1388087"/>
            </a:xfrm>
          </p:grpSpPr>
          <p:sp>
            <p:nvSpPr>
              <p:cNvPr id="6" name="Freeform 7"/>
              <p:cNvSpPr/>
              <p:nvPr/>
            </p:nvSpPr>
            <p:spPr bwMode="auto">
              <a:xfrm>
                <a:off x="2576663" y="2309403"/>
                <a:ext cx="1200040" cy="1388087"/>
              </a:xfrm>
              <a:custGeom>
                <a:avLst/>
                <a:gdLst>
                  <a:gd name="T0" fmla="*/ 0 w 1169"/>
                  <a:gd name="T1" fmla="*/ 1014 h 1352"/>
                  <a:gd name="T2" fmla="*/ 0 w 1169"/>
                  <a:gd name="T3" fmla="*/ 338 h 1352"/>
                  <a:gd name="T4" fmla="*/ 584 w 1169"/>
                  <a:gd name="T5" fmla="*/ 0 h 1352"/>
                  <a:gd name="T6" fmla="*/ 1169 w 1169"/>
                  <a:gd name="T7" fmla="*/ 338 h 1352"/>
                  <a:gd name="T8" fmla="*/ 1169 w 1169"/>
                  <a:gd name="T9" fmla="*/ 1014 h 1352"/>
                  <a:gd name="T10" fmla="*/ 584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4" y="0"/>
                    </a:lnTo>
                    <a:lnTo>
                      <a:pt x="1169" y="338"/>
                    </a:lnTo>
                    <a:lnTo>
                      <a:pt x="1169" y="1014"/>
                    </a:lnTo>
                    <a:lnTo>
                      <a:pt x="584"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sp>
            <p:nvSpPr>
              <p:cNvPr id="19" name="Freeform 22"/>
              <p:cNvSpPr/>
              <p:nvPr/>
            </p:nvSpPr>
            <p:spPr bwMode="auto">
              <a:xfrm>
                <a:off x="2647495" y="2350471"/>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zh-CN" altLang="en-US" sz="2400">
                  <a:solidFill>
                    <a:srgbClr val="133984"/>
                  </a:solidFill>
                </a:endParaRPr>
              </a:p>
            </p:txBody>
          </p:sp>
          <p:sp>
            <p:nvSpPr>
              <p:cNvPr id="31" name="Freeform 34"/>
              <p:cNvSpPr>
                <a:spLocks noEditPoints="1"/>
              </p:cNvSpPr>
              <p:nvPr/>
            </p:nvSpPr>
            <p:spPr bwMode="auto">
              <a:xfrm>
                <a:off x="2807637" y="2562997"/>
                <a:ext cx="93416" cy="200205"/>
              </a:xfrm>
              <a:custGeom>
                <a:avLst/>
                <a:gdLst>
                  <a:gd name="T0" fmla="*/ 50 w 50"/>
                  <a:gd name="T1" fmla="*/ 82 h 107"/>
                  <a:gd name="T2" fmla="*/ 43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3 w 50"/>
                  <a:gd name="T17" fmla="*/ 7 h 107"/>
                  <a:gd name="T18" fmla="*/ 50 w 50"/>
                  <a:gd name="T19" fmla="*/ 25 h 107"/>
                  <a:gd name="T20" fmla="*/ 50 w 50"/>
                  <a:gd name="T21" fmla="*/ 82 h 107"/>
                  <a:gd name="T22" fmla="*/ 34 w 50"/>
                  <a:gd name="T23" fmla="*/ 24 h 107"/>
                  <a:gd name="T24" fmla="*/ 31 w 50"/>
                  <a:gd name="T25" fmla="*/ 18 h 107"/>
                  <a:gd name="T26" fmla="*/ 25 w 50"/>
                  <a:gd name="T27" fmla="*/ 15 h 107"/>
                  <a:gd name="T28" fmla="*/ 18 w 50"/>
                  <a:gd name="T29" fmla="*/ 18 h 107"/>
                  <a:gd name="T30" fmla="*/ 16 w 50"/>
                  <a:gd name="T31" fmla="*/ 24 h 107"/>
                  <a:gd name="T32" fmla="*/ 16 w 50"/>
                  <a:gd name="T33" fmla="*/ 81 h 107"/>
                  <a:gd name="T34" fmla="*/ 18 w 50"/>
                  <a:gd name="T35" fmla="*/ 88 h 107"/>
                  <a:gd name="T36" fmla="*/ 25 w 50"/>
                  <a:gd name="T37" fmla="*/ 91 h 107"/>
                  <a:gd name="T38" fmla="*/ 31 w 50"/>
                  <a:gd name="T39" fmla="*/ 88 h 107"/>
                  <a:gd name="T40" fmla="*/ 34 w 50"/>
                  <a:gd name="T41" fmla="*/ 81 h 107"/>
                  <a:gd name="T42" fmla="*/ 34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3"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3" y="7"/>
                    </a:cubicBezTo>
                    <a:cubicBezTo>
                      <a:pt x="48" y="12"/>
                      <a:pt x="50" y="18"/>
                      <a:pt x="50" y="25"/>
                    </a:cubicBezTo>
                    <a:lnTo>
                      <a:pt x="50" y="82"/>
                    </a:lnTo>
                    <a:close/>
                    <a:moveTo>
                      <a:pt x="34" y="24"/>
                    </a:moveTo>
                    <a:cubicBezTo>
                      <a:pt x="34" y="22"/>
                      <a:pt x="33" y="20"/>
                      <a:pt x="31" y="18"/>
                    </a:cubicBezTo>
                    <a:cubicBezTo>
                      <a:pt x="29" y="16"/>
                      <a:pt x="27" y="15"/>
                      <a:pt x="25" y="15"/>
                    </a:cubicBezTo>
                    <a:cubicBezTo>
                      <a:pt x="22" y="15"/>
                      <a:pt x="20" y="16"/>
                      <a:pt x="18" y="18"/>
                    </a:cubicBezTo>
                    <a:cubicBezTo>
                      <a:pt x="16" y="20"/>
                      <a:pt x="16" y="22"/>
                      <a:pt x="16" y="24"/>
                    </a:cubicBezTo>
                    <a:cubicBezTo>
                      <a:pt x="16" y="81"/>
                      <a:pt x="16" y="81"/>
                      <a:pt x="16" y="81"/>
                    </a:cubicBezTo>
                    <a:cubicBezTo>
                      <a:pt x="16" y="84"/>
                      <a:pt x="16" y="86"/>
                      <a:pt x="18" y="88"/>
                    </a:cubicBezTo>
                    <a:cubicBezTo>
                      <a:pt x="20" y="90"/>
                      <a:pt x="22" y="91"/>
                      <a:pt x="25" y="91"/>
                    </a:cubicBezTo>
                    <a:cubicBezTo>
                      <a:pt x="27" y="91"/>
                      <a:pt x="29" y="90"/>
                      <a:pt x="31" y="88"/>
                    </a:cubicBezTo>
                    <a:cubicBezTo>
                      <a:pt x="33" y="86"/>
                      <a:pt x="34" y="84"/>
                      <a:pt x="34" y="81"/>
                    </a:cubicBez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sp>
            <p:nvSpPr>
              <p:cNvPr id="32" name="Freeform 35"/>
              <p:cNvSpPr>
                <a:spLocks noEditPoints="1"/>
              </p:cNvSpPr>
              <p:nvPr/>
            </p:nvSpPr>
            <p:spPr bwMode="auto">
              <a:xfrm>
                <a:off x="2926717" y="2562997"/>
                <a:ext cx="88284" cy="200205"/>
              </a:xfrm>
              <a:custGeom>
                <a:avLst/>
                <a:gdLst>
                  <a:gd name="T0" fmla="*/ 31 w 47"/>
                  <a:gd name="T1" fmla="*/ 27 h 107"/>
                  <a:gd name="T2" fmla="*/ 31 w 47"/>
                  <a:gd name="T3" fmla="*/ 24 h 107"/>
                  <a:gd name="T4" fmla="*/ 29 w 47"/>
                  <a:gd name="T5" fmla="*/ 18 h 107"/>
                  <a:gd name="T6" fmla="*/ 23 w 47"/>
                  <a:gd name="T7" fmla="*/ 15 h 107"/>
                  <a:gd name="T8" fmla="*/ 17 w 47"/>
                  <a:gd name="T9" fmla="*/ 18 h 107"/>
                  <a:gd name="T10" fmla="*/ 15 w 47"/>
                  <a:gd name="T11" fmla="*/ 24 h 107"/>
                  <a:gd name="T12" fmla="*/ 15 w 47"/>
                  <a:gd name="T13" fmla="*/ 45 h 107"/>
                  <a:gd name="T14" fmla="*/ 27 w 47"/>
                  <a:gd name="T15" fmla="*/ 40 h 107"/>
                  <a:gd name="T16" fmla="*/ 43 w 47"/>
                  <a:gd name="T17" fmla="*/ 48 h 107"/>
                  <a:gd name="T18" fmla="*/ 47 w 47"/>
                  <a:gd name="T19" fmla="*/ 65 h 107"/>
                  <a:gd name="T20" fmla="*/ 47 w 47"/>
                  <a:gd name="T21" fmla="*/ 83 h 107"/>
                  <a:gd name="T22" fmla="*/ 47 w 47"/>
                  <a:gd name="T23" fmla="*/ 83 h 107"/>
                  <a:gd name="T24" fmla="*/ 40 w 47"/>
                  <a:gd name="T25" fmla="*/ 100 h 107"/>
                  <a:gd name="T26" fmla="*/ 23 w 47"/>
                  <a:gd name="T27" fmla="*/ 107 h 107"/>
                  <a:gd name="T28" fmla="*/ 6 w 47"/>
                  <a:gd name="T29" fmla="*/ 99 h 107"/>
                  <a:gd name="T30" fmla="*/ 0 w 47"/>
                  <a:gd name="T31" fmla="*/ 82 h 107"/>
                  <a:gd name="T32" fmla="*/ 0 w 47"/>
                  <a:gd name="T33" fmla="*/ 25 h 107"/>
                  <a:gd name="T34" fmla="*/ 3 w 47"/>
                  <a:gd name="T35" fmla="*/ 11 h 107"/>
                  <a:gd name="T36" fmla="*/ 14 w 47"/>
                  <a:gd name="T37" fmla="*/ 2 h 107"/>
                  <a:gd name="T38" fmla="*/ 23 w 47"/>
                  <a:gd name="T39" fmla="*/ 0 h 107"/>
                  <a:gd name="T40" fmla="*/ 41 w 47"/>
                  <a:gd name="T41" fmla="*/ 7 h 107"/>
                  <a:gd name="T42" fmla="*/ 47 w 47"/>
                  <a:gd name="T43" fmla="*/ 25 h 107"/>
                  <a:gd name="T44" fmla="*/ 47 w 47"/>
                  <a:gd name="T45" fmla="*/ 27 h 107"/>
                  <a:gd name="T46" fmla="*/ 31 w 47"/>
                  <a:gd name="T47" fmla="*/ 27 h 107"/>
                  <a:gd name="T48" fmla="*/ 15 w 47"/>
                  <a:gd name="T49" fmla="*/ 81 h 107"/>
                  <a:gd name="T50" fmla="*/ 17 w 47"/>
                  <a:gd name="T51" fmla="*/ 88 h 107"/>
                  <a:gd name="T52" fmla="*/ 23 w 47"/>
                  <a:gd name="T53" fmla="*/ 91 h 107"/>
                  <a:gd name="T54" fmla="*/ 29 w 47"/>
                  <a:gd name="T55" fmla="*/ 88 h 107"/>
                  <a:gd name="T56" fmla="*/ 31 w 47"/>
                  <a:gd name="T57" fmla="*/ 81 h 107"/>
                  <a:gd name="T58" fmla="*/ 31 w 47"/>
                  <a:gd name="T59" fmla="*/ 62 h 107"/>
                  <a:gd name="T60" fmla="*/ 27 w 47"/>
                  <a:gd name="T61" fmla="*/ 55 h 107"/>
                  <a:gd name="T62" fmla="*/ 23 w 47"/>
                  <a:gd name="T63" fmla="*/ 53 h 107"/>
                  <a:gd name="T64" fmla="*/ 17 w 47"/>
                  <a:gd name="T65" fmla="*/ 56 h 107"/>
                  <a:gd name="T66" fmla="*/ 15 w 47"/>
                  <a:gd name="T67" fmla="*/ 62 h 107"/>
                  <a:gd name="T68" fmla="*/ 15 w 47"/>
                  <a:gd name="T69" fmla="*/ 8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107">
                    <a:moveTo>
                      <a:pt x="31" y="27"/>
                    </a:moveTo>
                    <a:cubicBezTo>
                      <a:pt x="31" y="24"/>
                      <a:pt x="31" y="24"/>
                      <a:pt x="31" y="24"/>
                    </a:cubicBezTo>
                    <a:cubicBezTo>
                      <a:pt x="31" y="22"/>
                      <a:pt x="30" y="20"/>
                      <a:pt x="29" y="18"/>
                    </a:cubicBezTo>
                    <a:cubicBezTo>
                      <a:pt x="27" y="16"/>
                      <a:pt x="25" y="15"/>
                      <a:pt x="23" y="15"/>
                    </a:cubicBezTo>
                    <a:cubicBezTo>
                      <a:pt x="20" y="15"/>
                      <a:pt x="18" y="16"/>
                      <a:pt x="17" y="18"/>
                    </a:cubicBezTo>
                    <a:cubicBezTo>
                      <a:pt x="16" y="20"/>
                      <a:pt x="15" y="22"/>
                      <a:pt x="15" y="24"/>
                    </a:cubicBezTo>
                    <a:cubicBezTo>
                      <a:pt x="15" y="45"/>
                      <a:pt x="15" y="45"/>
                      <a:pt x="15" y="45"/>
                    </a:cubicBezTo>
                    <a:cubicBezTo>
                      <a:pt x="19" y="42"/>
                      <a:pt x="23" y="40"/>
                      <a:pt x="27" y="40"/>
                    </a:cubicBezTo>
                    <a:cubicBezTo>
                      <a:pt x="34" y="40"/>
                      <a:pt x="39" y="43"/>
                      <a:pt x="43" y="48"/>
                    </a:cubicBezTo>
                    <a:cubicBezTo>
                      <a:pt x="46" y="52"/>
                      <a:pt x="47" y="58"/>
                      <a:pt x="47" y="65"/>
                    </a:cubicBezTo>
                    <a:cubicBezTo>
                      <a:pt x="47" y="83"/>
                      <a:pt x="47" y="83"/>
                      <a:pt x="47" y="83"/>
                    </a:cubicBezTo>
                    <a:cubicBezTo>
                      <a:pt x="47" y="83"/>
                      <a:pt x="47" y="83"/>
                      <a:pt x="47" y="83"/>
                    </a:cubicBezTo>
                    <a:cubicBezTo>
                      <a:pt x="47" y="90"/>
                      <a:pt x="44" y="95"/>
                      <a:pt x="40" y="100"/>
                    </a:cubicBezTo>
                    <a:cubicBezTo>
                      <a:pt x="35" y="104"/>
                      <a:pt x="30" y="107"/>
                      <a:pt x="23" y="107"/>
                    </a:cubicBezTo>
                    <a:cubicBezTo>
                      <a:pt x="16" y="107"/>
                      <a:pt x="11" y="104"/>
                      <a:pt x="6" y="99"/>
                    </a:cubicBezTo>
                    <a:cubicBezTo>
                      <a:pt x="2" y="94"/>
                      <a:pt x="0" y="89"/>
                      <a:pt x="0" y="82"/>
                    </a:cubicBezTo>
                    <a:cubicBezTo>
                      <a:pt x="0" y="25"/>
                      <a:pt x="0" y="25"/>
                      <a:pt x="0" y="25"/>
                    </a:cubicBezTo>
                    <a:cubicBezTo>
                      <a:pt x="0" y="20"/>
                      <a:pt x="1" y="15"/>
                      <a:pt x="3" y="11"/>
                    </a:cubicBezTo>
                    <a:cubicBezTo>
                      <a:pt x="6" y="7"/>
                      <a:pt x="9" y="4"/>
                      <a:pt x="14" y="2"/>
                    </a:cubicBezTo>
                    <a:cubicBezTo>
                      <a:pt x="17" y="0"/>
                      <a:pt x="20" y="0"/>
                      <a:pt x="23" y="0"/>
                    </a:cubicBezTo>
                    <a:cubicBezTo>
                      <a:pt x="30" y="0"/>
                      <a:pt x="36" y="2"/>
                      <a:pt x="41" y="7"/>
                    </a:cubicBezTo>
                    <a:cubicBezTo>
                      <a:pt x="45" y="12"/>
                      <a:pt x="47" y="18"/>
                      <a:pt x="47" y="25"/>
                    </a:cubicBezTo>
                    <a:cubicBezTo>
                      <a:pt x="47" y="27"/>
                      <a:pt x="47" y="27"/>
                      <a:pt x="47" y="27"/>
                    </a:cubicBezTo>
                    <a:lnTo>
                      <a:pt x="31" y="27"/>
                    </a:lnTo>
                    <a:close/>
                    <a:moveTo>
                      <a:pt x="15" y="81"/>
                    </a:moveTo>
                    <a:cubicBezTo>
                      <a:pt x="15" y="84"/>
                      <a:pt x="16" y="86"/>
                      <a:pt x="17" y="88"/>
                    </a:cubicBezTo>
                    <a:cubicBezTo>
                      <a:pt x="18" y="90"/>
                      <a:pt x="20" y="91"/>
                      <a:pt x="23" y="91"/>
                    </a:cubicBezTo>
                    <a:cubicBezTo>
                      <a:pt x="25" y="91"/>
                      <a:pt x="27" y="90"/>
                      <a:pt x="29" y="88"/>
                    </a:cubicBezTo>
                    <a:cubicBezTo>
                      <a:pt x="30" y="86"/>
                      <a:pt x="31" y="84"/>
                      <a:pt x="31" y="81"/>
                    </a:cubicBezTo>
                    <a:cubicBezTo>
                      <a:pt x="31" y="62"/>
                      <a:pt x="31" y="62"/>
                      <a:pt x="31" y="62"/>
                    </a:cubicBezTo>
                    <a:cubicBezTo>
                      <a:pt x="31" y="59"/>
                      <a:pt x="30" y="57"/>
                      <a:pt x="27" y="55"/>
                    </a:cubicBezTo>
                    <a:cubicBezTo>
                      <a:pt x="26" y="54"/>
                      <a:pt x="25" y="53"/>
                      <a:pt x="23" y="53"/>
                    </a:cubicBezTo>
                    <a:cubicBezTo>
                      <a:pt x="20" y="53"/>
                      <a:pt x="18" y="54"/>
                      <a:pt x="17" y="56"/>
                    </a:cubicBezTo>
                    <a:cubicBezTo>
                      <a:pt x="16" y="58"/>
                      <a:pt x="15" y="60"/>
                      <a:pt x="15" y="62"/>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grpSp>
            <p:nvGrpSpPr>
              <p:cNvPr id="117" name="组合 116"/>
              <p:cNvGrpSpPr/>
              <p:nvPr/>
            </p:nvGrpSpPr>
            <p:grpSpPr>
              <a:xfrm>
                <a:off x="2896243" y="2886070"/>
                <a:ext cx="533551" cy="454047"/>
                <a:chOff x="5933005" y="2830391"/>
                <a:chExt cx="500408" cy="425843"/>
              </a:xfrm>
              <a:solidFill>
                <a:srgbClr val="C00000"/>
              </a:solidFill>
            </p:grpSpPr>
            <p:sp>
              <p:nvSpPr>
                <p:cNvPr id="118" name="Freeform 16"/>
                <p:cNvSpPr>
                  <a:spLocks noEditPoints="1"/>
                </p:cNvSpPr>
                <p:nvPr/>
              </p:nvSpPr>
              <p:spPr bwMode="auto">
                <a:xfrm>
                  <a:off x="5933005" y="2830391"/>
                  <a:ext cx="467486" cy="425843"/>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solidFill>
                  <a:srgbClr val="00B0F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sp>
              <p:nvSpPr>
                <p:cNvPr id="119" name="Freeform 17"/>
                <p:cNvSpPr>
                  <a:spLocks noEditPoints="1"/>
                </p:cNvSpPr>
                <p:nvPr/>
              </p:nvSpPr>
              <p:spPr bwMode="auto">
                <a:xfrm>
                  <a:off x="5986776" y="2830391"/>
                  <a:ext cx="446637" cy="413496"/>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29" tIns="45715" rIns="91429" bIns="45715" numCol="1" anchor="t" anchorCtr="0" compatLnSpc="1"/>
                <a:lstStyle/>
                <a:p>
                  <a:endParaRPr lang="zh-CN" altLang="en-US" sz="2400" dirty="0">
                    <a:solidFill>
                      <a:srgbClr val="133984"/>
                    </a:solidFill>
                    <a:latin typeface="微软雅黑" panose="020B0503020204020204" pitchFamily="34" charset="-122"/>
                  </a:endParaRPr>
                </a:p>
              </p:txBody>
            </p:sp>
          </p:grpSp>
        </p:grpSp>
      </p:grpSp>
      <p:grpSp>
        <p:nvGrpSpPr>
          <p:cNvPr id="121" name="Group 19"/>
          <p:cNvGrpSpPr/>
          <p:nvPr/>
        </p:nvGrpSpPr>
        <p:grpSpPr>
          <a:xfrm>
            <a:off x="1913860" y="1600863"/>
            <a:ext cx="2023626" cy="1254256"/>
            <a:chOff x="539203" y="2667382"/>
            <a:chExt cx="1499240" cy="940633"/>
          </a:xfrm>
        </p:grpSpPr>
        <p:sp>
          <p:nvSpPr>
            <p:cNvPr id="122" name="Rectangle 26"/>
            <p:cNvSpPr/>
            <p:nvPr/>
          </p:nvSpPr>
          <p:spPr bwMode="auto">
            <a:xfrm>
              <a:off x="539203" y="2862596"/>
              <a:ext cx="1499240" cy="74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l">
                <a:lnSpc>
                  <a:spcPct val="114000"/>
                </a:lnSpc>
              </a:pPr>
              <a:r>
                <a:rPr lang="zh-CN" altLang="zh-CN" sz="1200" b="1" dirty="0" smtClean="0">
                  <a:solidFill>
                    <a:srgbClr val="133984"/>
                  </a:solidFill>
                </a:rPr>
                <a:t>借鉴已有的研究成果和经验教训，形成各自类别的文献报告</a:t>
              </a:r>
              <a:endParaRPr lang="zh-CN" altLang="zh-CN" sz="1200" b="1" dirty="0" smtClean="0">
                <a:solidFill>
                  <a:srgbClr val="133984"/>
                </a:solidFill>
              </a:endParaRPr>
            </a:p>
          </p:txBody>
        </p:sp>
        <p:sp>
          <p:nvSpPr>
            <p:cNvPr id="123" name="Rectangle 27"/>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80000"/>
                </a:lnSpc>
              </a:pPr>
              <a:r>
                <a:rPr lang="zh-CN" altLang="zh-CN" sz="2135" b="1" dirty="0" smtClean="0">
                  <a:solidFill>
                    <a:srgbClr val="133984"/>
                  </a:solidFill>
                </a:rPr>
                <a:t>文献研究</a:t>
              </a:r>
              <a:endParaRPr lang="zh-CN" altLang="zh-CN" sz="2135" b="1" dirty="0" smtClean="0">
                <a:solidFill>
                  <a:srgbClr val="133984"/>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24" name="Group 129"/>
          <p:cNvGrpSpPr/>
          <p:nvPr/>
        </p:nvGrpSpPr>
        <p:grpSpPr>
          <a:xfrm>
            <a:off x="8217975" y="1619083"/>
            <a:ext cx="1839659" cy="1136538"/>
            <a:chOff x="696724" y="2667382"/>
            <a:chExt cx="1362945" cy="852351"/>
          </a:xfrm>
        </p:grpSpPr>
        <p:sp>
          <p:nvSpPr>
            <p:cNvPr id="125" name="Rectangle 26"/>
            <p:cNvSpPr/>
            <p:nvPr/>
          </p:nvSpPr>
          <p:spPr bwMode="auto">
            <a:xfrm>
              <a:off x="696724" y="2920895"/>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l">
                <a:lnSpc>
                  <a:spcPct val="114000"/>
                </a:lnSpc>
              </a:pPr>
              <a:r>
                <a:rPr lang="zh-CN" altLang="zh-CN" sz="1200" b="1" dirty="0" smtClean="0">
                  <a:solidFill>
                    <a:srgbClr val="133984"/>
                  </a:solidFill>
                </a:rPr>
                <a:t>制定行动方案，引领规范规划组成员研究行为，并根据出现的新问题，进一步调整和完善实施样态，在行动中研究，在研究中提高。</a:t>
              </a:r>
              <a:endParaRPr lang="zh-CN" altLang="zh-CN" sz="1200" b="1" dirty="0" smtClean="0">
                <a:solidFill>
                  <a:srgbClr val="133984"/>
                </a:solidFill>
              </a:endParaRPr>
            </a:p>
          </p:txBody>
        </p:sp>
        <p:sp>
          <p:nvSpPr>
            <p:cNvPr id="126" name="Rectangle 27"/>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80000"/>
                </a:lnSpc>
              </a:pPr>
              <a:r>
                <a:rPr lang="zh-CN" altLang="zh-CN" sz="2135" b="1" dirty="0" smtClean="0">
                  <a:solidFill>
                    <a:srgbClr val="133984"/>
                  </a:solidFill>
                </a:rPr>
                <a:t>行动研究</a:t>
              </a:r>
              <a:endParaRPr lang="zh-CN" altLang="zh-CN" sz="2135" b="1" dirty="0" smtClean="0">
                <a:solidFill>
                  <a:srgbClr val="133984"/>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27" name="Group 135"/>
          <p:cNvGrpSpPr/>
          <p:nvPr/>
        </p:nvGrpSpPr>
        <p:grpSpPr>
          <a:xfrm>
            <a:off x="8854405" y="3747322"/>
            <a:ext cx="2023626" cy="1107516"/>
            <a:chOff x="552376" y="2667382"/>
            <a:chExt cx="1499240" cy="830586"/>
          </a:xfrm>
        </p:grpSpPr>
        <p:sp>
          <p:nvSpPr>
            <p:cNvPr id="128" name="Rectangle 26"/>
            <p:cNvSpPr/>
            <p:nvPr/>
          </p:nvSpPr>
          <p:spPr bwMode="auto">
            <a:xfrm>
              <a:off x="552376" y="2907455"/>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l">
                <a:lnSpc>
                  <a:spcPct val="114000"/>
                </a:lnSpc>
              </a:pPr>
              <a:r>
                <a:rPr lang="zh-CN" altLang="zh-CN" sz="1200" b="1" dirty="0" smtClean="0">
                  <a:solidFill>
                    <a:srgbClr val="133984"/>
                  </a:solidFill>
                </a:rPr>
                <a:t>探索</a:t>
              </a:r>
              <a:r>
                <a:rPr lang="zh-CN" sz="1200" b="1" dirty="0" smtClean="0">
                  <a:solidFill>
                    <a:srgbClr val="133984"/>
                  </a:solidFill>
                </a:rPr>
                <a:t>大数据赋能高质量有效教学变革的实践研究。</a:t>
              </a:r>
              <a:endParaRPr lang="zh-CN" sz="1200" b="1" dirty="0" smtClean="0">
                <a:solidFill>
                  <a:srgbClr val="133984"/>
                </a:solidFill>
              </a:endParaRPr>
            </a:p>
          </p:txBody>
        </p:sp>
        <p:sp>
          <p:nvSpPr>
            <p:cNvPr id="129" name="Rectangle 27"/>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80000"/>
                </a:lnSpc>
              </a:pPr>
              <a:r>
                <a:rPr lang="zh-CN" altLang="zh-CN" sz="2135" b="1" dirty="0" smtClean="0">
                  <a:solidFill>
                    <a:srgbClr val="133984"/>
                  </a:solidFill>
                </a:rPr>
                <a:t>专家指导</a:t>
              </a:r>
              <a:endParaRPr lang="zh-CN" altLang="zh-CN" sz="2135" b="1" dirty="0" smtClean="0">
                <a:solidFill>
                  <a:srgbClr val="133984"/>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30" name="Group 132"/>
          <p:cNvGrpSpPr/>
          <p:nvPr/>
        </p:nvGrpSpPr>
        <p:grpSpPr>
          <a:xfrm>
            <a:off x="8016399" y="5531638"/>
            <a:ext cx="1839659" cy="1156541"/>
            <a:chOff x="696724" y="2667382"/>
            <a:chExt cx="1362945" cy="867353"/>
          </a:xfrm>
        </p:grpSpPr>
        <p:sp>
          <p:nvSpPr>
            <p:cNvPr id="131" name="Rectangle 26"/>
            <p:cNvSpPr/>
            <p:nvPr/>
          </p:nvSpPr>
          <p:spPr bwMode="auto">
            <a:xfrm>
              <a:off x="696724" y="2935897"/>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l"/>
              <a:r>
                <a:rPr lang="zh-CN" altLang="zh-CN" sz="1200" b="1" dirty="0" smtClean="0">
                  <a:solidFill>
                    <a:srgbClr val="133984"/>
                  </a:solidFill>
                </a:rPr>
                <a:t>探索大数据赋能高质量有效教学变革的的策略和范例。</a:t>
              </a:r>
              <a:endParaRPr lang="zh-CN" altLang="zh-CN" sz="1200" b="1" dirty="0" smtClean="0">
                <a:solidFill>
                  <a:srgbClr val="133984"/>
                </a:solidFill>
              </a:endParaRPr>
            </a:p>
          </p:txBody>
        </p:sp>
        <p:sp>
          <p:nvSpPr>
            <p:cNvPr id="132" name="Rectangle 27"/>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80000"/>
                </a:lnSpc>
              </a:pPr>
              <a:r>
                <a:rPr lang="zh-CN" altLang="zh-CN" sz="2135" b="1" dirty="0" smtClean="0">
                  <a:solidFill>
                    <a:srgbClr val="133984"/>
                  </a:solidFill>
                </a:rPr>
                <a:t>深度交流</a:t>
              </a:r>
              <a:endParaRPr lang="zh-CN" altLang="zh-CN" sz="2135" b="1" dirty="0" smtClean="0">
                <a:solidFill>
                  <a:srgbClr val="133984"/>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33" name="Group 138"/>
          <p:cNvGrpSpPr/>
          <p:nvPr/>
        </p:nvGrpSpPr>
        <p:grpSpPr>
          <a:xfrm>
            <a:off x="2134790" y="5437951"/>
            <a:ext cx="2023626" cy="1084235"/>
            <a:chOff x="546543" y="2667382"/>
            <a:chExt cx="1499240" cy="813127"/>
          </a:xfrm>
        </p:grpSpPr>
        <p:sp>
          <p:nvSpPr>
            <p:cNvPr id="134" name="Rectangle 26"/>
            <p:cNvSpPr/>
            <p:nvPr/>
          </p:nvSpPr>
          <p:spPr bwMode="auto">
            <a:xfrm>
              <a:off x="546543" y="2889996"/>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l">
                <a:lnSpc>
                  <a:spcPct val="114000"/>
                </a:lnSpc>
              </a:pPr>
              <a:r>
                <a:rPr lang="zh-CN" altLang="zh-CN" sz="1200" b="1" dirty="0" smtClean="0">
                  <a:solidFill>
                    <a:srgbClr val="133984"/>
                  </a:solidFill>
                </a:rPr>
                <a:t>以精细化的案例研究审视论辩研究的过程和方法，并为后续研究提供参考样本。</a:t>
              </a:r>
              <a:endParaRPr lang="zh-CN" altLang="zh-CN" sz="1200" b="1" dirty="0" smtClean="0">
                <a:solidFill>
                  <a:srgbClr val="133984"/>
                </a:solidFill>
              </a:endParaRPr>
            </a:p>
          </p:txBody>
        </p:sp>
        <p:sp>
          <p:nvSpPr>
            <p:cNvPr id="135" name="Rectangle 27"/>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80000"/>
                </a:lnSpc>
              </a:pPr>
              <a:r>
                <a:rPr lang="zh-CN" altLang="zh-CN" sz="2135" b="1" dirty="0" smtClean="0">
                  <a:solidFill>
                    <a:srgbClr val="133984"/>
                  </a:solidFill>
                </a:rPr>
                <a:t>案例研究</a:t>
              </a:r>
              <a:endParaRPr lang="zh-CN" altLang="zh-CN" sz="2135" b="1" dirty="0" smtClean="0">
                <a:solidFill>
                  <a:srgbClr val="133984"/>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36" name="Group 141"/>
          <p:cNvGrpSpPr/>
          <p:nvPr/>
        </p:nvGrpSpPr>
        <p:grpSpPr>
          <a:xfrm>
            <a:off x="1214325" y="3519275"/>
            <a:ext cx="2023626" cy="1117845"/>
            <a:chOff x="552376" y="2667382"/>
            <a:chExt cx="1499240" cy="838333"/>
          </a:xfrm>
        </p:grpSpPr>
        <p:sp>
          <p:nvSpPr>
            <p:cNvPr id="137" name="Rectangle 26"/>
            <p:cNvSpPr/>
            <p:nvPr/>
          </p:nvSpPr>
          <p:spPr bwMode="auto">
            <a:xfrm>
              <a:off x="552376" y="2915202"/>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l">
                <a:lnSpc>
                  <a:spcPct val="114000"/>
                </a:lnSpc>
              </a:pPr>
              <a:r>
                <a:rPr lang="zh-CN" altLang="zh-CN" sz="1200" b="1" dirty="0" smtClean="0">
                  <a:solidFill>
                    <a:srgbClr val="133984"/>
                  </a:solidFill>
                </a:rPr>
                <a:t>开展广泛且有针对性调查，了解教师生等各方人员对于新时代基础教育改革背景下育人实践变革的诉求。</a:t>
              </a:r>
              <a:endParaRPr lang="zh-CN" altLang="zh-CN" sz="1200" b="1" dirty="0" smtClean="0">
                <a:solidFill>
                  <a:srgbClr val="133984"/>
                </a:solidFill>
              </a:endParaRPr>
            </a:p>
          </p:txBody>
        </p:sp>
        <p:sp>
          <p:nvSpPr>
            <p:cNvPr id="138" name="Rectangle 27"/>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80000"/>
                </a:lnSpc>
              </a:pPr>
              <a:r>
                <a:rPr lang="zh-CN" altLang="zh-CN" sz="2135" b="1" dirty="0" smtClean="0">
                  <a:solidFill>
                    <a:srgbClr val="133984"/>
                  </a:solidFill>
                </a:rPr>
                <a:t>问卷调查</a:t>
              </a:r>
              <a:endParaRPr lang="zh-CN" altLang="zh-CN" sz="2135" b="1" dirty="0" smtClean="0">
                <a:solidFill>
                  <a:srgbClr val="133984"/>
                </a:solidFill>
                <a:latin typeface="微软雅黑" panose="020B0503020204020204" pitchFamily="34" charset="-122"/>
                <a:ea typeface="微软雅黑" panose="020B0503020204020204" pitchFamily="34" charset="-122"/>
                <a:cs typeface="Bebas Neue" charset="0"/>
                <a:sym typeface="Bebas Neue" charset="0"/>
              </a:endParaRPr>
            </a:p>
          </p:txBody>
        </p:sp>
      </p:grpSp>
      <p:sp>
        <p:nvSpPr>
          <p:cNvPr id="140" name="AutoShape 7"/>
          <p:cNvSpPr>
            <a:spLocks noChangeArrowheads="1"/>
          </p:cNvSpPr>
          <p:nvPr/>
        </p:nvSpPr>
        <p:spPr bwMode="auto">
          <a:xfrm rot="5400000">
            <a:off x="10933760" y="118148"/>
            <a:ext cx="1015749" cy="730788"/>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121889" tIns="60944" rIns="121889" bIns="60944"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2400" b="0" i="0" u="none" strike="noStrike" cap="none" normalizeH="0" baseline="0" dirty="0" smtClean="0">
              <a:ln>
                <a:noFill/>
              </a:ln>
              <a:solidFill>
                <a:srgbClr val="133984"/>
              </a:solidFill>
              <a:effectLst/>
              <a:latin typeface="微软雅黑" panose="020B0503020204020204" pitchFamily="34" charset="-122"/>
              <a:ea typeface="宋体" panose="02010600030101010101" pitchFamily="2" charset="-122"/>
              <a:cs typeface="宋体" panose="02010600030101010101" pitchFamily="2" charset="-122"/>
            </a:endParaRPr>
          </a:p>
        </p:txBody>
      </p:sp>
      <p:pic>
        <p:nvPicPr>
          <p:cNvPr id="120" name="Picture 2"/>
          <p:cNvPicPr>
            <a:picLocks noChangeAspect="1" noChangeArrowheads="1"/>
          </p:cNvPicPr>
          <p:nvPr/>
        </p:nvPicPr>
        <p:blipFill>
          <a:blip r:embed="rId1" cstate="print"/>
          <a:srcRect/>
          <a:stretch>
            <a:fillRect/>
          </a:stretch>
        </p:blipFill>
        <p:spPr bwMode="auto">
          <a:xfrm>
            <a:off x="11174958" y="178815"/>
            <a:ext cx="578373" cy="483539"/>
          </a:xfrm>
          <a:prstGeom prst="rect">
            <a:avLst/>
          </a:prstGeom>
          <a:noFill/>
          <a:ln w="9525">
            <a:noFill/>
            <a:miter lim="800000"/>
            <a:headEnd/>
            <a:tailEnd/>
          </a:ln>
        </p:spPr>
      </p:pic>
      <p:pic>
        <p:nvPicPr>
          <p:cNvPr id="58" name="图片 57"/>
          <p:cNvPicPr>
            <a:picLocks noChangeAspect="1"/>
          </p:cNvPicPr>
          <p:nvPr/>
        </p:nvPicPr>
        <p:blipFill>
          <a:blip r:embed="rId2"/>
          <a:stretch>
            <a:fillRect/>
          </a:stretch>
        </p:blipFill>
        <p:spPr>
          <a:xfrm>
            <a:off x="28575" y="179070"/>
            <a:ext cx="10725150" cy="723900"/>
          </a:xfrm>
          <a:prstGeom prst="rect">
            <a:avLst/>
          </a:prstGeom>
        </p:spPr>
      </p:pic>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00" fill="hold"/>
                                        <p:tgtEl>
                                          <p:spTgt spid="2"/>
                                        </p:tgtEl>
                                        <p:attrNameLst>
                                          <p:attrName>ppt_w</p:attrName>
                                        </p:attrNameLst>
                                      </p:cBhvr>
                                      <p:tavLst>
                                        <p:tav tm="0">
                                          <p:val>
                                            <p:fltVal val="0"/>
                                          </p:val>
                                        </p:tav>
                                        <p:tav tm="100000">
                                          <p:val>
                                            <p:strVal val="#ppt_w"/>
                                          </p:val>
                                        </p:tav>
                                      </p:tavLst>
                                    </p:anim>
                                    <p:anim calcmode="lin" valueType="num">
                                      <p:cBhvr>
                                        <p:cTn id="8" dur="700" fill="hold"/>
                                        <p:tgtEl>
                                          <p:spTgt spid="2"/>
                                        </p:tgtEl>
                                        <p:attrNameLst>
                                          <p:attrName>ppt_h</p:attrName>
                                        </p:attrNameLst>
                                      </p:cBhvr>
                                      <p:tavLst>
                                        <p:tav tm="0">
                                          <p:val>
                                            <p:fltVal val="0"/>
                                          </p:val>
                                        </p:tav>
                                        <p:tav tm="100000">
                                          <p:val>
                                            <p:strVal val="#ppt_h"/>
                                          </p:val>
                                        </p:tav>
                                      </p:tavLst>
                                    </p:anim>
                                    <p:animEffect transition="in" filter="fade">
                                      <p:cBhvr>
                                        <p:cTn id="9" dur="7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700" fill="hold"/>
                                        <p:tgtEl>
                                          <p:spTgt spid="33"/>
                                        </p:tgtEl>
                                        <p:attrNameLst>
                                          <p:attrName>ppt_w</p:attrName>
                                        </p:attrNameLst>
                                      </p:cBhvr>
                                      <p:tavLst>
                                        <p:tav tm="0">
                                          <p:val>
                                            <p:fltVal val="0"/>
                                          </p:val>
                                        </p:tav>
                                        <p:tav tm="100000">
                                          <p:val>
                                            <p:strVal val="#ppt_w"/>
                                          </p:val>
                                        </p:tav>
                                      </p:tavLst>
                                    </p:anim>
                                    <p:anim calcmode="lin" valueType="num">
                                      <p:cBhvr>
                                        <p:cTn id="15" dur="700" fill="hold"/>
                                        <p:tgtEl>
                                          <p:spTgt spid="33"/>
                                        </p:tgtEl>
                                        <p:attrNameLst>
                                          <p:attrName>ppt_h</p:attrName>
                                        </p:attrNameLst>
                                      </p:cBhvr>
                                      <p:tavLst>
                                        <p:tav tm="0">
                                          <p:val>
                                            <p:fltVal val="0"/>
                                          </p:val>
                                        </p:tav>
                                        <p:tav tm="100000">
                                          <p:val>
                                            <p:strVal val="#ppt_h"/>
                                          </p:val>
                                        </p:tav>
                                      </p:tavLst>
                                    </p:anim>
                                    <p:animEffect transition="in" filter="fade">
                                      <p:cBhvr>
                                        <p:cTn id="16" dur="7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6"/>
                                        </p:tgtEl>
                                        <p:attrNameLst>
                                          <p:attrName>style.visibility</p:attrName>
                                        </p:attrNameLst>
                                      </p:cBhvr>
                                      <p:to>
                                        <p:strVal val="visible"/>
                                      </p:to>
                                    </p:set>
                                    <p:anim calcmode="lin" valueType="num">
                                      <p:cBhvr>
                                        <p:cTn id="21" dur="500" fill="hold"/>
                                        <p:tgtEl>
                                          <p:spTgt spid="146"/>
                                        </p:tgtEl>
                                        <p:attrNameLst>
                                          <p:attrName>ppt_w</p:attrName>
                                        </p:attrNameLst>
                                      </p:cBhvr>
                                      <p:tavLst>
                                        <p:tav tm="0">
                                          <p:val>
                                            <p:fltVal val="0"/>
                                          </p:val>
                                        </p:tav>
                                        <p:tav tm="100000">
                                          <p:val>
                                            <p:strVal val="#ppt_w"/>
                                          </p:val>
                                        </p:tav>
                                      </p:tavLst>
                                    </p:anim>
                                    <p:anim calcmode="lin" valueType="num">
                                      <p:cBhvr>
                                        <p:cTn id="22" dur="500" fill="hold"/>
                                        <p:tgtEl>
                                          <p:spTgt spid="146"/>
                                        </p:tgtEl>
                                        <p:attrNameLst>
                                          <p:attrName>ppt_h</p:attrName>
                                        </p:attrNameLst>
                                      </p:cBhvr>
                                      <p:tavLst>
                                        <p:tav tm="0">
                                          <p:val>
                                            <p:fltVal val="0"/>
                                          </p:val>
                                        </p:tav>
                                        <p:tav tm="100000">
                                          <p:val>
                                            <p:strVal val="#ppt_h"/>
                                          </p:val>
                                        </p:tav>
                                      </p:tavLst>
                                    </p:anim>
                                    <p:animEffect transition="in" filter="fade">
                                      <p:cBhvr>
                                        <p:cTn id="23" dur="500"/>
                                        <p:tgtEl>
                                          <p:spTgt spid="14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8"/>
                                        </p:tgtEl>
                                        <p:attrNameLst>
                                          <p:attrName>style.visibility</p:attrName>
                                        </p:attrNameLst>
                                      </p:cBhvr>
                                      <p:to>
                                        <p:strVal val="visible"/>
                                      </p:to>
                                    </p:set>
                                    <p:anim calcmode="lin" valueType="num">
                                      <p:cBhvr>
                                        <p:cTn id="28" dur="500" fill="hold"/>
                                        <p:tgtEl>
                                          <p:spTgt spid="148"/>
                                        </p:tgtEl>
                                        <p:attrNameLst>
                                          <p:attrName>ppt_w</p:attrName>
                                        </p:attrNameLst>
                                      </p:cBhvr>
                                      <p:tavLst>
                                        <p:tav tm="0">
                                          <p:val>
                                            <p:fltVal val="0"/>
                                          </p:val>
                                        </p:tav>
                                        <p:tav tm="100000">
                                          <p:val>
                                            <p:strVal val="#ppt_w"/>
                                          </p:val>
                                        </p:tav>
                                      </p:tavLst>
                                    </p:anim>
                                    <p:anim calcmode="lin" valueType="num">
                                      <p:cBhvr>
                                        <p:cTn id="29" dur="500" fill="hold"/>
                                        <p:tgtEl>
                                          <p:spTgt spid="148"/>
                                        </p:tgtEl>
                                        <p:attrNameLst>
                                          <p:attrName>ppt_h</p:attrName>
                                        </p:attrNameLst>
                                      </p:cBhvr>
                                      <p:tavLst>
                                        <p:tav tm="0">
                                          <p:val>
                                            <p:fltVal val="0"/>
                                          </p:val>
                                        </p:tav>
                                        <p:tav tm="100000">
                                          <p:val>
                                            <p:strVal val="#ppt_h"/>
                                          </p:val>
                                        </p:tav>
                                      </p:tavLst>
                                    </p:anim>
                                    <p:animEffect transition="in" filter="fade">
                                      <p:cBhvr>
                                        <p:cTn id="30" dur="500"/>
                                        <p:tgtEl>
                                          <p:spTgt spid="14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p:cTn id="35" dur="500" fill="hold"/>
                                        <p:tgtEl>
                                          <p:spTgt spid="150"/>
                                        </p:tgtEl>
                                        <p:attrNameLst>
                                          <p:attrName>ppt_w</p:attrName>
                                        </p:attrNameLst>
                                      </p:cBhvr>
                                      <p:tavLst>
                                        <p:tav tm="0">
                                          <p:val>
                                            <p:fltVal val="0"/>
                                          </p:val>
                                        </p:tav>
                                        <p:tav tm="100000">
                                          <p:val>
                                            <p:strVal val="#ppt_w"/>
                                          </p:val>
                                        </p:tav>
                                      </p:tavLst>
                                    </p:anim>
                                    <p:anim calcmode="lin" valueType="num">
                                      <p:cBhvr>
                                        <p:cTn id="36" dur="500" fill="hold"/>
                                        <p:tgtEl>
                                          <p:spTgt spid="150"/>
                                        </p:tgtEl>
                                        <p:attrNameLst>
                                          <p:attrName>ppt_h</p:attrName>
                                        </p:attrNameLst>
                                      </p:cBhvr>
                                      <p:tavLst>
                                        <p:tav tm="0">
                                          <p:val>
                                            <p:fltVal val="0"/>
                                          </p:val>
                                        </p:tav>
                                        <p:tav tm="100000">
                                          <p:val>
                                            <p:strVal val="#ppt_h"/>
                                          </p:val>
                                        </p:tav>
                                      </p:tavLst>
                                    </p:anim>
                                    <p:animEffect transition="in" filter="fade">
                                      <p:cBhvr>
                                        <p:cTn id="37" dur="500"/>
                                        <p:tgtEl>
                                          <p:spTgt spid="15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2"/>
                                        </p:tgtEl>
                                        <p:attrNameLst>
                                          <p:attrName>style.visibility</p:attrName>
                                        </p:attrNameLst>
                                      </p:cBhvr>
                                      <p:to>
                                        <p:strVal val="visible"/>
                                      </p:to>
                                    </p:set>
                                    <p:anim calcmode="lin" valueType="num">
                                      <p:cBhvr>
                                        <p:cTn id="42" dur="500" fill="hold"/>
                                        <p:tgtEl>
                                          <p:spTgt spid="152"/>
                                        </p:tgtEl>
                                        <p:attrNameLst>
                                          <p:attrName>ppt_w</p:attrName>
                                        </p:attrNameLst>
                                      </p:cBhvr>
                                      <p:tavLst>
                                        <p:tav tm="0">
                                          <p:val>
                                            <p:fltVal val="0"/>
                                          </p:val>
                                        </p:tav>
                                        <p:tav tm="100000">
                                          <p:val>
                                            <p:strVal val="#ppt_w"/>
                                          </p:val>
                                        </p:tav>
                                      </p:tavLst>
                                    </p:anim>
                                    <p:anim calcmode="lin" valueType="num">
                                      <p:cBhvr>
                                        <p:cTn id="43" dur="500" fill="hold"/>
                                        <p:tgtEl>
                                          <p:spTgt spid="152"/>
                                        </p:tgtEl>
                                        <p:attrNameLst>
                                          <p:attrName>ppt_h</p:attrName>
                                        </p:attrNameLst>
                                      </p:cBhvr>
                                      <p:tavLst>
                                        <p:tav tm="0">
                                          <p:val>
                                            <p:fltVal val="0"/>
                                          </p:val>
                                        </p:tav>
                                        <p:tav tm="100000">
                                          <p:val>
                                            <p:strVal val="#ppt_h"/>
                                          </p:val>
                                        </p:tav>
                                      </p:tavLst>
                                    </p:anim>
                                    <p:animEffect transition="in" filter="fade">
                                      <p:cBhvr>
                                        <p:cTn id="44" dur="500"/>
                                        <p:tgtEl>
                                          <p:spTgt spid="15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56"/>
                                        </p:tgtEl>
                                        <p:attrNameLst>
                                          <p:attrName>style.visibility</p:attrName>
                                        </p:attrNameLst>
                                      </p:cBhvr>
                                      <p:to>
                                        <p:strVal val="visible"/>
                                      </p:to>
                                    </p:set>
                                    <p:anim calcmode="lin" valueType="num">
                                      <p:cBhvr>
                                        <p:cTn id="49" dur="500" fill="hold"/>
                                        <p:tgtEl>
                                          <p:spTgt spid="156"/>
                                        </p:tgtEl>
                                        <p:attrNameLst>
                                          <p:attrName>ppt_w</p:attrName>
                                        </p:attrNameLst>
                                      </p:cBhvr>
                                      <p:tavLst>
                                        <p:tav tm="0">
                                          <p:val>
                                            <p:fltVal val="0"/>
                                          </p:val>
                                        </p:tav>
                                        <p:tav tm="100000">
                                          <p:val>
                                            <p:strVal val="#ppt_w"/>
                                          </p:val>
                                        </p:tav>
                                      </p:tavLst>
                                    </p:anim>
                                    <p:anim calcmode="lin" valueType="num">
                                      <p:cBhvr>
                                        <p:cTn id="50" dur="500" fill="hold"/>
                                        <p:tgtEl>
                                          <p:spTgt spid="156"/>
                                        </p:tgtEl>
                                        <p:attrNameLst>
                                          <p:attrName>ppt_h</p:attrName>
                                        </p:attrNameLst>
                                      </p:cBhvr>
                                      <p:tavLst>
                                        <p:tav tm="0">
                                          <p:val>
                                            <p:fltVal val="0"/>
                                          </p:val>
                                        </p:tav>
                                        <p:tav tm="100000">
                                          <p:val>
                                            <p:strVal val="#ppt_h"/>
                                          </p:val>
                                        </p:tav>
                                      </p:tavLst>
                                    </p:anim>
                                    <p:animEffect transition="in" filter="fade">
                                      <p:cBhvr>
                                        <p:cTn id="51" dur="500"/>
                                        <p:tgtEl>
                                          <p:spTgt spid="15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58"/>
                                        </p:tgtEl>
                                        <p:attrNameLst>
                                          <p:attrName>style.visibility</p:attrName>
                                        </p:attrNameLst>
                                      </p:cBhvr>
                                      <p:to>
                                        <p:strVal val="visible"/>
                                      </p:to>
                                    </p:set>
                                    <p:anim calcmode="lin" valueType="num">
                                      <p:cBhvr>
                                        <p:cTn id="56" dur="500" fill="hold"/>
                                        <p:tgtEl>
                                          <p:spTgt spid="158"/>
                                        </p:tgtEl>
                                        <p:attrNameLst>
                                          <p:attrName>ppt_w</p:attrName>
                                        </p:attrNameLst>
                                      </p:cBhvr>
                                      <p:tavLst>
                                        <p:tav tm="0">
                                          <p:val>
                                            <p:fltVal val="0"/>
                                          </p:val>
                                        </p:tav>
                                        <p:tav tm="100000">
                                          <p:val>
                                            <p:strVal val="#ppt_w"/>
                                          </p:val>
                                        </p:tav>
                                      </p:tavLst>
                                    </p:anim>
                                    <p:anim calcmode="lin" valueType="num">
                                      <p:cBhvr>
                                        <p:cTn id="57" dur="500" fill="hold"/>
                                        <p:tgtEl>
                                          <p:spTgt spid="158"/>
                                        </p:tgtEl>
                                        <p:attrNameLst>
                                          <p:attrName>ppt_h</p:attrName>
                                        </p:attrNameLst>
                                      </p:cBhvr>
                                      <p:tavLst>
                                        <p:tav tm="0">
                                          <p:val>
                                            <p:fltVal val="0"/>
                                          </p:val>
                                        </p:tav>
                                        <p:tav tm="100000">
                                          <p:val>
                                            <p:strVal val="#ppt_h"/>
                                          </p:val>
                                        </p:tav>
                                      </p:tavLst>
                                    </p:anim>
                                    <p:animEffect transition="in" filter="fade">
                                      <p:cBhvr>
                                        <p:cTn id="58" dur="500"/>
                                        <p:tgtEl>
                                          <p:spTgt spid="15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500"/>
                                  </p:stCondLst>
                                  <p:childTnLst>
                                    <p:set>
                                      <p:cBhvr>
                                        <p:cTn id="62" dur="1" fill="hold">
                                          <p:stCondLst>
                                            <p:cond delay="0"/>
                                          </p:stCondLst>
                                        </p:cTn>
                                        <p:tgtEl>
                                          <p:spTgt spid="121"/>
                                        </p:tgtEl>
                                        <p:attrNameLst>
                                          <p:attrName>style.visibility</p:attrName>
                                        </p:attrNameLst>
                                      </p:cBhvr>
                                      <p:to>
                                        <p:strVal val="visible"/>
                                      </p:to>
                                    </p:set>
                                    <p:animEffect transition="in" filter="wipe(up)">
                                      <p:cBhvr>
                                        <p:cTn id="63" dur="500"/>
                                        <p:tgtEl>
                                          <p:spTgt spid="12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700"/>
                                  </p:stCondLst>
                                  <p:childTnLst>
                                    <p:set>
                                      <p:cBhvr>
                                        <p:cTn id="67" dur="1" fill="hold">
                                          <p:stCondLst>
                                            <p:cond delay="0"/>
                                          </p:stCondLst>
                                        </p:cTn>
                                        <p:tgtEl>
                                          <p:spTgt spid="136"/>
                                        </p:tgtEl>
                                        <p:attrNameLst>
                                          <p:attrName>style.visibility</p:attrName>
                                        </p:attrNameLst>
                                      </p:cBhvr>
                                      <p:to>
                                        <p:strVal val="visible"/>
                                      </p:to>
                                    </p:set>
                                    <p:animEffect transition="in" filter="wipe(up)">
                                      <p:cBhvr>
                                        <p:cTn id="68" dur="500"/>
                                        <p:tgtEl>
                                          <p:spTgt spid="13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600"/>
                                  </p:stCondLst>
                                  <p:childTnLst>
                                    <p:set>
                                      <p:cBhvr>
                                        <p:cTn id="72" dur="1" fill="hold">
                                          <p:stCondLst>
                                            <p:cond delay="0"/>
                                          </p:stCondLst>
                                        </p:cTn>
                                        <p:tgtEl>
                                          <p:spTgt spid="133"/>
                                        </p:tgtEl>
                                        <p:attrNameLst>
                                          <p:attrName>style.visibility</p:attrName>
                                        </p:attrNameLst>
                                      </p:cBhvr>
                                      <p:to>
                                        <p:strVal val="visible"/>
                                      </p:to>
                                    </p:set>
                                    <p:animEffect transition="in" filter="wipe(up)">
                                      <p:cBhvr>
                                        <p:cTn id="73" dur="500"/>
                                        <p:tgtEl>
                                          <p:spTgt spid="13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500"/>
                                  </p:stCondLst>
                                  <p:childTnLst>
                                    <p:set>
                                      <p:cBhvr>
                                        <p:cTn id="77" dur="1" fill="hold">
                                          <p:stCondLst>
                                            <p:cond delay="0"/>
                                          </p:stCondLst>
                                        </p:cTn>
                                        <p:tgtEl>
                                          <p:spTgt spid="124"/>
                                        </p:tgtEl>
                                        <p:attrNameLst>
                                          <p:attrName>style.visibility</p:attrName>
                                        </p:attrNameLst>
                                      </p:cBhvr>
                                      <p:to>
                                        <p:strVal val="visible"/>
                                      </p:to>
                                    </p:set>
                                    <p:animEffect transition="in" filter="wipe(up)">
                                      <p:cBhvr>
                                        <p:cTn id="78" dur="500"/>
                                        <p:tgtEl>
                                          <p:spTgt spid="12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500"/>
                                  </p:stCondLst>
                                  <p:childTnLst>
                                    <p:set>
                                      <p:cBhvr>
                                        <p:cTn id="82" dur="1" fill="hold">
                                          <p:stCondLst>
                                            <p:cond delay="0"/>
                                          </p:stCondLst>
                                        </p:cTn>
                                        <p:tgtEl>
                                          <p:spTgt spid="127"/>
                                        </p:tgtEl>
                                        <p:attrNameLst>
                                          <p:attrName>style.visibility</p:attrName>
                                        </p:attrNameLst>
                                      </p:cBhvr>
                                      <p:to>
                                        <p:strVal val="visible"/>
                                      </p:to>
                                    </p:set>
                                    <p:animEffect transition="in" filter="wipe(up)">
                                      <p:cBhvr>
                                        <p:cTn id="83" dur="500"/>
                                        <p:tgtEl>
                                          <p:spTgt spid="12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600"/>
                                  </p:stCondLst>
                                  <p:childTnLst>
                                    <p:set>
                                      <p:cBhvr>
                                        <p:cTn id="87" dur="1" fill="hold">
                                          <p:stCondLst>
                                            <p:cond delay="0"/>
                                          </p:stCondLst>
                                        </p:cTn>
                                        <p:tgtEl>
                                          <p:spTgt spid="130"/>
                                        </p:tgtEl>
                                        <p:attrNameLst>
                                          <p:attrName>style.visibility</p:attrName>
                                        </p:attrNameLst>
                                      </p:cBhvr>
                                      <p:to>
                                        <p:strVal val="visible"/>
                                      </p:to>
                                    </p:set>
                                    <p:animEffect transition="in" filter="wipe(up)">
                                      <p:cBhvr>
                                        <p:cTn id="88"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lock Arc 38"/>
          <p:cNvSpPr/>
          <p:nvPr/>
        </p:nvSpPr>
        <p:spPr>
          <a:xfrm>
            <a:off x="6866791" y="2381786"/>
            <a:ext cx="2217579" cy="2217579"/>
          </a:xfrm>
          <a:prstGeom prst="blockArc">
            <a:avLst>
              <a:gd name="adj1" fmla="val 10800000"/>
              <a:gd name="adj2" fmla="val 3"/>
              <a:gd name="adj3" fmla="val 1529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36" name="Block Arc 37"/>
          <p:cNvSpPr/>
          <p:nvPr/>
        </p:nvSpPr>
        <p:spPr>
          <a:xfrm rot="10800000">
            <a:off x="4987260" y="2378904"/>
            <a:ext cx="2217579" cy="2217579"/>
          </a:xfrm>
          <a:prstGeom prst="blockArc">
            <a:avLst>
              <a:gd name="adj1" fmla="val 10800000"/>
              <a:gd name="adj2" fmla="val 3"/>
              <a:gd name="adj3" fmla="val 1529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37" name="Block Arc 36"/>
          <p:cNvSpPr/>
          <p:nvPr/>
        </p:nvSpPr>
        <p:spPr>
          <a:xfrm>
            <a:off x="3109826" y="2398720"/>
            <a:ext cx="2217579" cy="2217579"/>
          </a:xfrm>
          <a:prstGeom prst="blockArc">
            <a:avLst>
              <a:gd name="adj1" fmla="val 10800000"/>
              <a:gd name="adj2" fmla="val 3"/>
              <a:gd name="adj3" fmla="val 1529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rgbClr val="FF0000"/>
              </a:solidFill>
            </a:endParaRPr>
          </a:p>
        </p:txBody>
      </p:sp>
      <p:sp>
        <p:nvSpPr>
          <p:cNvPr id="38" name="TextBox 107"/>
          <p:cNvSpPr txBox="1"/>
          <p:nvPr/>
        </p:nvSpPr>
        <p:spPr>
          <a:xfrm>
            <a:off x="1034781" y="5575485"/>
            <a:ext cx="10122441"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l">
              <a:lnSpc>
                <a:spcPct val="120000"/>
              </a:lnSpc>
            </a:pPr>
            <a:r>
              <a:rPr lang="zh-CN" altLang="en-US" sz="1600" b="1" dirty="0">
                <a:solidFill>
                  <a:schemeClr val="tx1">
                    <a:lumMod val="75000"/>
                    <a:lumOff val="25000"/>
                  </a:schemeClr>
                </a:solidFill>
                <a:sym typeface="微软雅黑" panose="020B0503020204020204" pitchFamily="34" charset="-122"/>
              </a:rPr>
              <a:t>本方案秉承“让教育成为发现与创造的艺术”办学理念，从教育源头着眼着手，提出以“发现教育”引领育人实践的主张，在五育并举中做到知行合一，以“发现观”尊重学生尊重生命，以“发展观”重构教育教学行为，以“创造观”赋能学生素养提升。在赋予“发现教育”以学校特色的同时，创新形成基于“发现——发展——创造”成长路径的育人实践的价值链、实践场和机制轴，为新时期中学育人方式提供学术实践融合样本。</a:t>
            </a:r>
            <a:endParaRPr lang="zh-CN" altLang="en-US" sz="1600" b="1" dirty="0">
              <a:solidFill>
                <a:schemeClr val="tx1">
                  <a:lumMod val="75000"/>
                  <a:lumOff val="25000"/>
                </a:schemeClr>
              </a:solidFill>
              <a:sym typeface="微软雅黑" panose="020B0503020204020204" pitchFamily="34" charset="-122"/>
            </a:endParaRPr>
          </a:p>
        </p:txBody>
      </p:sp>
      <p:cxnSp>
        <p:nvCxnSpPr>
          <p:cNvPr id="39" name="Straight Connector 108"/>
          <p:cNvCxnSpPr/>
          <p:nvPr/>
        </p:nvCxnSpPr>
        <p:spPr>
          <a:xfrm>
            <a:off x="1055675" y="5515425"/>
            <a:ext cx="10106051" cy="0"/>
          </a:xfrm>
          <a:prstGeom prst="line">
            <a:avLst/>
          </a:prstGeom>
          <a:ln w="19050">
            <a:solidFill>
              <a:srgbClr val="519315"/>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1" name="Block Arc 51"/>
          <p:cNvSpPr/>
          <p:nvPr/>
        </p:nvSpPr>
        <p:spPr>
          <a:xfrm>
            <a:off x="1229243" y="2381786"/>
            <a:ext cx="2217579" cy="2217579"/>
          </a:xfrm>
          <a:prstGeom prst="blockArc">
            <a:avLst>
              <a:gd name="adj1" fmla="val 10800000"/>
              <a:gd name="adj2" fmla="val 3"/>
              <a:gd name="adj3" fmla="val 15291"/>
            </a:avLst>
          </a:prstGeom>
          <a:solidFill>
            <a:srgbClr val="133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42" name="Block Arc 53"/>
          <p:cNvSpPr/>
          <p:nvPr/>
        </p:nvSpPr>
        <p:spPr>
          <a:xfrm>
            <a:off x="4987260" y="2381786"/>
            <a:ext cx="2217579" cy="2217579"/>
          </a:xfrm>
          <a:prstGeom prst="blockArc">
            <a:avLst>
              <a:gd name="adj1" fmla="val 10800000"/>
              <a:gd name="adj2" fmla="val 3"/>
              <a:gd name="adj3" fmla="val 15291"/>
            </a:avLst>
          </a:prstGeom>
          <a:solidFill>
            <a:srgbClr val="133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43" name="Block Arc 55"/>
          <p:cNvSpPr/>
          <p:nvPr/>
        </p:nvSpPr>
        <p:spPr>
          <a:xfrm>
            <a:off x="8745276" y="2381786"/>
            <a:ext cx="2217579" cy="2217579"/>
          </a:xfrm>
          <a:prstGeom prst="blockArc">
            <a:avLst>
              <a:gd name="adj1" fmla="val 10800000"/>
              <a:gd name="adj2" fmla="val 3"/>
              <a:gd name="adj3" fmla="val 15291"/>
            </a:avLst>
          </a:prstGeom>
          <a:solidFill>
            <a:srgbClr val="133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44" name="Freeform 62"/>
          <p:cNvSpPr/>
          <p:nvPr/>
        </p:nvSpPr>
        <p:spPr>
          <a:xfrm>
            <a:off x="1703321" y="2868629"/>
            <a:ext cx="1288704"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545">
              <a:lnSpc>
                <a:spcPct val="90000"/>
              </a:lnSpc>
              <a:spcBef>
                <a:spcPct val="0"/>
              </a:spcBef>
              <a:spcAft>
                <a:spcPct val="35000"/>
              </a:spcAft>
            </a:pPr>
            <a:r>
              <a:rPr lang="zh-CN" altLang="en-US" sz="2000" b="1" dirty="0" smtClean="0">
                <a:solidFill>
                  <a:srgbClr val="002060"/>
                </a:solidFill>
                <a:latin typeface="微软雅黑" panose="020B0503020204020204" pitchFamily="34" charset="-122"/>
                <a:ea typeface="微软雅黑" panose="020B0503020204020204" pitchFamily="34" charset="-122"/>
              </a:rPr>
              <a:t>规划方案依据</a:t>
            </a:r>
            <a:endParaRPr lang="zh-CN" altLang="en-US" sz="2000" b="1" dirty="0" smtClean="0">
              <a:solidFill>
                <a:srgbClr val="002060"/>
              </a:solidFill>
              <a:latin typeface="微软雅黑" panose="020B0503020204020204" pitchFamily="34" charset="-122"/>
              <a:ea typeface="微软雅黑" panose="020B0503020204020204" pitchFamily="34" charset="-122"/>
            </a:endParaRPr>
          </a:p>
        </p:txBody>
      </p:sp>
      <p:sp>
        <p:nvSpPr>
          <p:cNvPr id="45" name="Freeform 63"/>
          <p:cNvSpPr/>
          <p:nvPr/>
        </p:nvSpPr>
        <p:spPr>
          <a:xfrm>
            <a:off x="3583341" y="2868629"/>
            <a:ext cx="1288704"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545">
              <a:lnSpc>
                <a:spcPct val="90000"/>
              </a:lnSpc>
              <a:spcBef>
                <a:spcPct val="0"/>
              </a:spcBef>
              <a:spcAft>
                <a:spcPct val="35000"/>
              </a:spcAft>
            </a:pPr>
            <a:r>
              <a:rPr lang="zh-CN" altLang="en-US" sz="2000" b="1" dirty="0">
                <a:solidFill>
                  <a:srgbClr val="FF0000"/>
                </a:solidFill>
                <a:latin typeface="微软雅黑" panose="020B0503020204020204" pitchFamily="34" charset="-122"/>
                <a:ea typeface="微软雅黑" panose="020B0503020204020204" pitchFamily="34" charset="-122"/>
              </a:rPr>
              <a:t>规划研究内容</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46" name="Freeform 64"/>
          <p:cNvSpPr/>
          <p:nvPr/>
        </p:nvSpPr>
        <p:spPr>
          <a:xfrm>
            <a:off x="5463361" y="2868629"/>
            <a:ext cx="1288704"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545">
              <a:lnSpc>
                <a:spcPct val="90000"/>
              </a:lnSpc>
              <a:spcBef>
                <a:spcPct val="0"/>
              </a:spcBef>
              <a:spcAft>
                <a:spcPct val="35000"/>
              </a:spcAft>
            </a:pPr>
            <a:r>
              <a:rPr lang="zh-CN" altLang="en-US" sz="2000" b="1" dirty="0">
                <a:solidFill>
                  <a:srgbClr val="002060"/>
                </a:solidFill>
                <a:latin typeface="微软雅黑" panose="020B0503020204020204" pitchFamily="34" charset="-122"/>
                <a:ea typeface="微软雅黑" panose="020B0503020204020204" pitchFamily="34" charset="-122"/>
              </a:rPr>
              <a:t>规划研究创新</a:t>
            </a:r>
            <a:endParaRPr lang="zh-CN" altLang="en-US" sz="2000" b="1" dirty="0">
              <a:solidFill>
                <a:srgbClr val="002060"/>
              </a:solidFill>
              <a:latin typeface="微软雅黑" panose="020B0503020204020204" pitchFamily="34" charset="-122"/>
              <a:ea typeface="微软雅黑" panose="020B0503020204020204" pitchFamily="34" charset="-122"/>
            </a:endParaRPr>
          </a:p>
        </p:txBody>
      </p:sp>
      <p:sp>
        <p:nvSpPr>
          <p:cNvPr id="47" name="Freeform 65"/>
          <p:cNvSpPr/>
          <p:nvPr/>
        </p:nvSpPr>
        <p:spPr>
          <a:xfrm>
            <a:off x="7343381" y="2868629"/>
            <a:ext cx="1288704"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545">
              <a:lnSpc>
                <a:spcPct val="90000"/>
              </a:lnSpc>
              <a:spcBef>
                <a:spcPct val="0"/>
              </a:spcBef>
              <a:spcAft>
                <a:spcPct val="35000"/>
              </a:spcAft>
            </a:pPr>
            <a:r>
              <a:rPr lang="zh-CN" altLang="en-US" sz="2000" b="1" dirty="0">
                <a:solidFill>
                  <a:srgbClr val="FF0000"/>
                </a:solidFill>
                <a:latin typeface="微软雅黑" panose="020B0503020204020204" pitchFamily="34" charset="-122"/>
                <a:ea typeface="微软雅黑" panose="020B0503020204020204" pitchFamily="34" charset="-122"/>
              </a:rPr>
              <a:t>规划研究基础</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48" name="Freeform 66"/>
          <p:cNvSpPr/>
          <p:nvPr/>
        </p:nvSpPr>
        <p:spPr>
          <a:xfrm>
            <a:off x="9223403" y="2868629"/>
            <a:ext cx="1288704"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545">
              <a:lnSpc>
                <a:spcPct val="90000"/>
              </a:lnSpc>
              <a:spcBef>
                <a:spcPct val="0"/>
              </a:spcBef>
              <a:spcAft>
                <a:spcPct val="35000"/>
              </a:spcAft>
            </a:pPr>
            <a:r>
              <a:rPr lang="zh-CN" altLang="en-US" sz="2000" b="1" dirty="0">
                <a:solidFill>
                  <a:srgbClr val="002060"/>
                </a:solidFill>
                <a:latin typeface="微软雅黑" panose="020B0503020204020204" pitchFamily="34" charset="-122"/>
                <a:ea typeface="微软雅黑" panose="020B0503020204020204" pitchFamily="34" charset="-122"/>
              </a:rPr>
              <a:t>规划预期成果</a:t>
            </a:r>
            <a:endParaRPr lang="zh-CN" altLang="en-US" sz="2000" b="1" dirty="0">
              <a:solidFill>
                <a:srgbClr val="002060"/>
              </a:solidFill>
              <a:latin typeface="微软雅黑" panose="020B0503020204020204" pitchFamily="34" charset="-122"/>
              <a:ea typeface="微软雅黑" panose="020B0503020204020204" pitchFamily="34" charset="-122"/>
            </a:endParaRPr>
          </a:p>
        </p:txBody>
      </p:sp>
      <p:sp>
        <p:nvSpPr>
          <p:cNvPr id="49" name="Block Arc 35"/>
          <p:cNvSpPr/>
          <p:nvPr/>
        </p:nvSpPr>
        <p:spPr>
          <a:xfrm rot="10800000">
            <a:off x="1229242" y="2378902"/>
            <a:ext cx="2217579" cy="2217579"/>
          </a:xfrm>
          <a:prstGeom prst="blockArc">
            <a:avLst>
              <a:gd name="adj1" fmla="val 10800000"/>
              <a:gd name="adj2" fmla="val 3"/>
              <a:gd name="adj3" fmla="val 1529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50" name="Block Arc 52"/>
          <p:cNvSpPr/>
          <p:nvPr/>
        </p:nvSpPr>
        <p:spPr>
          <a:xfrm rot="10800000">
            <a:off x="3109828" y="2378904"/>
            <a:ext cx="2217579" cy="2217579"/>
          </a:xfrm>
          <a:prstGeom prst="blockArc">
            <a:avLst>
              <a:gd name="adj1" fmla="val 10800000"/>
              <a:gd name="adj2" fmla="val 3"/>
              <a:gd name="adj3" fmla="val 15291"/>
            </a:avLst>
          </a:prstGeom>
          <a:solidFill>
            <a:srgbClr val="133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51" name="Block Arc 39"/>
          <p:cNvSpPr/>
          <p:nvPr/>
        </p:nvSpPr>
        <p:spPr>
          <a:xfrm rot="10800000">
            <a:off x="8745276" y="2378904"/>
            <a:ext cx="2217579" cy="2217579"/>
          </a:xfrm>
          <a:prstGeom prst="blockArc">
            <a:avLst>
              <a:gd name="adj1" fmla="val 10800000"/>
              <a:gd name="adj2" fmla="val 3"/>
              <a:gd name="adj3" fmla="val 1529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52" name="Block Arc 54"/>
          <p:cNvSpPr/>
          <p:nvPr/>
        </p:nvSpPr>
        <p:spPr>
          <a:xfrm rot="10800000">
            <a:off x="6866793" y="2378904"/>
            <a:ext cx="2217579" cy="2217579"/>
          </a:xfrm>
          <a:prstGeom prst="blockArc">
            <a:avLst>
              <a:gd name="adj1" fmla="val 10800000"/>
              <a:gd name="adj2" fmla="val 3"/>
              <a:gd name="adj3" fmla="val 15291"/>
            </a:avLst>
          </a:prstGeom>
          <a:solidFill>
            <a:srgbClr val="133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54" name="矩形 47"/>
          <p:cNvSpPr>
            <a:spLocks noChangeArrowheads="1"/>
          </p:cNvSpPr>
          <p:nvPr/>
        </p:nvSpPr>
        <p:spPr bwMode="auto">
          <a:xfrm>
            <a:off x="1362286" y="1573924"/>
            <a:ext cx="1962964" cy="79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en-US" altLang="zh-CN" sz="1400" b="1" dirty="0">
                <a:solidFill>
                  <a:schemeClr val="tx1">
                    <a:lumMod val="75000"/>
                    <a:lumOff val="25000"/>
                  </a:schemeClr>
                </a:solidFill>
                <a:sym typeface="微软雅黑" panose="020B0503020204020204" pitchFamily="34" charset="-122"/>
              </a:rPr>
              <a:t>1.</a:t>
            </a:r>
            <a:r>
              <a:rPr lang="zh-CN" altLang="en-US" sz="1400" b="1" dirty="0">
                <a:solidFill>
                  <a:schemeClr val="tx1">
                    <a:lumMod val="75000"/>
                    <a:lumOff val="25000"/>
                  </a:schemeClr>
                </a:solidFill>
                <a:sym typeface="微软雅黑" panose="020B0503020204020204" pitchFamily="34" charset="-122"/>
              </a:rPr>
              <a:t>方案背景</a:t>
            </a:r>
            <a:endParaRPr lang="zh-CN" altLang="en-US" sz="1400" b="1" dirty="0">
              <a:solidFill>
                <a:schemeClr val="tx1">
                  <a:lumMod val="75000"/>
                  <a:lumOff val="25000"/>
                </a:schemeClr>
              </a:solidFill>
              <a:sym typeface="微软雅黑" panose="020B0503020204020204" pitchFamily="34" charset="-122"/>
            </a:endParaRPr>
          </a:p>
          <a:p>
            <a:pPr algn="ctr">
              <a:lnSpc>
                <a:spcPct val="110000"/>
              </a:lnSpc>
              <a:spcBef>
                <a:spcPct val="0"/>
              </a:spcBef>
              <a:buNone/>
            </a:pPr>
            <a:r>
              <a:rPr lang="en-US" altLang="zh-CN" sz="1400" b="1" dirty="0">
                <a:solidFill>
                  <a:schemeClr val="tx1">
                    <a:lumMod val="75000"/>
                    <a:lumOff val="25000"/>
                  </a:schemeClr>
                </a:solidFill>
                <a:sym typeface="微软雅黑" panose="020B0503020204020204" pitchFamily="34" charset="-122"/>
              </a:rPr>
              <a:t>2.</a:t>
            </a:r>
            <a:r>
              <a:rPr lang="zh-CN" altLang="en-US" sz="1400" b="1" dirty="0">
                <a:solidFill>
                  <a:schemeClr val="tx1">
                    <a:lumMod val="75000"/>
                    <a:lumOff val="25000"/>
                  </a:schemeClr>
                </a:solidFill>
                <a:sym typeface="微软雅黑" panose="020B0503020204020204" pitchFamily="34" charset="-122"/>
              </a:rPr>
              <a:t>研究现状</a:t>
            </a:r>
            <a:endParaRPr lang="zh-CN" altLang="en-US" sz="1400" b="1" dirty="0">
              <a:solidFill>
                <a:schemeClr val="tx1">
                  <a:lumMod val="75000"/>
                  <a:lumOff val="25000"/>
                </a:schemeClr>
              </a:solidFill>
              <a:sym typeface="微软雅黑" panose="020B0503020204020204" pitchFamily="34" charset="-122"/>
            </a:endParaRPr>
          </a:p>
          <a:p>
            <a:pPr algn="ctr">
              <a:lnSpc>
                <a:spcPct val="110000"/>
              </a:lnSpc>
              <a:spcBef>
                <a:spcPct val="0"/>
              </a:spcBef>
              <a:buNone/>
            </a:pPr>
            <a:r>
              <a:rPr lang="en-US" altLang="zh-CN" sz="1400" b="1" dirty="0">
                <a:solidFill>
                  <a:schemeClr val="tx1">
                    <a:lumMod val="75000"/>
                    <a:lumOff val="25000"/>
                  </a:schemeClr>
                </a:solidFill>
                <a:sym typeface="微软雅黑" panose="020B0503020204020204" pitchFamily="34" charset="-122"/>
              </a:rPr>
              <a:t>3.</a:t>
            </a:r>
            <a:r>
              <a:rPr lang="zh-CN" altLang="en-US" sz="1400" b="1" dirty="0">
                <a:solidFill>
                  <a:schemeClr val="tx1">
                    <a:lumMod val="75000"/>
                    <a:lumOff val="25000"/>
                  </a:schemeClr>
                </a:solidFill>
                <a:sym typeface="微软雅黑" panose="020B0503020204020204" pitchFamily="34" charset="-122"/>
              </a:rPr>
              <a:t>研究价值</a:t>
            </a:r>
            <a:endParaRPr lang="zh-CN" altLang="en-US" sz="1400" b="1" dirty="0">
              <a:solidFill>
                <a:schemeClr val="tx1">
                  <a:lumMod val="75000"/>
                  <a:lumOff val="25000"/>
                </a:schemeClr>
              </a:solidFill>
              <a:sym typeface="微软雅黑" panose="020B0503020204020204" pitchFamily="34" charset="-122"/>
            </a:endParaRPr>
          </a:p>
        </p:txBody>
      </p:sp>
      <p:sp>
        <p:nvSpPr>
          <p:cNvPr id="56" name="矩形 47"/>
          <p:cNvSpPr>
            <a:spLocks noChangeArrowheads="1"/>
          </p:cNvSpPr>
          <p:nvPr/>
        </p:nvSpPr>
        <p:spPr bwMode="auto">
          <a:xfrm>
            <a:off x="5126632" y="1559319"/>
            <a:ext cx="1962964" cy="79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en-US" altLang="zh-CN" sz="1400" b="1" dirty="0">
                <a:solidFill>
                  <a:schemeClr val="tx1">
                    <a:lumMod val="75000"/>
                    <a:lumOff val="25000"/>
                  </a:schemeClr>
                </a:solidFill>
                <a:sym typeface="微软雅黑" panose="020B0503020204020204" pitchFamily="34" charset="-122"/>
              </a:rPr>
              <a:t>1.</a:t>
            </a:r>
            <a:r>
              <a:rPr lang="zh-CN" altLang="en-US" sz="1400" b="1" dirty="0">
                <a:solidFill>
                  <a:schemeClr val="tx1">
                    <a:lumMod val="75000"/>
                    <a:lumOff val="25000"/>
                  </a:schemeClr>
                </a:solidFill>
                <a:sym typeface="微软雅黑" panose="020B0503020204020204" pitchFamily="34" charset="-122"/>
              </a:rPr>
              <a:t>理论创新</a:t>
            </a:r>
            <a:endParaRPr lang="zh-CN" altLang="en-US" sz="1400" b="1" dirty="0">
              <a:solidFill>
                <a:schemeClr val="tx1">
                  <a:lumMod val="75000"/>
                  <a:lumOff val="25000"/>
                </a:schemeClr>
              </a:solidFill>
              <a:sym typeface="微软雅黑" panose="020B0503020204020204" pitchFamily="34" charset="-122"/>
            </a:endParaRPr>
          </a:p>
          <a:p>
            <a:pPr algn="ctr">
              <a:lnSpc>
                <a:spcPct val="110000"/>
              </a:lnSpc>
              <a:spcBef>
                <a:spcPct val="0"/>
              </a:spcBef>
              <a:buNone/>
            </a:pPr>
            <a:r>
              <a:rPr lang="en-US" altLang="zh-CN" sz="1400" b="1" dirty="0">
                <a:solidFill>
                  <a:schemeClr val="tx1">
                    <a:lumMod val="75000"/>
                    <a:lumOff val="25000"/>
                  </a:schemeClr>
                </a:solidFill>
                <a:sym typeface="微软雅黑" panose="020B0503020204020204" pitchFamily="34" charset="-122"/>
              </a:rPr>
              <a:t>2.</a:t>
            </a:r>
            <a:r>
              <a:rPr lang="zh-CN" altLang="en-US" sz="1400" b="1" dirty="0">
                <a:solidFill>
                  <a:schemeClr val="tx1">
                    <a:lumMod val="75000"/>
                    <a:lumOff val="25000"/>
                  </a:schemeClr>
                </a:solidFill>
                <a:sym typeface="微软雅黑" panose="020B0503020204020204" pitchFamily="34" charset="-122"/>
              </a:rPr>
              <a:t>模式创新</a:t>
            </a:r>
            <a:endParaRPr lang="zh-CN" altLang="en-US" sz="1400" b="1" dirty="0">
              <a:solidFill>
                <a:schemeClr val="tx1">
                  <a:lumMod val="75000"/>
                  <a:lumOff val="25000"/>
                </a:schemeClr>
              </a:solidFill>
              <a:sym typeface="微软雅黑" panose="020B0503020204020204" pitchFamily="34" charset="-122"/>
            </a:endParaRPr>
          </a:p>
          <a:p>
            <a:pPr algn="ctr">
              <a:lnSpc>
                <a:spcPct val="110000"/>
              </a:lnSpc>
              <a:spcBef>
                <a:spcPct val="0"/>
              </a:spcBef>
              <a:buNone/>
            </a:pPr>
            <a:r>
              <a:rPr lang="en-US" altLang="zh-CN" sz="1400" b="1" dirty="0">
                <a:solidFill>
                  <a:schemeClr val="tx1">
                    <a:lumMod val="75000"/>
                    <a:lumOff val="25000"/>
                  </a:schemeClr>
                </a:solidFill>
                <a:sym typeface="微软雅黑" panose="020B0503020204020204" pitchFamily="34" charset="-122"/>
              </a:rPr>
              <a:t>3.</a:t>
            </a:r>
            <a:r>
              <a:rPr lang="zh-CN" altLang="en-US" sz="1400" b="1" dirty="0">
                <a:solidFill>
                  <a:schemeClr val="tx1">
                    <a:lumMod val="75000"/>
                    <a:lumOff val="25000"/>
                  </a:schemeClr>
                </a:solidFill>
                <a:sym typeface="微软雅黑" panose="020B0503020204020204" pitchFamily="34" charset="-122"/>
              </a:rPr>
              <a:t>路径创新</a:t>
            </a:r>
            <a:endParaRPr lang="zh-CN" altLang="en-US" sz="1400" b="1" dirty="0">
              <a:solidFill>
                <a:schemeClr val="tx1">
                  <a:lumMod val="75000"/>
                  <a:lumOff val="25000"/>
                </a:schemeClr>
              </a:solidFill>
              <a:sym typeface="微软雅黑" panose="020B0503020204020204" pitchFamily="34" charset="-122"/>
            </a:endParaRPr>
          </a:p>
        </p:txBody>
      </p:sp>
      <p:sp>
        <p:nvSpPr>
          <p:cNvPr id="58" name="矩形 47"/>
          <p:cNvSpPr>
            <a:spLocks noChangeArrowheads="1"/>
          </p:cNvSpPr>
          <p:nvPr/>
        </p:nvSpPr>
        <p:spPr bwMode="auto">
          <a:xfrm>
            <a:off x="8867386" y="1582179"/>
            <a:ext cx="1962964" cy="79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en-US" altLang="zh-CN" sz="1400" b="1" dirty="0">
                <a:solidFill>
                  <a:schemeClr val="tx1">
                    <a:lumMod val="75000"/>
                    <a:lumOff val="25000"/>
                  </a:schemeClr>
                </a:solidFill>
                <a:sym typeface="微软雅黑" panose="020B0503020204020204" pitchFamily="34" charset="-122"/>
              </a:rPr>
              <a:t>1.</a:t>
            </a:r>
            <a:r>
              <a:rPr lang="zh-CN" altLang="en-US" sz="1400" b="1" dirty="0">
                <a:solidFill>
                  <a:schemeClr val="tx1">
                    <a:lumMod val="75000"/>
                    <a:lumOff val="25000"/>
                  </a:schemeClr>
                </a:solidFill>
                <a:sym typeface="微软雅黑" panose="020B0503020204020204" pitchFamily="34" charset="-122"/>
              </a:rPr>
              <a:t>文献综述</a:t>
            </a:r>
            <a:endParaRPr lang="zh-CN" altLang="en-US" sz="1400" b="1" dirty="0">
              <a:solidFill>
                <a:schemeClr val="tx1">
                  <a:lumMod val="75000"/>
                  <a:lumOff val="25000"/>
                </a:schemeClr>
              </a:solidFill>
              <a:sym typeface="微软雅黑" panose="020B0503020204020204" pitchFamily="34" charset="-122"/>
            </a:endParaRPr>
          </a:p>
          <a:p>
            <a:pPr algn="ctr">
              <a:lnSpc>
                <a:spcPct val="110000"/>
              </a:lnSpc>
              <a:spcBef>
                <a:spcPct val="0"/>
              </a:spcBef>
              <a:buNone/>
            </a:pPr>
            <a:r>
              <a:rPr lang="en-US" altLang="zh-CN" sz="1400" b="1" dirty="0">
                <a:solidFill>
                  <a:schemeClr val="tx1">
                    <a:lumMod val="75000"/>
                    <a:lumOff val="25000"/>
                  </a:schemeClr>
                </a:solidFill>
                <a:sym typeface="微软雅黑" panose="020B0503020204020204" pitchFamily="34" charset="-122"/>
              </a:rPr>
              <a:t>2.</a:t>
            </a:r>
            <a:r>
              <a:rPr lang="zh-CN" altLang="en-US" sz="1400" b="1" dirty="0">
                <a:solidFill>
                  <a:schemeClr val="tx1">
                    <a:lumMod val="75000"/>
                    <a:lumOff val="25000"/>
                  </a:schemeClr>
                </a:solidFill>
                <a:sym typeface="微软雅黑" panose="020B0503020204020204" pitchFamily="34" charset="-122"/>
              </a:rPr>
              <a:t>案例报告</a:t>
            </a:r>
            <a:endParaRPr lang="zh-CN" altLang="en-US" sz="1400" b="1" dirty="0">
              <a:solidFill>
                <a:schemeClr val="tx1">
                  <a:lumMod val="75000"/>
                  <a:lumOff val="25000"/>
                </a:schemeClr>
              </a:solidFill>
              <a:sym typeface="微软雅黑" panose="020B0503020204020204" pitchFamily="34" charset="-122"/>
            </a:endParaRPr>
          </a:p>
          <a:p>
            <a:pPr algn="ctr">
              <a:lnSpc>
                <a:spcPct val="110000"/>
              </a:lnSpc>
              <a:spcBef>
                <a:spcPct val="0"/>
              </a:spcBef>
              <a:buNone/>
            </a:pPr>
            <a:r>
              <a:rPr lang="en-US" altLang="zh-CN" sz="1400" b="1" dirty="0">
                <a:solidFill>
                  <a:schemeClr val="tx1">
                    <a:lumMod val="75000"/>
                    <a:lumOff val="25000"/>
                  </a:schemeClr>
                </a:solidFill>
                <a:sym typeface="微软雅黑" panose="020B0503020204020204" pitchFamily="34" charset="-122"/>
              </a:rPr>
              <a:t>3.</a:t>
            </a:r>
            <a:r>
              <a:rPr lang="zh-CN" altLang="en-US" sz="1400" b="1" dirty="0">
                <a:solidFill>
                  <a:schemeClr val="tx1">
                    <a:lumMod val="75000"/>
                    <a:lumOff val="25000"/>
                  </a:schemeClr>
                </a:solidFill>
                <a:sym typeface="微软雅黑" panose="020B0503020204020204" pitchFamily="34" charset="-122"/>
              </a:rPr>
              <a:t>评价体系</a:t>
            </a:r>
            <a:endParaRPr lang="zh-CN" altLang="en-US" sz="1400" b="1" dirty="0">
              <a:solidFill>
                <a:schemeClr val="tx1">
                  <a:lumMod val="75000"/>
                  <a:lumOff val="25000"/>
                </a:schemeClr>
              </a:solidFill>
              <a:sym typeface="微软雅黑" panose="020B0503020204020204" pitchFamily="34" charset="-122"/>
            </a:endParaRPr>
          </a:p>
        </p:txBody>
      </p:sp>
      <p:sp>
        <p:nvSpPr>
          <p:cNvPr id="60" name="矩形 47"/>
          <p:cNvSpPr>
            <a:spLocks noChangeArrowheads="1"/>
          </p:cNvSpPr>
          <p:nvPr/>
        </p:nvSpPr>
        <p:spPr bwMode="auto">
          <a:xfrm>
            <a:off x="3246660" y="4656224"/>
            <a:ext cx="1962964" cy="79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en-US" altLang="zh-CN" sz="1400" b="1" dirty="0">
                <a:solidFill>
                  <a:srgbClr val="FF0000"/>
                </a:solidFill>
                <a:sym typeface="微软雅黑" panose="020B0503020204020204" pitchFamily="34" charset="-122"/>
              </a:rPr>
              <a:t>1.</a:t>
            </a:r>
            <a:r>
              <a:rPr lang="zh-CN" altLang="en-US" sz="1400" b="1" dirty="0">
                <a:solidFill>
                  <a:srgbClr val="FF0000"/>
                </a:solidFill>
                <a:sym typeface="微软雅黑" panose="020B0503020204020204" pitchFamily="34" charset="-122"/>
              </a:rPr>
              <a:t>核心概念</a:t>
            </a:r>
            <a:endParaRPr lang="zh-CN" altLang="en-US" sz="1400" b="1" dirty="0">
              <a:solidFill>
                <a:srgbClr val="FF0000"/>
              </a:solidFill>
              <a:sym typeface="微软雅黑" panose="020B0503020204020204" pitchFamily="34" charset="-122"/>
            </a:endParaRPr>
          </a:p>
          <a:p>
            <a:pPr algn="ctr">
              <a:lnSpc>
                <a:spcPct val="110000"/>
              </a:lnSpc>
              <a:spcBef>
                <a:spcPct val="0"/>
              </a:spcBef>
              <a:buNone/>
            </a:pPr>
            <a:r>
              <a:rPr lang="en-US" altLang="zh-CN" sz="1400" b="1" dirty="0">
                <a:solidFill>
                  <a:srgbClr val="FF0000"/>
                </a:solidFill>
                <a:sym typeface="微软雅黑" panose="020B0503020204020204" pitchFamily="34" charset="-122"/>
              </a:rPr>
              <a:t>2.</a:t>
            </a:r>
            <a:r>
              <a:rPr lang="zh-CN" altLang="en-US" sz="1400" b="1" dirty="0">
                <a:solidFill>
                  <a:srgbClr val="FF0000"/>
                </a:solidFill>
                <a:sym typeface="微软雅黑" panose="020B0503020204020204" pitchFamily="34" charset="-122"/>
              </a:rPr>
              <a:t>研究目标</a:t>
            </a:r>
            <a:endParaRPr lang="zh-CN" altLang="en-US" sz="1400" b="1" dirty="0">
              <a:solidFill>
                <a:srgbClr val="FF0000"/>
              </a:solidFill>
              <a:sym typeface="微软雅黑" panose="020B0503020204020204" pitchFamily="34" charset="-122"/>
            </a:endParaRPr>
          </a:p>
          <a:p>
            <a:pPr algn="ctr">
              <a:lnSpc>
                <a:spcPct val="110000"/>
              </a:lnSpc>
              <a:spcBef>
                <a:spcPct val="0"/>
              </a:spcBef>
              <a:buNone/>
            </a:pPr>
            <a:r>
              <a:rPr lang="en-US" altLang="zh-CN" sz="1400" b="1" dirty="0">
                <a:solidFill>
                  <a:srgbClr val="FF0000"/>
                </a:solidFill>
                <a:sym typeface="微软雅黑" panose="020B0503020204020204" pitchFamily="34" charset="-122"/>
              </a:rPr>
              <a:t>3.</a:t>
            </a:r>
            <a:r>
              <a:rPr lang="zh-CN" altLang="en-US" sz="1400" b="1" dirty="0">
                <a:solidFill>
                  <a:srgbClr val="FF0000"/>
                </a:solidFill>
                <a:sym typeface="微软雅黑" panose="020B0503020204020204" pitchFamily="34" charset="-122"/>
              </a:rPr>
              <a:t>内容框架</a:t>
            </a:r>
            <a:endParaRPr lang="zh-CN" altLang="en-US" sz="1400" b="1" dirty="0">
              <a:solidFill>
                <a:srgbClr val="FF0000"/>
              </a:solidFill>
              <a:sym typeface="微软雅黑" panose="020B0503020204020204" pitchFamily="34" charset="-122"/>
            </a:endParaRPr>
          </a:p>
        </p:txBody>
      </p:sp>
      <p:sp>
        <p:nvSpPr>
          <p:cNvPr id="62" name="矩形 47"/>
          <p:cNvSpPr>
            <a:spLocks noChangeArrowheads="1"/>
          </p:cNvSpPr>
          <p:nvPr/>
        </p:nvSpPr>
        <p:spPr bwMode="auto">
          <a:xfrm>
            <a:off x="7006562" y="4656224"/>
            <a:ext cx="1962964" cy="79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en-US" altLang="zh-CN" sz="1400" b="1" dirty="0">
                <a:solidFill>
                  <a:srgbClr val="FF0000"/>
                </a:solidFill>
                <a:sym typeface="微软雅黑" panose="020B0503020204020204" pitchFamily="34" charset="-122"/>
              </a:rPr>
              <a:t>1.</a:t>
            </a:r>
            <a:r>
              <a:rPr lang="zh-CN" altLang="en-US" sz="1400" b="1" dirty="0">
                <a:solidFill>
                  <a:srgbClr val="FF0000"/>
                </a:solidFill>
                <a:sym typeface="微软雅黑" panose="020B0503020204020204" pitchFamily="34" charset="-122"/>
              </a:rPr>
              <a:t>全员参与</a:t>
            </a:r>
            <a:endParaRPr lang="zh-CN" altLang="en-US" sz="1400" b="1" dirty="0">
              <a:solidFill>
                <a:srgbClr val="FF0000"/>
              </a:solidFill>
              <a:sym typeface="微软雅黑" panose="020B0503020204020204" pitchFamily="34" charset="-122"/>
            </a:endParaRPr>
          </a:p>
          <a:p>
            <a:pPr algn="ctr">
              <a:lnSpc>
                <a:spcPct val="110000"/>
              </a:lnSpc>
              <a:spcBef>
                <a:spcPct val="0"/>
              </a:spcBef>
              <a:buNone/>
            </a:pPr>
            <a:r>
              <a:rPr lang="en-US" altLang="zh-CN" sz="1400" b="1" dirty="0">
                <a:solidFill>
                  <a:srgbClr val="FF0000"/>
                </a:solidFill>
                <a:sym typeface="微软雅黑" panose="020B0503020204020204" pitchFamily="34" charset="-122"/>
              </a:rPr>
              <a:t>2.</a:t>
            </a:r>
            <a:r>
              <a:rPr lang="zh-CN" altLang="en-US" sz="1400" b="1" dirty="0">
                <a:solidFill>
                  <a:srgbClr val="FF0000"/>
                </a:solidFill>
                <a:sym typeface="微软雅黑" panose="020B0503020204020204" pitchFamily="34" charset="-122"/>
              </a:rPr>
              <a:t>骨干示范</a:t>
            </a:r>
            <a:endParaRPr lang="zh-CN" altLang="en-US" sz="1400" b="1" dirty="0">
              <a:solidFill>
                <a:srgbClr val="FF0000"/>
              </a:solidFill>
              <a:sym typeface="微软雅黑" panose="020B0503020204020204" pitchFamily="34" charset="-122"/>
            </a:endParaRPr>
          </a:p>
          <a:p>
            <a:pPr algn="ctr">
              <a:lnSpc>
                <a:spcPct val="110000"/>
              </a:lnSpc>
              <a:spcBef>
                <a:spcPct val="0"/>
              </a:spcBef>
              <a:buNone/>
            </a:pPr>
            <a:r>
              <a:rPr lang="en-US" altLang="zh-CN" sz="1400" b="1" dirty="0">
                <a:solidFill>
                  <a:srgbClr val="FF0000"/>
                </a:solidFill>
                <a:sym typeface="微软雅黑" panose="020B0503020204020204" pitchFamily="34" charset="-122"/>
              </a:rPr>
              <a:t>3.</a:t>
            </a:r>
            <a:r>
              <a:rPr lang="zh-CN" altLang="en-US" sz="1400" b="1" dirty="0">
                <a:solidFill>
                  <a:srgbClr val="FF0000"/>
                </a:solidFill>
                <a:sym typeface="微软雅黑" panose="020B0503020204020204" pitchFamily="34" charset="-122"/>
              </a:rPr>
              <a:t>结构合理</a:t>
            </a:r>
            <a:endParaRPr lang="zh-CN" altLang="en-US" sz="1400" b="1" dirty="0">
              <a:solidFill>
                <a:srgbClr val="FF0000"/>
              </a:solidFill>
              <a:sym typeface="微软雅黑" panose="020B0503020204020204" pitchFamily="34" charset="-122"/>
            </a:endParaRPr>
          </a:p>
        </p:txBody>
      </p:sp>
      <p:grpSp>
        <p:nvGrpSpPr>
          <p:cNvPr id="7" name="组合 6"/>
          <p:cNvGrpSpPr/>
          <p:nvPr/>
        </p:nvGrpSpPr>
        <p:grpSpPr>
          <a:xfrm>
            <a:off x="324703" y="25"/>
            <a:ext cx="930075" cy="1988058"/>
            <a:chOff x="540445" y="2037"/>
            <a:chExt cx="741638" cy="1585269"/>
          </a:xfrm>
        </p:grpSpPr>
        <p:sp>
          <p:nvSpPr>
            <p:cNvPr id="4" name="矩形 3"/>
            <p:cNvSpPr/>
            <p:nvPr/>
          </p:nvSpPr>
          <p:spPr>
            <a:xfrm>
              <a:off x="540445" y="2037"/>
              <a:ext cx="721521"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2" name="Title 3"/>
            <p:cNvSpPr txBox="1"/>
            <p:nvPr/>
          </p:nvSpPr>
          <p:spPr bwMode="auto">
            <a:xfrm>
              <a:off x="646329" y="252065"/>
              <a:ext cx="635754" cy="25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defTabSz="1212215" fontAlgn="base">
                <a:spcBef>
                  <a:spcPct val="0"/>
                </a:spcBef>
                <a:spcAft>
                  <a:spcPct val="0"/>
                </a:spcAft>
              </a:pPr>
              <a:r>
                <a:rPr lang="zh-CN" altLang="en-US" sz="3010" b="1" dirty="0">
                  <a:solidFill>
                    <a:srgbClr val="FFFFFF"/>
                  </a:solidFill>
                  <a:latin typeface="微软雅黑" panose="020B0503020204020204" pitchFamily="34" charset="-122"/>
                </a:rPr>
                <a:t>目录页</a:t>
              </a:r>
              <a:endParaRPr lang="en-US" altLang="zh-CN" sz="3010" b="1" dirty="0">
                <a:solidFill>
                  <a:srgbClr val="FFFFFF"/>
                </a:solidFill>
                <a:latin typeface="微软雅黑" panose="020B0503020204020204" pitchFamily="34" charset="-122"/>
              </a:endParaRPr>
            </a:p>
          </p:txBody>
        </p:sp>
      </p:grpSp>
      <p:sp>
        <p:nvSpPr>
          <p:cNvPr id="3" name="文本框 2"/>
          <p:cNvSpPr txBox="1"/>
          <p:nvPr/>
        </p:nvSpPr>
        <p:spPr>
          <a:xfrm>
            <a:off x="1558926" y="506017"/>
            <a:ext cx="9834880" cy="706755"/>
          </a:xfrm>
          <a:prstGeom prst="rect">
            <a:avLst/>
          </a:prstGeom>
          <a:noFill/>
        </p:spPr>
        <p:txBody>
          <a:bodyPr wrap="none" rtlCol="0">
            <a:spAutoFit/>
          </a:bodyPr>
          <a:p>
            <a:pPr algn="ctr"/>
            <a:r>
              <a:rPr sz="4000" b="1" dirty="0" smtClean="0">
                <a:solidFill>
                  <a:srgbClr val="133984"/>
                </a:solidFill>
                <a:latin typeface="微软雅黑" panose="020B0503020204020204" pitchFamily="34" charset="-122"/>
                <a:ea typeface="微软雅黑" panose="020B0503020204020204" pitchFamily="34" charset="-122"/>
              </a:rPr>
              <a:t>大数据赋能高质量有效教学变革的规划方案</a:t>
            </a:r>
            <a:endParaRPr sz="4000" b="1" dirty="0" smtClean="0">
              <a:solidFill>
                <a:srgbClr val="133984"/>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Right)">
                                      <p:cBhvr>
                                        <p:cTn id="15" dur="1000"/>
                                        <p:tgtEl>
                                          <p:spTgt spid="3"/>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400"/>
                                        <p:tgtEl>
                                          <p:spTgt spid="41"/>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400"/>
                                        <p:tgtEl>
                                          <p:spTgt spid="50"/>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400"/>
                                        <p:tgtEl>
                                          <p:spTgt spid="42"/>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left)">
                                      <p:cBhvr>
                                        <p:cTn id="31" dur="400"/>
                                        <p:tgtEl>
                                          <p:spTgt spid="52"/>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400"/>
                                        <p:tgtEl>
                                          <p:spTgt spid="43"/>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left)">
                                      <p:cBhvr>
                                        <p:cTn id="39" dur="400"/>
                                        <p:tgtEl>
                                          <p:spTgt spid="49"/>
                                        </p:tgtEl>
                                      </p:cBhvr>
                                    </p:animEffect>
                                  </p:childTnLst>
                                </p:cTn>
                              </p:par>
                            </p:childTnLst>
                          </p:cTn>
                        </p:par>
                        <p:par>
                          <p:cTn id="40" fill="hold">
                            <p:stCondLst>
                              <p:cond delay="5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400"/>
                                        <p:tgtEl>
                                          <p:spTgt spid="37"/>
                                        </p:tgtEl>
                                      </p:cBhvr>
                                    </p:animEffect>
                                  </p:childTnLst>
                                </p:cTn>
                              </p:par>
                            </p:childTnLst>
                          </p:cTn>
                        </p:par>
                        <p:par>
                          <p:cTn id="44" fill="hold">
                            <p:stCondLst>
                              <p:cond delay="550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400"/>
                                        <p:tgtEl>
                                          <p:spTgt spid="36"/>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left)">
                                      <p:cBhvr>
                                        <p:cTn id="51" dur="400"/>
                                        <p:tgtEl>
                                          <p:spTgt spid="35"/>
                                        </p:tgtEl>
                                      </p:cBhvr>
                                    </p:animEffect>
                                  </p:childTnLst>
                                </p:cTn>
                              </p:par>
                            </p:childTnLst>
                          </p:cTn>
                        </p:par>
                        <p:par>
                          <p:cTn id="52" fill="hold">
                            <p:stCondLst>
                              <p:cond delay="6500"/>
                            </p:stCondLst>
                            <p:childTnLst>
                              <p:par>
                                <p:cTn id="53" presetID="22" presetClass="entr" presetSubtype="8" fill="hold" grpId="0" nodeType="after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wipe(left)">
                                      <p:cBhvr>
                                        <p:cTn id="55" dur="400"/>
                                        <p:tgtEl>
                                          <p:spTgt spid="51"/>
                                        </p:tgtEl>
                                      </p:cBhvr>
                                    </p:animEffect>
                                  </p:childTnLst>
                                </p:cTn>
                              </p:par>
                            </p:childTnLst>
                          </p:cTn>
                        </p:par>
                        <p:par>
                          <p:cTn id="56" fill="hold">
                            <p:stCondLst>
                              <p:cond delay="7000"/>
                            </p:stCondLst>
                            <p:childTnLst>
                              <p:par>
                                <p:cTn id="57" presetID="23" presetClass="entr" presetSubtype="16" fill="hold" grpId="0" nodeType="after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p:cTn id="59" dur="500" fill="hold"/>
                                        <p:tgtEl>
                                          <p:spTgt spid="44"/>
                                        </p:tgtEl>
                                        <p:attrNameLst>
                                          <p:attrName>ppt_w</p:attrName>
                                        </p:attrNameLst>
                                      </p:cBhvr>
                                      <p:tavLst>
                                        <p:tav tm="0">
                                          <p:val>
                                            <p:fltVal val="0"/>
                                          </p:val>
                                        </p:tav>
                                        <p:tav tm="100000">
                                          <p:val>
                                            <p:strVal val="#ppt_w"/>
                                          </p:val>
                                        </p:tav>
                                      </p:tavLst>
                                    </p:anim>
                                    <p:anim calcmode="lin" valueType="num">
                                      <p:cBhvr>
                                        <p:cTn id="60" dur="500" fill="hold"/>
                                        <p:tgtEl>
                                          <p:spTgt spid="44"/>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slide(fromBottom)">
                                      <p:cBhvr>
                                        <p:cTn id="65" dur="500"/>
                                        <p:tgtEl>
                                          <p:spTgt spid="54"/>
                                        </p:tgtEl>
                                      </p:cBhvr>
                                    </p:animEffect>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0"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500" fill="hold"/>
                                        <p:tgtEl>
                                          <p:spTgt spid="45"/>
                                        </p:tgtEl>
                                        <p:attrNameLst>
                                          <p:attrName>ppt_w</p:attrName>
                                        </p:attrNameLst>
                                      </p:cBhvr>
                                      <p:tavLst>
                                        <p:tav tm="0">
                                          <p:val>
                                            <p:fltVal val="0"/>
                                          </p:val>
                                        </p:tav>
                                        <p:tav tm="100000">
                                          <p:val>
                                            <p:strVal val="#ppt_w"/>
                                          </p:val>
                                        </p:tav>
                                      </p:tavLst>
                                    </p:anim>
                                    <p:anim calcmode="lin" valueType="num">
                                      <p:cBhvr>
                                        <p:cTn id="71"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2" presetClass="entr" presetSubtype="1" fill="hold" grpId="0" nodeType="clickEffect">
                                  <p:stCondLst>
                                    <p:cond delay="0"/>
                                  </p:stCondLst>
                                  <p:childTnLst>
                                    <p:set>
                                      <p:cBhvr>
                                        <p:cTn id="75" dur="1" fill="hold">
                                          <p:stCondLst>
                                            <p:cond delay="0"/>
                                          </p:stCondLst>
                                        </p:cTn>
                                        <p:tgtEl>
                                          <p:spTgt spid="60"/>
                                        </p:tgtEl>
                                        <p:attrNameLst>
                                          <p:attrName>style.visibility</p:attrName>
                                        </p:attrNameLst>
                                      </p:cBhvr>
                                      <p:to>
                                        <p:strVal val="visible"/>
                                      </p:to>
                                    </p:set>
                                    <p:anim calcmode="lin" valueType="num">
                                      <p:cBhvr additive="base">
                                        <p:cTn id="76" dur="500"/>
                                        <p:tgtEl>
                                          <p:spTgt spid="60"/>
                                        </p:tgtEl>
                                        <p:attrNameLst>
                                          <p:attrName>ppt_y</p:attrName>
                                        </p:attrNameLst>
                                      </p:cBhvr>
                                      <p:tavLst>
                                        <p:tav tm="0">
                                          <p:val>
                                            <p:strVal val="#ppt_y-#ppt_h*1.125000"/>
                                          </p:val>
                                        </p:tav>
                                        <p:tav tm="100000">
                                          <p:val>
                                            <p:strVal val="#ppt_y"/>
                                          </p:val>
                                        </p:tav>
                                      </p:tavLst>
                                    </p:anim>
                                    <p:animEffect transition="in" filter="wipe(down)">
                                      <p:cBhvr>
                                        <p:cTn id="77" dur="500"/>
                                        <p:tgtEl>
                                          <p:spTgt spid="60"/>
                                        </p:tgtEl>
                                      </p:cBhvr>
                                    </p:animEffect>
                                  </p:childTnLst>
                                </p:cTn>
                              </p:par>
                            </p:childTnLst>
                          </p:cTn>
                        </p:par>
                      </p:childTnLst>
                    </p:cTn>
                  </p:par>
                  <p:par>
                    <p:cTn id="78" fill="hold">
                      <p:stCondLst>
                        <p:cond delay="indefinite"/>
                      </p:stCondLst>
                      <p:childTnLst>
                        <p:par>
                          <p:cTn id="79" fill="hold">
                            <p:stCondLst>
                              <p:cond delay="0"/>
                            </p:stCondLst>
                            <p:childTnLst>
                              <p:par>
                                <p:cTn id="80" presetID="23" presetClass="entr" presetSubtype="16" fill="hold" grpId="0" nodeType="clickEffect">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cBhvr>
                                        <p:cTn id="82" dur="500" fill="hold"/>
                                        <p:tgtEl>
                                          <p:spTgt spid="46"/>
                                        </p:tgtEl>
                                        <p:attrNameLst>
                                          <p:attrName>ppt_w</p:attrName>
                                        </p:attrNameLst>
                                      </p:cBhvr>
                                      <p:tavLst>
                                        <p:tav tm="0">
                                          <p:val>
                                            <p:fltVal val="0"/>
                                          </p:val>
                                        </p:tav>
                                        <p:tav tm="100000">
                                          <p:val>
                                            <p:strVal val="#ppt_w"/>
                                          </p:val>
                                        </p:tav>
                                      </p:tavLst>
                                    </p:anim>
                                    <p:anim calcmode="lin" valueType="num">
                                      <p:cBhvr>
                                        <p:cTn id="83" dur="5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12" presetClass="entr" presetSubtype="4" fill="hold" grpId="0"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slide(fromBottom)">
                                      <p:cBhvr>
                                        <p:cTn id="88" dur="5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47"/>
                                        </p:tgtEl>
                                        <p:attrNameLst>
                                          <p:attrName>style.visibility</p:attrName>
                                        </p:attrNameLst>
                                      </p:cBhvr>
                                      <p:to>
                                        <p:strVal val="visible"/>
                                      </p:to>
                                    </p:set>
                                    <p:anim calcmode="lin" valueType="num">
                                      <p:cBhvr>
                                        <p:cTn id="93" dur="500" fill="hold"/>
                                        <p:tgtEl>
                                          <p:spTgt spid="47"/>
                                        </p:tgtEl>
                                        <p:attrNameLst>
                                          <p:attrName>ppt_w</p:attrName>
                                        </p:attrNameLst>
                                      </p:cBhvr>
                                      <p:tavLst>
                                        <p:tav tm="0">
                                          <p:val>
                                            <p:fltVal val="0"/>
                                          </p:val>
                                        </p:tav>
                                        <p:tav tm="100000">
                                          <p:val>
                                            <p:strVal val="#ppt_w"/>
                                          </p:val>
                                        </p:tav>
                                      </p:tavLst>
                                    </p:anim>
                                    <p:anim calcmode="lin" valueType="num">
                                      <p:cBhvr>
                                        <p:cTn id="94" dur="500" fill="hold"/>
                                        <p:tgtEl>
                                          <p:spTgt spid="47"/>
                                        </p:tgtEl>
                                        <p:attrNameLst>
                                          <p:attrName>ppt_h</p:attrName>
                                        </p:attrNameLst>
                                      </p:cBhvr>
                                      <p:tavLst>
                                        <p:tav tm="0">
                                          <p:val>
                                            <p:flt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12" presetClass="entr" presetSubtype="1" fill="hold" grpId="0" nodeType="clickEffect">
                                  <p:stCondLst>
                                    <p:cond delay="0"/>
                                  </p:stCondLst>
                                  <p:childTnLst>
                                    <p:set>
                                      <p:cBhvr>
                                        <p:cTn id="98" dur="1" fill="hold">
                                          <p:stCondLst>
                                            <p:cond delay="0"/>
                                          </p:stCondLst>
                                        </p:cTn>
                                        <p:tgtEl>
                                          <p:spTgt spid="62"/>
                                        </p:tgtEl>
                                        <p:attrNameLst>
                                          <p:attrName>style.visibility</p:attrName>
                                        </p:attrNameLst>
                                      </p:cBhvr>
                                      <p:to>
                                        <p:strVal val="visible"/>
                                      </p:to>
                                    </p:set>
                                    <p:anim calcmode="lin" valueType="num">
                                      <p:cBhvr additive="base">
                                        <p:cTn id="99" dur="500"/>
                                        <p:tgtEl>
                                          <p:spTgt spid="62"/>
                                        </p:tgtEl>
                                        <p:attrNameLst>
                                          <p:attrName>ppt_y</p:attrName>
                                        </p:attrNameLst>
                                      </p:cBhvr>
                                      <p:tavLst>
                                        <p:tav tm="0">
                                          <p:val>
                                            <p:strVal val="#ppt_y-#ppt_h*1.125000"/>
                                          </p:val>
                                        </p:tav>
                                        <p:tav tm="100000">
                                          <p:val>
                                            <p:strVal val="#ppt_y"/>
                                          </p:val>
                                        </p:tav>
                                      </p:tavLst>
                                    </p:anim>
                                    <p:animEffect transition="in" filter="wipe(down)">
                                      <p:cBhvr>
                                        <p:cTn id="100" dur="500"/>
                                        <p:tgtEl>
                                          <p:spTgt spid="62"/>
                                        </p:tgtEl>
                                      </p:cBhvr>
                                    </p:animEffect>
                                  </p:childTnLst>
                                </p:cTn>
                              </p:par>
                            </p:childTnLst>
                          </p:cTn>
                        </p:par>
                      </p:childTnLst>
                    </p:cTn>
                  </p:par>
                  <p:par>
                    <p:cTn id="101" fill="hold">
                      <p:stCondLst>
                        <p:cond delay="indefinite"/>
                      </p:stCondLst>
                      <p:childTnLst>
                        <p:par>
                          <p:cTn id="102" fill="hold">
                            <p:stCondLst>
                              <p:cond delay="0"/>
                            </p:stCondLst>
                            <p:childTnLst>
                              <p:par>
                                <p:cTn id="103" presetID="23" presetClass="entr" presetSubtype="16" fill="hold" grpId="0" nodeType="clickEffect">
                                  <p:stCondLst>
                                    <p:cond delay="0"/>
                                  </p:stCondLst>
                                  <p:childTnLst>
                                    <p:set>
                                      <p:cBhvr>
                                        <p:cTn id="104" dur="1" fill="hold">
                                          <p:stCondLst>
                                            <p:cond delay="0"/>
                                          </p:stCondLst>
                                        </p:cTn>
                                        <p:tgtEl>
                                          <p:spTgt spid="48"/>
                                        </p:tgtEl>
                                        <p:attrNameLst>
                                          <p:attrName>style.visibility</p:attrName>
                                        </p:attrNameLst>
                                      </p:cBhvr>
                                      <p:to>
                                        <p:strVal val="visible"/>
                                      </p:to>
                                    </p:set>
                                    <p:anim calcmode="lin" valueType="num">
                                      <p:cBhvr>
                                        <p:cTn id="105" dur="500" fill="hold"/>
                                        <p:tgtEl>
                                          <p:spTgt spid="48"/>
                                        </p:tgtEl>
                                        <p:attrNameLst>
                                          <p:attrName>ppt_w</p:attrName>
                                        </p:attrNameLst>
                                      </p:cBhvr>
                                      <p:tavLst>
                                        <p:tav tm="0">
                                          <p:val>
                                            <p:fltVal val="0"/>
                                          </p:val>
                                        </p:tav>
                                        <p:tav tm="100000">
                                          <p:val>
                                            <p:strVal val="#ppt_w"/>
                                          </p:val>
                                        </p:tav>
                                      </p:tavLst>
                                    </p:anim>
                                    <p:anim calcmode="lin" valueType="num">
                                      <p:cBhvr>
                                        <p:cTn id="106" dur="500" fill="hold"/>
                                        <p:tgtEl>
                                          <p:spTgt spid="48"/>
                                        </p:tgtEl>
                                        <p:attrNameLst>
                                          <p:attrName>ppt_h</p:attrName>
                                        </p:attrNameLst>
                                      </p:cBhvr>
                                      <p:tavLst>
                                        <p:tav tm="0">
                                          <p:val>
                                            <p:fltVal val="0"/>
                                          </p:val>
                                        </p:tav>
                                        <p:tav tm="100000">
                                          <p:val>
                                            <p:strVal val="#ppt_h"/>
                                          </p:val>
                                        </p:tav>
                                      </p:tavLst>
                                    </p:anim>
                                  </p:childTnLst>
                                </p:cTn>
                              </p:par>
                            </p:childTnLst>
                          </p:cTn>
                        </p:par>
                      </p:childTnLst>
                    </p:cTn>
                  </p:par>
                  <p:par>
                    <p:cTn id="107" fill="hold">
                      <p:stCondLst>
                        <p:cond delay="indefinite"/>
                      </p:stCondLst>
                      <p:childTnLst>
                        <p:par>
                          <p:cTn id="108" fill="hold">
                            <p:stCondLst>
                              <p:cond delay="0"/>
                            </p:stCondLst>
                            <p:childTnLst>
                              <p:par>
                                <p:cTn id="109" presetID="12" presetClass="entr" presetSubtype="4" fill="hold" grpId="0" nodeType="clickEffect">
                                  <p:stCondLst>
                                    <p:cond delay="0"/>
                                  </p:stCondLst>
                                  <p:childTnLst>
                                    <p:set>
                                      <p:cBhvr>
                                        <p:cTn id="110" dur="1" fill="hold">
                                          <p:stCondLst>
                                            <p:cond delay="0"/>
                                          </p:stCondLst>
                                        </p:cTn>
                                        <p:tgtEl>
                                          <p:spTgt spid="58"/>
                                        </p:tgtEl>
                                        <p:attrNameLst>
                                          <p:attrName>style.visibility</p:attrName>
                                        </p:attrNameLst>
                                      </p:cBhvr>
                                      <p:to>
                                        <p:strVal val="visible"/>
                                      </p:to>
                                    </p:set>
                                    <p:animEffect transition="in" filter="slide(fromBottom)">
                                      <p:cBhvr>
                                        <p:cTn id="111" dur="500"/>
                                        <p:tgtEl>
                                          <p:spTgt spid="58"/>
                                        </p:tgtEl>
                                      </p:cBhvr>
                                    </p:animEffect>
                                  </p:childTnLst>
                                </p:cTn>
                              </p:par>
                            </p:childTnLst>
                          </p:cTn>
                        </p:par>
                      </p:childTnLst>
                    </p:cTn>
                  </p:par>
                  <p:par>
                    <p:cTn id="112" fill="hold">
                      <p:stCondLst>
                        <p:cond delay="indefinite"/>
                      </p:stCondLst>
                      <p:childTnLst>
                        <p:par>
                          <p:cTn id="113" fill="hold">
                            <p:stCondLst>
                              <p:cond delay="0"/>
                            </p:stCondLst>
                            <p:childTnLst>
                              <p:par>
                                <p:cTn id="114" presetID="18" presetClass="entr" presetSubtype="3"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strips(upRight)">
                                      <p:cBhvr>
                                        <p:cTn id="116" dur="500"/>
                                        <p:tgtEl>
                                          <p:spTgt spid="39"/>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fade">
                                      <p:cBhvr>
                                        <p:cTn id="1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P spid="37" grpId="0" bldLvl="0" animBg="1"/>
      <p:bldP spid="38" grpId="0"/>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4" grpId="0"/>
      <p:bldP spid="56" grpId="0"/>
      <p:bldP spid="58" grpId="0"/>
      <p:bldP spid="60" grpId="0"/>
      <p:bldP spid="6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0" y="2202442"/>
            <a:ext cx="12192000" cy="2419703"/>
            <a:chOff x="170694" y="177982"/>
            <a:chExt cx="3936004" cy="781165"/>
          </a:xfrm>
        </p:grpSpPr>
        <p:sp>
          <p:nvSpPr>
            <p:cNvPr id="32" name="等腰三角形 31"/>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3" name="等腰三角形 32"/>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4" name="矩形 33"/>
            <p:cNvSpPr/>
            <p:nvPr/>
          </p:nvSpPr>
          <p:spPr>
            <a:xfrm>
              <a:off x="170694" y="261768"/>
              <a:ext cx="3936004" cy="611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5" name="平行四边形 34"/>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6" name="文本框 6"/>
            <p:cNvSpPr txBox="1"/>
            <p:nvPr/>
          </p:nvSpPr>
          <p:spPr>
            <a:xfrm>
              <a:off x="650907" y="284178"/>
              <a:ext cx="569115" cy="559446"/>
            </a:xfrm>
            <a:prstGeom prst="rect">
              <a:avLst/>
            </a:prstGeom>
            <a:noFill/>
          </p:spPr>
          <p:txBody>
            <a:bodyPr wrap="square" lIns="91440" tIns="45720" rIns="91440" bIns="45720" rtlCol="0">
              <a:spAutoFit/>
            </a:bodyPr>
            <a:lstStyle/>
            <a:p>
              <a:pPr defTabSz="1219200"/>
              <a:r>
                <a:rPr lang="en-US" altLang="zh-CN" sz="10665" dirty="0">
                  <a:solidFill>
                    <a:prstClr val="white">
                      <a:lumMod val="95000"/>
                    </a:prstClr>
                  </a:solidFill>
                  <a:latin typeface="Impact" panose="020B0806030902050204" pitchFamily="34" charset="0"/>
                  <a:ea typeface="宋体" panose="02010600030101010101" pitchFamily="2" charset="-122"/>
                </a:rPr>
                <a:t>03</a:t>
              </a:r>
              <a:endParaRPr lang="zh-CN" altLang="en-US" sz="10665" dirty="0">
                <a:solidFill>
                  <a:prstClr val="white">
                    <a:lumMod val="95000"/>
                  </a:prstClr>
                </a:solidFill>
                <a:latin typeface="Impact" panose="020B0806030902050204" pitchFamily="34" charset="0"/>
                <a:ea typeface="宋体" panose="02010600030101010101" pitchFamily="2" charset="-122"/>
              </a:endParaRPr>
            </a:p>
          </p:txBody>
        </p:sp>
      </p:grpSp>
      <p:grpSp>
        <p:nvGrpSpPr>
          <p:cNvPr id="38" name="组合 37"/>
          <p:cNvGrpSpPr/>
          <p:nvPr/>
        </p:nvGrpSpPr>
        <p:grpSpPr>
          <a:xfrm>
            <a:off x="7920203" y="1699760"/>
            <a:ext cx="576064" cy="577112"/>
            <a:chOff x="6084168" y="1274820"/>
            <a:chExt cx="432048" cy="432834"/>
          </a:xfrm>
        </p:grpSpPr>
        <p:sp>
          <p:nvSpPr>
            <p:cNvPr id="39"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40"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41" name="组合 40"/>
          <p:cNvGrpSpPr/>
          <p:nvPr/>
        </p:nvGrpSpPr>
        <p:grpSpPr>
          <a:xfrm>
            <a:off x="6192011" y="1700284"/>
            <a:ext cx="576064" cy="576064"/>
            <a:chOff x="4788024" y="1275213"/>
            <a:chExt cx="432048" cy="432048"/>
          </a:xfrm>
        </p:grpSpPr>
        <p:sp>
          <p:nvSpPr>
            <p:cNvPr id="43"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51"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52" name="组合 51"/>
          <p:cNvGrpSpPr/>
          <p:nvPr/>
        </p:nvGrpSpPr>
        <p:grpSpPr>
          <a:xfrm>
            <a:off x="7056109" y="1699760"/>
            <a:ext cx="577111" cy="577112"/>
            <a:chOff x="5436096" y="1274820"/>
            <a:chExt cx="432833" cy="432834"/>
          </a:xfrm>
        </p:grpSpPr>
        <p:sp>
          <p:nvSpPr>
            <p:cNvPr id="53"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54"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55" name="组合 54"/>
          <p:cNvGrpSpPr/>
          <p:nvPr/>
        </p:nvGrpSpPr>
        <p:grpSpPr>
          <a:xfrm>
            <a:off x="4463821" y="1699760"/>
            <a:ext cx="577111" cy="577112"/>
            <a:chOff x="3491880" y="1274820"/>
            <a:chExt cx="432833" cy="432834"/>
          </a:xfrm>
        </p:grpSpPr>
        <p:sp>
          <p:nvSpPr>
            <p:cNvPr id="56"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57"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58" name="组合 57"/>
          <p:cNvGrpSpPr/>
          <p:nvPr/>
        </p:nvGrpSpPr>
        <p:grpSpPr>
          <a:xfrm>
            <a:off x="5327917" y="1699760"/>
            <a:ext cx="577111" cy="577112"/>
            <a:chOff x="4139952" y="1274820"/>
            <a:chExt cx="432833" cy="432834"/>
          </a:xfrm>
        </p:grpSpPr>
        <p:sp>
          <p:nvSpPr>
            <p:cNvPr id="59"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60"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sp>
        <p:nvSpPr>
          <p:cNvPr id="61" name="TextBox 48"/>
          <p:cNvSpPr txBox="1"/>
          <p:nvPr/>
        </p:nvSpPr>
        <p:spPr>
          <a:xfrm>
            <a:off x="3970655" y="2890520"/>
            <a:ext cx="7067550" cy="1014730"/>
          </a:xfrm>
          <a:prstGeom prst="rect">
            <a:avLst/>
          </a:prstGeom>
          <a:noFill/>
        </p:spPr>
        <p:txBody>
          <a:bodyPr wrap="square" lIns="91445" tIns="45721" rIns="91445" bIns="45721" rtlCol="0">
            <a:spAutoFit/>
          </a:bodyPr>
          <a:lstStyle/>
          <a:p>
            <a:pPr defTabSz="1219200"/>
            <a:r>
              <a:rPr lang="zh-CN" altLang="en-US" sz="6000" dirty="0">
                <a:solidFill>
                  <a:schemeClr val="bg1"/>
                </a:solidFill>
                <a:latin typeface="华文隶书" panose="02010800040101010101" pitchFamily="2" charset="-122"/>
                <a:ea typeface="华文隶书" panose="02010800040101010101" pitchFamily="2" charset="-122"/>
                <a:sym typeface="+mn-ea"/>
              </a:rPr>
              <a:t>规划创新之处</a:t>
            </a:r>
            <a:endParaRPr lang="en-US" altLang="zh-CN" sz="6000" dirty="0">
              <a:solidFill>
                <a:schemeClr val="bg1"/>
              </a:solidFill>
              <a:latin typeface="华文隶书" panose="02010800040101010101" pitchFamily="2" charset="-122"/>
              <a:ea typeface="华文隶书" panose="02010800040101010101" pitchFamily="2" charset="-122"/>
              <a:sym typeface="+mn-ea"/>
            </a:endParaRPr>
          </a:p>
        </p:txBody>
      </p:sp>
      <p:grpSp>
        <p:nvGrpSpPr>
          <p:cNvPr id="37" name="组合 36"/>
          <p:cNvGrpSpPr/>
          <p:nvPr/>
        </p:nvGrpSpPr>
        <p:grpSpPr>
          <a:xfrm>
            <a:off x="0" y="171958"/>
            <a:ext cx="12192000" cy="457617"/>
            <a:chOff x="0" y="103186"/>
            <a:chExt cx="9721850" cy="364902"/>
          </a:xfrm>
        </p:grpSpPr>
        <p:cxnSp>
          <p:nvCxnSpPr>
            <p:cNvPr id="42" name="直接连接符 41"/>
            <p:cNvCxnSpPr/>
            <p:nvPr/>
          </p:nvCxnSpPr>
          <p:spPr>
            <a:xfrm>
              <a:off x="0" y="468088"/>
              <a:ext cx="97218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1843399" y="103186"/>
              <a:ext cx="2066885" cy="319659"/>
              <a:chOff x="3142454" y="31178"/>
              <a:chExt cx="2066885" cy="319659"/>
            </a:xfrm>
          </p:grpSpPr>
          <p:sp>
            <p:nvSpPr>
              <p:cNvPr id="45" name="五边形 44"/>
              <p:cNvSpPr/>
              <p:nvPr/>
            </p:nvSpPr>
            <p:spPr>
              <a:xfrm rot="5400000">
                <a:off x="4044133" y="-676692"/>
                <a:ext cx="319659" cy="1735399"/>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46" name="KSO_GT1.1.1"/>
              <p:cNvSpPr txBox="1"/>
              <p:nvPr/>
            </p:nvSpPr>
            <p:spPr>
              <a:xfrm>
                <a:off x="3142454" y="92488"/>
                <a:ext cx="2066885" cy="247650"/>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②模式创新</a:t>
                </a:r>
                <a:endParaRPr lang="zh-CN" altLang="en-US" sz="1505" dirty="0">
                  <a:solidFill>
                    <a:srgbClr val="FFFFFF"/>
                  </a:solidFill>
                </a:endParaRPr>
              </a:p>
            </p:txBody>
          </p:sp>
        </p:grpSp>
      </p:grpSp>
      <p:grpSp>
        <p:nvGrpSpPr>
          <p:cNvPr id="47" name="组合 46"/>
          <p:cNvGrpSpPr/>
          <p:nvPr/>
        </p:nvGrpSpPr>
        <p:grpSpPr>
          <a:xfrm>
            <a:off x="-215118" y="171708"/>
            <a:ext cx="3260811" cy="586977"/>
            <a:chOff x="121344" y="72044"/>
            <a:chExt cx="2066885" cy="468053"/>
          </a:xfrm>
        </p:grpSpPr>
        <p:sp>
          <p:nvSpPr>
            <p:cNvPr id="48" name="五边形 47"/>
            <p:cNvSpPr/>
            <p:nvPr/>
          </p:nvSpPr>
          <p:spPr>
            <a:xfrm rot="5400000">
              <a:off x="901939" y="-361459"/>
              <a:ext cx="468053" cy="1335059"/>
            </a:xfrm>
            <a:prstGeom prst="homePlate">
              <a:avLst>
                <a:gd name="adj" fmla="val 1942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49" name="KSO_GT1.1.1"/>
            <p:cNvSpPr txBox="1"/>
            <p:nvPr/>
          </p:nvSpPr>
          <p:spPr>
            <a:xfrm>
              <a:off x="121344" y="144052"/>
              <a:ext cx="2066885" cy="247650"/>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①理念创新</a:t>
              </a:r>
              <a:endParaRPr lang="zh-CN" altLang="en-US" sz="1505" dirty="0">
                <a:solidFill>
                  <a:srgbClr val="FFFFFF"/>
                </a:solidFill>
              </a:endParaRPr>
            </a:p>
            <a:p>
              <a:pPr algn="ctr" defTabSz="583565" fontAlgn="base">
                <a:lnSpc>
                  <a:spcPct val="120000"/>
                </a:lnSpc>
                <a:spcBef>
                  <a:spcPct val="0"/>
                </a:spcBef>
                <a:spcAft>
                  <a:spcPct val="0"/>
                </a:spcAft>
              </a:pPr>
              <a:endParaRPr lang="en-US" altLang="zh-CN" sz="1505" dirty="0">
                <a:solidFill>
                  <a:srgbClr val="FFFFFF"/>
                </a:solidFill>
              </a:endParaRPr>
            </a:p>
          </p:txBody>
        </p:sp>
      </p:grpSp>
      <p:sp>
        <p:nvSpPr>
          <p:cNvPr id="50" name="五边形 95"/>
          <p:cNvSpPr/>
          <p:nvPr/>
        </p:nvSpPr>
        <p:spPr>
          <a:xfrm rot="5400000">
            <a:off x="5772447" y="-725242"/>
            <a:ext cx="400879" cy="2176333"/>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62" name="KSO_GT1.1.1"/>
          <p:cNvSpPr txBox="1"/>
          <p:nvPr/>
        </p:nvSpPr>
        <p:spPr>
          <a:xfrm>
            <a:off x="4641667" y="239373"/>
            <a:ext cx="2592044" cy="31057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③路径创新</a:t>
            </a:r>
            <a:endParaRPr lang="zh-CN" altLang="en-US" sz="1505"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800" fill="hold"/>
                                        <p:tgtEl>
                                          <p:spTgt spid="31"/>
                                        </p:tgtEl>
                                        <p:attrNameLst>
                                          <p:attrName>ppt_x</p:attrName>
                                        </p:attrNameLst>
                                      </p:cBhvr>
                                      <p:tavLst>
                                        <p:tav tm="0">
                                          <p:val>
                                            <p:strVal val="0-#ppt_w/2"/>
                                          </p:val>
                                        </p:tav>
                                        <p:tav tm="100000">
                                          <p:val>
                                            <p:strVal val="#ppt_x"/>
                                          </p:val>
                                        </p:tav>
                                      </p:tavLst>
                                    </p:anim>
                                    <p:anim calcmode="lin" valueType="num">
                                      <p:cBhvr additive="base">
                                        <p:cTn id="8" dur="8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par>
                                <p:cTn id="15" presetID="53" presetClass="entr" presetSubtype="16" fill="hold" nodeType="withEffect">
                                  <p:stCondLst>
                                    <p:cond delay="20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nodeType="withEffect">
                                  <p:stCondLst>
                                    <p:cond delay="40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16" fill="hold" nodeType="withEffect">
                                  <p:stCondLst>
                                    <p:cond delay="600"/>
                                  </p:st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ppt_w</p:attrName>
                                        </p:attrNameLst>
                                      </p:cBhvr>
                                      <p:tavLst>
                                        <p:tav tm="0">
                                          <p:val>
                                            <p:fltVal val="0"/>
                                          </p:val>
                                        </p:tav>
                                        <p:tav tm="100000">
                                          <p:val>
                                            <p:strVal val="#ppt_w"/>
                                          </p:val>
                                        </p:tav>
                                      </p:tavLst>
                                    </p:anim>
                                    <p:anim calcmode="lin" valueType="num">
                                      <p:cBhvr>
                                        <p:cTn id="28" dur="500" fill="hold"/>
                                        <p:tgtEl>
                                          <p:spTgt spid="52"/>
                                        </p:tgtEl>
                                        <p:attrNameLst>
                                          <p:attrName>ppt_h</p:attrName>
                                        </p:attrNameLst>
                                      </p:cBhvr>
                                      <p:tavLst>
                                        <p:tav tm="0">
                                          <p:val>
                                            <p:fltVal val="0"/>
                                          </p:val>
                                        </p:tav>
                                        <p:tav tm="100000">
                                          <p:val>
                                            <p:strVal val="#ppt_h"/>
                                          </p:val>
                                        </p:tav>
                                      </p:tavLst>
                                    </p:anim>
                                    <p:animEffect transition="in" filter="fade">
                                      <p:cBhvr>
                                        <p:cTn id="29" dur="500"/>
                                        <p:tgtEl>
                                          <p:spTgt spid="52"/>
                                        </p:tgtEl>
                                      </p:cBhvr>
                                    </p:animEffect>
                                  </p:childTnLst>
                                </p:cTn>
                              </p:par>
                              <p:par>
                                <p:cTn id="30" presetID="53" presetClass="entr" presetSubtype="16" fill="hold" nodeType="withEffect">
                                  <p:stCondLst>
                                    <p:cond delay="8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150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61"/>
                                        </p:tgtEl>
                                        <p:attrNameLst>
                                          <p:attrName>style.visibility</p:attrName>
                                        </p:attrNameLst>
                                      </p:cBhvr>
                                      <p:to>
                                        <p:strVal val="visible"/>
                                      </p:to>
                                    </p:set>
                                    <p:animEffect transition="in" filter="wipe(left)">
                                      <p:cBhvr>
                                        <p:cTn id="38" dur="200"/>
                                        <p:tgtEl>
                                          <p:spTgt spid="61"/>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61"/>
                                        </p:tgtEl>
                                      </p:cBhvr>
                                      <p:to x="80000" y="100000"/>
                                    </p:animScale>
                                    <p:anim by="(#ppt_w*0.10)" calcmode="lin" valueType="num">
                                      <p:cBhvr>
                                        <p:cTn id="41" dur="50" autoRev="1" fill="hold">
                                          <p:stCondLst>
                                            <p:cond delay="0"/>
                                          </p:stCondLst>
                                        </p:cTn>
                                        <p:tgtEl>
                                          <p:spTgt spid="61"/>
                                        </p:tgtEl>
                                        <p:attrNameLst>
                                          <p:attrName>ppt_x</p:attrName>
                                        </p:attrNameLst>
                                      </p:cBhvr>
                                    </p:anim>
                                    <p:anim by="(-#ppt_w*0.10)" calcmode="lin" valueType="num">
                                      <p:cBhvr>
                                        <p:cTn id="42" dur="50" autoRev="1" fill="hold">
                                          <p:stCondLst>
                                            <p:cond delay="0"/>
                                          </p:stCondLst>
                                        </p:cTn>
                                        <p:tgtEl>
                                          <p:spTgt spid="61"/>
                                        </p:tgtEl>
                                        <p:attrNameLst>
                                          <p:attrName>ppt_y</p:attrName>
                                        </p:attrNameLst>
                                      </p:cBhvr>
                                    </p:anim>
                                    <p:animRot by="-480000">
                                      <p:cBhvr>
                                        <p:cTn id="43" dur="50" autoRev="1" fill="hold">
                                          <p:stCondLst>
                                            <p:cond delay="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1"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0" y="171958"/>
            <a:ext cx="12192000" cy="457617"/>
            <a:chOff x="0" y="103186"/>
            <a:chExt cx="9721850" cy="364902"/>
          </a:xfrm>
        </p:grpSpPr>
        <p:cxnSp>
          <p:nvCxnSpPr>
            <p:cNvPr id="42" name="直接连接符 41"/>
            <p:cNvCxnSpPr/>
            <p:nvPr/>
          </p:nvCxnSpPr>
          <p:spPr>
            <a:xfrm>
              <a:off x="0" y="468088"/>
              <a:ext cx="97218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1843399" y="103186"/>
              <a:ext cx="2066885" cy="319659"/>
              <a:chOff x="3142454" y="31178"/>
              <a:chExt cx="2066885" cy="319659"/>
            </a:xfrm>
          </p:grpSpPr>
          <p:sp>
            <p:nvSpPr>
              <p:cNvPr id="45" name="五边形 44"/>
              <p:cNvSpPr/>
              <p:nvPr/>
            </p:nvSpPr>
            <p:spPr>
              <a:xfrm rot="5400000">
                <a:off x="4044133" y="-676692"/>
                <a:ext cx="319659" cy="1735399"/>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46" name="KSO_GT1.1.1"/>
              <p:cNvSpPr txBox="1"/>
              <p:nvPr/>
            </p:nvSpPr>
            <p:spPr>
              <a:xfrm>
                <a:off x="3142454" y="92488"/>
                <a:ext cx="2066885" cy="247650"/>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②模式创新</a:t>
                </a:r>
                <a:endParaRPr lang="zh-CN" altLang="en-US" sz="1505" dirty="0">
                  <a:solidFill>
                    <a:srgbClr val="FFFFFF"/>
                  </a:solidFill>
                </a:endParaRPr>
              </a:p>
            </p:txBody>
          </p:sp>
        </p:grpSp>
      </p:grpSp>
      <p:grpSp>
        <p:nvGrpSpPr>
          <p:cNvPr id="47" name="组合 46"/>
          <p:cNvGrpSpPr/>
          <p:nvPr/>
        </p:nvGrpSpPr>
        <p:grpSpPr>
          <a:xfrm>
            <a:off x="-215118" y="171708"/>
            <a:ext cx="3260811" cy="586977"/>
            <a:chOff x="121344" y="72044"/>
            <a:chExt cx="2066885" cy="468053"/>
          </a:xfrm>
        </p:grpSpPr>
        <p:sp>
          <p:nvSpPr>
            <p:cNvPr id="48" name="五边形 47"/>
            <p:cNvSpPr/>
            <p:nvPr/>
          </p:nvSpPr>
          <p:spPr>
            <a:xfrm rot="5400000">
              <a:off x="901939" y="-361459"/>
              <a:ext cx="468053" cy="1335059"/>
            </a:xfrm>
            <a:prstGeom prst="homePlate">
              <a:avLst>
                <a:gd name="adj" fmla="val 1942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000" b="1">
                <a:solidFill>
                  <a:srgbClr val="FFFFFF"/>
                </a:solidFill>
                <a:latin typeface="Arial" panose="020B0604020202020204"/>
                <a:ea typeface="微软雅黑" panose="020B0503020204020204" pitchFamily="34" charset="-122"/>
              </a:endParaRPr>
            </a:p>
          </p:txBody>
        </p:sp>
        <p:sp>
          <p:nvSpPr>
            <p:cNvPr id="49" name="KSO_GT1.1.1"/>
            <p:cNvSpPr txBox="1"/>
            <p:nvPr/>
          </p:nvSpPr>
          <p:spPr>
            <a:xfrm>
              <a:off x="121344" y="144052"/>
              <a:ext cx="2066885" cy="247650"/>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2000" b="1" dirty="0">
                  <a:solidFill>
                    <a:srgbClr val="FFFFFF"/>
                  </a:solidFill>
                </a:rPr>
                <a:t>①理念创新</a:t>
              </a:r>
              <a:endParaRPr lang="zh-CN" altLang="en-US" sz="2000" b="1" dirty="0">
                <a:solidFill>
                  <a:srgbClr val="FFFFFF"/>
                </a:solidFill>
              </a:endParaRPr>
            </a:p>
            <a:p>
              <a:pPr algn="ctr" defTabSz="583565" fontAlgn="base">
                <a:lnSpc>
                  <a:spcPct val="120000"/>
                </a:lnSpc>
                <a:spcBef>
                  <a:spcPct val="0"/>
                </a:spcBef>
                <a:spcAft>
                  <a:spcPct val="0"/>
                </a:spcAft>
              </a:pPr>
              <a:endParaRPr lang="zh-CN" altLang="en-US" sz="2000" b="1" dirty="0">
                <a:solidFill>
                  <a:srgbClr val="FFFFFF"/>
                </a:solidFill>
              </a:endParaRPr>
            </a:p>
          </p:txBody>
        </p:sp>
      </p:grpSp>
      <p:sp>
        <p:nvSpPr>
          <p:cNvPr id="50" name="五边形 95"/>
          <p:cNvSpPr/>
          <p:nvPr/>
        </p:nvSpPr>
        <p:spPr>
          <a:xfrm rot="5400000">
            <a:off x="5772447" y="-725242"/>
            <a:ext cx="400879" cy="2176333"/>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62" name="KSO_GT1.1.1"/>
          <p:cNvSpPr txBox="1"/>
          <p:nvPr/>
        </p:nvSpPr>
        <p:spPr>
          <a:xfrm>
            <a:off x="4641667" y="239373"/>
            <a:ext cx="2592044" cy="31057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③路径创新</a:t>
            </a:r>
            <a:endParaRPr lang="zh-CN" altLang="en-US" sz="1505" dirty="0">
              <a:solidFill>
                <a:srgbClr val="FFFFFF"/>
              </a:solidFill>
            </a:endParaRPr>
          </a:p>
        </p:txBody>
      </p:sp>
      <p:sp>
        <p:nvSpPr>
          <p:cNvPr id="68" name="U-Turn Arrow 64"/>
          <p:cNvSpPr/>
          <p:nvPr/>
        </p:nvSpPr>
        <p:spPr>
          <a:xfrm rot="10800000">
            <a:off x="2708538" y="5759286"/>
            <a:ext cx="3010090" cy="649685"/>
          </a:xfrm>
          <a:prstGeom prst="uturnArrow">
            <a:avLst>
              <a:gd name="adj1" fmla="val 9670"/>
              <a:gd name="adj2" fmla="val 25000"/>
              <a:gd name="adj3" fmla="val 0"/>
              <a:gd name="adj4" fmla="val 0"/>
              <a:gd name="adj5" fmla="val 100000"/>
            </a:avLst>
          </a:prstGeom>
          <a:solidFill>
            <a:schemeClr val="tx2">
              <a:lumMod val="50000"/>
              <a:lumOff val="50000"/>
            </a:schemeClr>
          </a:solidFill>
          <a:ln w="25400" cap="flat" cmpd="sng" algn="ctr">
            <a:noFill/>
            <a:prstDash val="solid"/>
          </a:ln>
          <a:effectLst/>
        </p:spPr>
        <p:txBody>
          <a:bodyPr lIns="86697" tIns="43348" rIns="86697" bIns="43348"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en-US" sz="3200" b="0" i="0" u="none" strike="noStrike" kern="0" cap="none" spc="0" normalizeH="0" baseline="0" noProof="0" dirty="0" smtClean="0">
              <a:ln>
                <a:noFill/>
              </a:ln>
              <a:solidFill>
                <a:prstClr val="black"/>
              </a:solidFill>
              <a:effectLst/>
              <a:uLnTx/>
              <a:uFillTx/>
              <a:latin typeface="Calibri" panose="020F0502020204030204"/>
              <a:ea typeface="+mn-ea"/>
              <a:cs typeface="+mn-cs"/>
              <a:sym typeface="Arial" panose="020B0604020202020204" pitchFamily="34" charset="0"/>
            </a:endParaRPr>
          </a:p>
        </p:txBody>
      </p:sp>
      <p:sp>
        <p:nvSpPr>
          <p:cNvPr id="69" name="U-Turn Arrow 92"/>
          <p:cNvSpPr/>
          <p:nvPr/>
        </p:nvSpPr>
        <p:spPr>
          <a:xfrm rot="10800000">
            <a:off x="6198169" y="5778480"/>
            <a:ext cx="3250630" cy="649685"/>
          </a:xfrm>
          <a:prstGeom prst="uturnArrow">
            <a:avLst>
              <a:gd name="adj1" fmla="val 9670"/>
              <a:gd name="adj2" fmla="val 25000"/>
              <a:gd name="adj3" fmla="val 0"/>
              <a:gd name="adj4" fmla="val 0"/>
              <a:gd name="adj5" fmla="val 100000"/>
            </a:avLst>
          </a:prstGeom>
          <a:solidFill>
            <a:schemeClr val="tx2">
              <a:lumMod val="50000"/>
              <a:lumOff val="50000"/>
            </a:schemeClr>
          </a:solidFill>
          <a:ln w="25400" cap="flat" cmpd="sng" algn="ctr">
            <a:noFill/>
            <a:prstDash val="solid"/>
          </a:ln>
          <a:effectLst/>
        </p:spPr>
        <p:txBody>
          <a:bodyPr lIns="86697" tIns="43348" rIns="86697" bIns="43348"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en-US" sz="3200" b="0" i="0" u="none" strike="noStrike" kern="0" cap="none" spc="0" normalizeH="0" baseline="0" noProof="0" dirty="0" smtClean="0">
              <a:ln>
                <a:noFill/>
              </a:ln>
              <a:solidFill>
                <a:prstClr val="black"/>
              </a:solidFill>
              <a:effectLst/>
              <a:uLnTx/>
              <a:uFillTx/>
              <a:latin typeface="Calibri" panose="020F0502020204030204"/>
              <a:ea typeface="+mn-ea"/>
              <a:cs typeface="+mn-cs"/>
              <a:sym typeface="Arial" panose="020B0604020202020204" pitchFamily="34" charset="0"/>
            </a:endParaRPr>
          </a:p>
        </p:txBody>
      </p:sp>
      <p:grpSp>
        <p:nvGrpSpPr>
          <p:cNvPr id="70" name="Group 47"/>
          <p:cNvGrpSpPr/>
          <p:nvPr/>
        </p:nvGrpSpPr>
        <p:grpSpPr>
          <a:xfrm>
            <a:off x="1737781" y="3830867"/>
            <a:ext cx="2958841" cy="1929893"/>
            <a:chOff x="836612" y="1047750"/>
            <a:chExt cx="1627963" cy="1371600"/>
          </a:xfrm>
        </p:grpSpPr>
        <p:sp>
          <p:nvSpPr>
            <p:cNvPr id="71" name="Rounded Rectangle 43"/>
            <p:cNvSpPr/>
            <p:nvPr/>
          </p:nvSpPr>
          <p:spPr>
            <a:xfrm>
              <a:off x="836612" y="1047750"/>
              <a:ext cx="1371600" cy="1371600"/>
            </a:xfrm>
            <a:prstGeom prst="roundRect">
              <a:avLst>
                <a:gd name="adj" fmla="val 6945"/>
              </a:avLst>
            </a:prstGeom>
            <a:solidFill>
              <a:srgbClr val="40A5DD"/>
            </a:solidFill>
            <a:ln w="25400"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en-US" sz="105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72" name="Text Placeholder 3"/>
            <p:cNvSpPr txBox="1"/>
            <p:nvPr/>
          </p:nvSpPr>
          <p:spPr>
            <a:xfrm>
              <a:off x="1010063" y="1310076"/>
              <a:ext cx="1024697" cy="1049279"/>
            </a:xfrm>
            <a:prstGeom prst="rect">
              <a:avLst/>
            </a:prstGeom>
            <a:ln>
              <a:noFill/>
            </a:ln>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defTabSz="1058545">
                <a:lnSpc>
                  <a:spcPct val="120000"/>
                </a:lnSpc>
                <a:spcBef>
                  <a:spcPct val="20000"/>
                </a:spcBef>
                <a:defRPr/>
              </a:pPr>
              <a:r>
                <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发现人</a:t>
              </a:r>
              <a:endPar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a:p>
              <a:pPr lvl="0" defTabSz="1058545">
                <a:lnSpc>
                  <a:spcPct val="120000"/>
                </a:lnSpc>
                <a:spcBef>
                  <a:spcPct val="20000"/>
                </a:spcBef>
                <a:defRPr/>
              </a:pPr>
              <a:r>
                <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唤醒人</a:t>
              </a:r>
              <a:endPar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a:p>
              <a:pPr lvl="0" defTabSz="1058545">
                <a:lnSpc>
                  <a:spcPct val="120000"/>
                </a:lnSpc>
                <a:spcBef>
                  <a:spcPct val="20000"/>
                </a:spcBef>
                <a:defRPr/>
              </a:pPr>
              <a:r>
                <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发展人</a:t>
              </a:r>
              <a:endPar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3" name="Isosceles Triangle 46"/>
            <p:cNvSpPr/>
            <p:nvPr/>
          </p:nvSpPr>
          <p:spPr>
            <a:xfrm rot="5400000">
              <a:off x="2180795" y="1602171"/>
              <a:ext cx="304800" cy="262759"/>
            </a:xfrm>
            <a:prstGeom prst="triangle">
              <a:avLst/>
            </a:prstGeom>
            <a:solidFill>
              <a:srgbClr val="40A5DD"/>
            </a:solidFill>
            <a:ln w="25400"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en-US" sz="105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nvGrpSpPr>
          <p:cNvPr id="74" name="Group 48"/>
          <p:cNvGrpSpPr/>
          <p:nvPr/>
        </p:nvGrpSpPr>
        <p:grpSpPr>
          <a:xfrm>
            <a:off x="4731160" y="3832340"/>
            <a:ext cx="2876831" cy="1949050"/>
            <a:chOff x="836612" y="1047750"/>
            <a:chExt cx="1635948" cy="1371600"/>
          </a:xfrm>
        </p:grpSpPr>
        <p:sp>
          <p:nvSpPr>
            <p:cNvPr id="75" name="Isosceles Triangle 51"/>
            <p:cNvSpPr/>
            <p:nvPr/>
          </p:nvSpPr>
          <p:spPr>
            <a:xfrm rot="5400000">
              <a:off x="2188780" y="1602171"/>
              <a:ext cx="304800" cy="262759"/>
            </a:xfrm>
            <a:prstGeom prst="triangle">
              <a:avLst/>
            </a:prstGeom>
            <a:solidFill>
              <a:schemeClr val="tx1">
                <a:lumMod val="50000"/>
                <a:lumOff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en-US" sz="105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76" name="Rounded Rectangle 49"/>
            <p:cNvSpPr/>
            <p:nvPr/>
          </p:nvSpPr>
          <p:spPr>
            <a:xfrm>
              <a:off x="836612" y="1047750"/>
              <a:ext cx="1371599" cy="1371600"/>
            </a:xfrm>
            <a:prstGeom prst="roundRect">
              <a:avLst>
                <a:gd name="adj" fmla="val 6945"/>
              </a:avLst>
            </a:prstGeom>
            <a:solidFill>
              <a:schemeClr val="bg2">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en-US" sz="105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77" name="Text Placeholder 3"/>
            <p:cNvSpPr txBox="1"/>
            <p:nvPr/>
          </p:nvSpPr>
          <p:spPr>
            <a:xfrm>
              <a:off x="986322" y="1310075"/>
              <a:ext cx="1072178" cy="1038966"/>
            </a:xfrm>
            <a:prstGeom prst="rect">
              <a:avLst/>
            </a:prstGeom>
            <a:ln>
              <a:noFill/>
            </a:ln>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defTabSz="1058545">
                <a:lnSpc>
                  <a:spcPct val="120000"/>
                </a:lnSpc>
                <a:spcBef>
                  <a:spcPct val="20000"/>
                </a:spcBef>
                <a:defRPr/>
              </a:pPr>
              <a:r>
                <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尊重</a:t>
              </a:r>
              <a:endPar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a:p>
              <a:pPr defTabSz="1058545">
                <a:lnSpc>
                  <a:spcPct val="120000"/>
                </a:lnSpc>
                <a:spcBef>
                  <a:spcPct val="20000"/>
                </a:spcBef>
                <a:defRPr/>
              </a:pPr>
              <a:r>
                <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发现</a:t>
              </a:r>
              <a:endPar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a:p>
              <a:pPr defTabSz="1058545">
                <a:lnSpc>
                  <a:spcPct val="120000"/>
                </a:lnSpc>
                <a:spcBef>
                  <a:spcPct val="20000"/>
                </a:spcBef>
                <a:defRPr/>
              </a:pPr>
              <a:r>
                <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成全</a:t>
              </a:r>
              <a:endPar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78" name="Group 52"/>
          <p:cNvGrpSpPr/>
          <p:nvPr/>
        </p:nvGrpSpPr>
        <p:grpSpPr>
          <a:xfrm>
            <a:off x="7688708" y="3800317"/>
            <a:ext cx="2722696" cy="1949050"/>
            <a:chOff x="836612" y="1047750"/>
            <a:chExt cx="1635948" cy="1371600"/>
          </a:xfrm>
        </p:grpSpPr>
        <p:sp>
          <p:nvSpPr>
            <p:cNvPr id="79" name="Isosceles Triangle 53"/>
            <p:cNvSpPr/>
            <p:nvPr/>
          </p:nvSpPr>
          <p:spPr>
            <a:xfrm rot="5400000">
              <a:off x="2188780" y="1602171"/>
              <a:ext cx="304800" cy="262759"/>
            </a:xfrm>
            <a:prstGeom prst="triangle">
              <a:avLst/>
            </a:prstGeom>
            <a:solidFill>
              <a:srgbClr val="45BA86"/>
            </a:solidFill>
            <a:ln w="25400"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en-US" sz="105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0" name="Rounded Rectangle 54"/>
            <p:cNvSpPr/>
            <p:nvPr/>
          </p:nvSpPr>
          <p:spPr>
            <a:xfrm>
              <a:off x="836612" y="1047750"/>
              <a:ext cx="1371600" cy="1371600"/>
            </a:xfrm>
            <a:prstGeom prst="roundRect">
              <a:avLst>
                <a:gd name="adj" fmla="val 6945"/>
              </a:avLst>
            </a:prstGeom>
            <a:solidFill>
              <a:srgbClr val="0092DE"/>
            </a:solidFill>
            <a:ln w="25400" cap="flat" cmpd="sng" algn="ctr">
              <a:noFill/>
              <a:prstDash val="solid"/>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en-US" sz="105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Text Placeholder 3"/>
            <p:cNvSpPr txBox="1"/>
            <p:nvPr/>
          </p:nvSpPr>
          <p:spPr>
            <a:xfrm>
              <a:off x="999136" y="1337156"/>
              <a:ext cx="1046551" cy="1038966"/>
            </a:xfrm>
            <a:prstGeom prst="rect">
              <a:avLst/>
            </a:prstGeom>
            <a:ln>
              <a:noFill/>
            </a:ln>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defTabSz="1058545">
                <a:lnSpc>
                  <a:spcPct val="120000"/>
                </a:lnSpc>
                <a:spcBef>
                  <a:spcPct val="20000"/>
                </a:spcBef>
                <a:defRPr/>
              </a:pPr>
              <a:r>
                <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自我发现</a:t>
              </a:r>
              <a:endPar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a:p>
              <a:pPr lvl="0" defTabSz="1058545">
                <a:lnSpc>
                  <a:spcPct val="120000"/>
                </a:lnSpc>
                <a:spcBef>
                  <a:spcPct val="20000"/>
                </a:spcBef>
                <a:defRPr/>
              </a:pPr>
              <a:r>
                <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自我赋能</a:t>
              </a:r>
              <a:endPar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a:p>
              <a:pPr lvl="0" defTabSz="1058545">
                <a:lnSpc>
                  <a:spcPct val="120000"/>
                </a:lnSpc>
                <a:spcBef>
                  <a:spcPct val="20000"/>
                </a:spcBef>
                <a:defRPr/>
              </a:pPr>
              <a:r>
                <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创造成就</a:t>
              </a:r>
              <a:endParaRPr lang="zh-CN" altLang="en-US" sz="2400" b="1" kern="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82" name="Group 279"/>
          <p:cNvGrpSpPr/>
          <p:nvPr/>
        </p:nvGrpSpPr>
        <p:grpSpPr>
          <a:xfrm>
            <a:off x="2224788" y="1880846"/>
            <a:ext cx="1605781" cy="1605860"/>
            <a:chOff x="846989" y="1401020"/>
            <a:chExt cx="877416" cy="877416"/>
          </a:xfrm>
          <a:effectLst/>
        </p:grpSpPr>
        <p:sp>
          <p:nvSpPr>
            <p:cNvPr id="83" name="Teardrop 68"/>
            <p:cNvSpPr/>
            <p:nvPr/>
          </p:nvSpPr>
          <p:spPr>
            <a:xfrm rot="8100000">
              <a:off x="846989" y="1401020"/>
              <a:ext cx="877416" cy="877416"/>
            </a:xfrm>
            <a:prstGeom prst="teardrop">
              <a:avLst/>
            </a:prstGeom>
            <a:solidFill>
              <a:srgbClr val="40A5D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b="0" i="0" u="none" strike="noStrike" kern="0" cap="none" spc="0" normalizeH="0" baseline="0" noProof="0" dirty="0" smtClean="0">
                <a:ln>
                  <a:noFill/>
                </a:ln>
                <a:solidFill>
                  <a:prstClr val="white">
                    <a:lumMod val="65000"/>
                  </a:prstClr>
                </a:solidFill>
                <a:effectLst/>
                <a:uLnTx/>
                <a:uFillTx/>
                <a:latin typeface="Calibri" panose="020F0502020204030204"/>
                <a:ea typeface="+mn-ea"/>
                <a:cs typeface="+mn-cs"/>
                <a:sym typeface="Arial" panose="020B0604020202020204" pitchFamily="34" charset="0"/>
              </a:endParaRPr>
            </a:p>
          </p:txBody>
        </p:sp>
        <p:sp>
          <p:nvSpPr>
            <p:cNvPr id="84" name="Oval 69"/>
            <p:cNvSpPr/>
            <p:nvPr/>
          </p:nvSpPr>
          <p:spPr>
            <a:xfrm>
              <a:off x="981458" y="1537516"/>
              <a:ext cx="608478" cy="608478"/>
            </a:xfrm>
            <a:prstGeom prst="ellipse">
              <a:avLst/>
            </a:prstGeom>
            <a:solidFill>
              <a:sysClr val="window" lastClr="FFFFFF"/>
            </a:solidFill>
            <a:ln w="25400" cap="flat" cmpd="sng" algn="ctr">
              <a:noFill/>
              <a:prstDash val="solid"/>
            </a:ln>
            <a:effectLst/>
          </p:spPr>
          <p:txBody>
            <a:bodyPr lIns="0" tIns="0" rIns="0" bIns="0" rtlCol="0" anchor="ctr"/>
            <a:lstStyle/>
            <a:p>
              <a:pPr lvl="0" algn="ctr"/>
              <a:r>
                <a:rPr lang="zh-CN" altLang="en-US" dirty="0" smtClean="0">
                  <a:latin typeface="黑体" panose="02010609060101010101" charset="-122"/>
                  <a:ea typeface="黑体" panose="02010609060101010101" charset="-122"/>
                </a:rPr>
                <a:t>价值</a:t>
              </a:r>
              <a:endParaRPr lang="en-US" altLang="zh-CN" dirty="0" smtClean="0">
                <a:latin typeface="黑体" panose="02010609060101010101" charset="-122"/>
                <a:ea typeface="黑体" panose="02010609060101010101" charset="-122"/>
              </a:endParaRPr>
            </a:p>
            <a:p>
              <a:pPr lvl="0" algn="ctr"/>
              <a:r>
                <a:rPr lang="zh-CN" altLang="en-US" dirty="0" smtClean="0">
                  <a:latin typeface="黑体" panose="02010609060101010101" charset="-122"/>
                  <a:ea typeface="黑体" panose="02010609060101010101" charset="-122"/>
                </a:rPr>
                <a:t>取向</a:t>
              </a:r>
              <a:endParaRPr kumimoji="0" lang="en-US" b="0" i="0" u="none" strike="noStrike" kern="0" cap="none" spc="0" normalizeH="0" baseline="0" noProof="0" dirty="0" smtClean="0">
                <a:ln>
                  <a:noFill/>
                </a:ln>
                <a:solidFill>
                  <a:prstClr val="white">
                    <a:lumMod val="65000"/>
                  </a:prstClr>
                </a:solidFill>
                <a:effectLst/>
                <a:uLnTx/>
                <a:uFillTx/>
                <a:latin typeface="Calibri" panose="020F0502020204030204"/>
                <a:sym typeface="Arial" panose="020B0604020202020204" pitchFamily="34" charset="0"/>
              </a:endParaRPr>
            </a:p>
          </p:txBody>
        </p:sp>
      </p:grpSp>
      <p:grpSp>
        <p:nvGrpSpPr>
          <p:cNvPr id="85" name="Group 279"/>
          <p:cNvGrpSpPr/>
          <p:nvPr/>
        </p:nvGrpSpPr>
        <p:grpSpPr>
          <a:xfrm>
            <a:off x="5119408" y="1929569"/>
            <a:ext cx="1537816" cy="1537893"/>
            <a:chOff x="846989" y="1401020"/>
            <a:chExt cx="877416" cy="877416"/>
          </a:xfrm>
          <a:effectLst/>
        </p:grpSpPr>
        <p:sp>
          <p:nvSpPr>
            <p:cNvPr id="86" name="Teardrop 73"/>
            <p:cNvSpPr/>
            <p:nvPr/>
          </p:nvSpPr>
          <p:spPr>
            <a:xfrm rot="8100000">
              <a:off x="846989" y="1401020"/>
              <a:ext cx="877416" cy="877416"/>
            </a:xfrm>
            <a:prstGeom prst="teardrop">
              <a:avLst/>
            </a:prstGeom>
            <a:solidFill>
              <a:schemeClr val="tx2">
                <a:lumMod val="75000"/>
                <a:lumOff val="2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b="0" i="0" u="none" strike="noStrike" kern="0" cap="none" spc="0" normalizeH="0" baseline="0" noProof="0" dirty="0" smtClean="0">
                <a:ln>
                  <a:noFill/>
                </a:ln>
                <a:solidFill>
                  <a:prstClr val="white">
                    <a:lumMod val="65000"/>
                  </a:prstClr>
                </a:solidFill>
                <a:effectLst/>
                <a:uLnTx/>
                <a:uFillTx/>
                <a:latin typeface="Calibri" panose="020F0502020204030204"/>
                <a:ea typeface="+mn-ea"/>
                <a:cs typeface="+mn-cs"/>
                <a:sym typeface="Arial" panose="020B0604020202020204" pitchFamily="34" charset="0"/>
              </a:endParaRPr>
            </a:p>
          </p:txBody>
        </p:sp>
        <p:sp>
          <p:nvSpPr>
            <p:cNvPr id="90" name="Oval 76"/>
            <p:cNvSpPr/>
            <p:nvPr/>
          </p:nvSpPr>
          <p:spPr>
            <a:xfrm>
              <a:off x="981458" y="1537516"/>
              <a:ext cx="608478" cy="608478"/>
            </a:xfrm>
            <a:prstGeom prst="ellipse">
              <a:avLst/>
            </a:prstGeom>
            <a:solidFill>
              <a:sysClr val="window" lastClr="FFFFFF"/>
            </a:solidFill>
            <a:ln w="25400" cap="flat" cmpd="sng" algn="ctr">
              <a:noFill/>
              <a:prstDash val="solid"/>
            </a:ln>
            <a:effectLst/>
          </p:spPr>
          <p:txBody>
            <a:bodyPr lIns="0" tIns="0" rIns="0" bIns="0" rtlCol="0" anchor="ctr"/>
            <a:lstStyle/>
            <a:p>
              <a:pPr lvl="0" algn="ctr"/>
              <a:r>
                <a:rPr lang="zh-CN" altLang="zh-CN" dirty="0">
                  <a:latin typeface="黑体" panose="02010609060101010101" charset="-122"/>
                  <a:ea typeface="黑体" panose="02010609060101010101" charset="-122"/>
                </a:rPr>
                <a:t>教学育人路径</a:t>
              </a:r>
              <a:endParaRPr kumimoji="0" lang="en-US" b="0" i="0" u="none" strike="noStrike" kern="0" cap="none" spc="0" normalizeH="0" baseline="0" noProof="0" dirty="0" smtClean="0">
                <a:ln>
                  <a:noFill/>
                </a:ln>
                <a:solidFill>
                  <a:prstClr val="white">
                    <a:lumMod val="65000"/>
                  </a:prstClr>
                </a:solidFill>
                <a:effectLst/>
                <a:uLnTx/>
                <a:uFillTx/>
                <a:latin typeface="Calibri" panose="020F0502020204030204"/>
                <a:sym typeface="Arial" panose="020B0604020202020204" pitchFamily="34" charset="0"/>
              </a:endParaRPr>
            </a:p>
          </p:txBody>
        </p:sp>
      </p:grpSp>
      <p:grpSp>
        <p:nvGrpSpPr>
          <p:cNvPr id="91" name="Group 279"/>
          <p:cNvGrpSpPr/>
          <p:nvPr/>
        </p:nvGrpSpPr>
        <p:grpSpPr>
          <a:xfrm>
            <a:off x="8058830" y="1925514"/>
            <a:ext cx="1545924" cy="1546002"/>
            <a:chOff x="846989" y="1401020"/>
            <a:chExt cx="877416" cy="877416"/>
          </a:xfrm>
          <a:effectLst/>
        </p:grpSpPr>
        <p:sp>
          <p:nvSpPr>
            <p:cNvPr id="92" name="Teardrop 80"/>
            <p:cNvSpPr/>
            <p:nvPr/>
          </p:nvSpPr>
          <p:spPr>
            <a:xfrm rot="8100000">
              <a:off x="846989" y="1401020"/>
              <a:ext cx="877416" cy="877416"/>
            </a:xfrm>
            <a:prstGeom prst="teardrop">
              <a:avLst/>
            </a:prstGeom>
            <a:solidFill>
              <a:srgbClr val="0072B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b="0" i="0" u="none" strike="noStrike" kern="0" cap="none" spc="0" normalizeH="0" baseline="0" noProof="0" dirty="0" smtClean="0">
                <a:ln>
                  <a:noFill/>
                </a:ln>
                <a:solidFill>
                  <a:prstClr val="white">
                    <a:lumMod val="65000"/>
                  </a:prstClr>
                </a:solidFill>
                <a:effectLst/>
                <a:uLnTx/>
                <a:uFillTx/>
                <a:latin typeface="Calibri" panose="020F0502020204030204"/>
                <a:ea typeface="+mn-ea"/>
                <a:cs typeface="+mn-cs"/>
                <a:sym typeface="Arial" panose="020B0604020202020204" pitchFamily="34" charset="0"/>
              </a:endParaRPr>
            </a:p>
          </p:txBody>
        </p:sp>
        <p:sp>
          <p:nvSpPr>
            <p:cNvPr id="93" name="Oval 83"/>
            <p:cNvSpPr/>
            <p:nvPr/>
          </p:nvSpPr>
          <p:spPr>
            <a:xfrm>
              <a:off x="981458" y="1537515"/>
              <a:ext cx="608478" cy="608477"/>
            </a:xfrm>
            <a:prstGeom prst="ellipse">
              <a:avLst/>
            </a:prstGeom>
            <a:solidFill>
              <a:sysClr val="window" lastClr="FFFFFF"/>
            </a:solidFill>
            <a:ln w="25400" cap="flat" cmpd="sng" algn="ctr">
              <a:noFill/>
              <a:prstDash val="solid"/>
            </a:ln>
            <a:effectLst/>
          </p:spPr>
          <p:txBody>
            <a:bodyPr lIns="0" tIns="0" rIns="0" bIns="0" rtlCol="0" anchor="ctr"/>
            <a:lstStyle/>
            <a:p>
              <a:pPr lvl="0" algn="ctr"/>
              <a:r>
                <a:rPr lang="zh-CN" altLang="zh-CN" dirty="0"/>
                <a:t>学生自我发展路径</a:t>
              </a:r>
              <a:endParaRPr kumimoji="0" lang="en-US" b="0" i="0" u="none" strike="noStrike" kern="0" cap="none" spc="0" normalizeH="0" baseline="0" noProof="0" dirty="0" smtClean="0">
                <a:ln>
                  <a:noFill/>
                </a:ln>
                <a:solidFill>
                  <a:prstClr val="white">
                    <a:lumMod val="65000"/>
                  </a:prstClr>
                </a:solidFill>
                <a:effectLst/>
                <a:uLnTx/>
                <a:uFillTx/>
                <a:latin typeface="Calibri" panose="020F0502020204030204"/>
                <a:sym typeface="Arial" panose="020B0604020202020204" pitchFamily="34" charset="0"/>
              </a:endParaRPr>
            </a:p>
          </p:txBody>
        </p:sp>
      </p:grpSp>
      <p:sp>
        <p:nvSpPr>
          <p:cNvPr id="2" name="文本框 20"/>
          <p:cNvSpPr txBox="1"/>
          <p:nvPr/>
        </p:nvSpPr>
        <p:spPr>
          <a:xfrm>
            <a:off x="803275" y="1089025"/>
            <a:ext cx="10217785" cy="582295"/>
          </a:xfrm>
          <a:prstGeom prst="rect">
            <a:avLst/>
          </a:prstGeom>
          <a:noFill/>
        </p:spPr>
        <p:txBody>
          <a:bodyPr wrap="square" lIns="91028" tIns="45514" rIns="91028" bIns="45514">
            <a:spAutoFit/>
          </a:bodyPr>
          <a:p>
            <a:pPr algn="ctr" defTabSz="1212215">
              <a:defRPr/>
            </a:pPr>
            <a:r>
              <a:rPr lang="zh-CN" altLang="en-US" sz="3200" b="1" dirty="0">
                <a:effectLst/>
                <a:latin typeface="微软雅黑" panose="020B0503020204020204" pitchFamily="34" charset="-122"/>
                <a:ea typeface="微软雅黑" panose="020B0503020204020204" pitchFamily="34" charset="-122"/>
                <a:sym typeface="宋体" panose="02010600030101010101" pitchFamily="2" charset="-122"/>
              </a:rPr>
              <a:t>理念创新：以“发现教育”理念夯筑育人实践学术观</a:t>
            </a:r>
            <a:endParaRPr lang="zh-CN" altLang="en-US" sz="3200" b="1" dirty="0">
              <a:effectLst/>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childTnLst>
                          </p:cTn>
                        </p:par>
                        <p:par>
                          <p:cTn id="8" fill="hold">
                            <p:stCondLst>
                              <p:cond delay="500"/>
                            </p:stCondLst>
                            <p:childTnLst>
                              <p:par>
                                <p:cTn id="9" presetID="2" presetClass="entr" presetSubtype="1" accel="50000" decel="50000" fill="hold" nodeType="after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ppt_x"/>
                                          </p:val>
                                        </p:tav>
                                        <p:tav tm="100000">
                                          <p:val>
                                            <p:strVal val="#ppt_x"/>
                                          </p:val>
                                        </p:tav>
                                      </p:tavLst>
                                    </p:anim>
                                    <p:anim calcmode="lin" valueType="num">
                                      <p:cBhvr additive="base">
                                        <p:cTn id="12" dur="500" fill="hold"/>
                                        <p:tgtEl>
                                          <p:spTgt spid="82"/>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accel="50000" decel="50000"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 calcmode="lin" valueType="num">
                                      <p:cBhvr additive="base">
                                        <p:cTn id="16" dur="500" fill="hold"/>
                                        <p:tgtEl>
                                          <p:spTgt spid="68"/>
                                        </p:tgtEl>
                                        <p:attrNameLst>
                                          <p:attrName>ppt_x</p:attrName>
                                        </p:attrNameLst>
                                      </p:cBhvr>
                                      <p:tavLst>
                                        <p:tav tm="0">
                                          <p:val>
                                            <p:strVal val="#ppt_x"/>
                                          </p:val>
                                        </p:tav>
                                        <p:tav tm="100000">
                                          <p:val>
                                            <p:strVal val="#ppt_x"/>
                                          </p:val>
                                        </p:tav>
                                      </p:tavLst>
                                    </p:anim>
                                    <p:anim calcmode="lin" valueType="num">
                                      <p:cBhvr additive="base">
                                        <p:cTn id="17" dur="500" fill="hold"/>
                                        <p:tgtEl>
                                          <p:spTgt spid="6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wipe(left)">
                                      <p:cBhvr>
                                        <p:cTn id="21" dur="500"/>
                                        <p:tgtEl>
                                          <p:spTgt spid="74"/>
                                        </p:tgtEl>
                                      </p:cBhvr>
                                    </p:animEffect>
                                  </p:childTnLst>
                                </p:cTn>
                              </p:par>
                            </p:childTnLst>
                          </p:cTn>
                        </p:par>
                        <p:par>
                          <p:cTn id="22" fill="hold">
                            <p:stCondLst>
                              <p:cond delay="2000"/>
                            </p:stCondLst>
                            <p:childTnLst>
                              <p:par>
                                <p:cTn id="23" presetID="2" presetClass="entr" presetSubtype="1" accel="50000" decel="50000" fill="hold" nodeType="after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additive="base">
                                        <p:cTn id="25" dur="500" fill="hold"/>
                                        <p:tgtEl>
                                          <p:spTgt spid="85"/>
                                        </p:tgtEl>
                                        <p:attrNameLst>
                                          <p:attrName>ppt_x</p:attrName>
                                        </p:attrNameLst>
                                      </p:cBhvr>
                                      <p:tavLst>
                                        <p:tav tm="0">
                                          <p:val>
                                            <p:strVal val="#ppt_x"/>
                                          </p:val>
                                        </p:tav>
                                        <p:tav tm="100000">
                                          <p:val>
                                            <p:strVal val="#ppt_x"/>
                                          </p:val>
                                        </p:tav>
                                      </p:tavLst>
                                    </p:anim>
                                    <p:anim calcmode="lin" valueType="num">
                                      <p:cBhvr additive="base">
                                        <p:cTn id="26" dur="500" fill="hold"/>
                                        <p:tgtEl>
                                          <p:spTgt spid="85"/>
                                        </p:tgtEl>
                                        <p:attrNameLst>
                                          <p:attrName>ppt_y</p:attrName>
                                        </p:attrNameLst>
                                      </p:cBhvr>
                                      <p:tavLst>
                                        <p:tav tm="0">
                                          <p:val>
                                            <p:strVal val="0-#ppt_h/2"/>
                                          </p:val>
                                        </p:tav>
                                        <p:tav tm="100000">
                                          <p:val>
                                            <p:strVal val="#ppt_y"/>
                                          </p:val>
                                        </p:tav>
                                      </p:tavLst>
                                    </p:anim>
                                  </p:childTnLst>
                                </p:cTn>
                              </p:par>
                            </p:childTnLst>
                          </p:cTn>
                        </p:par>
                        <p:par>
                          <p:cTn id="27" fill="hold">
                            <p:stCondLst>
                              <p:cond delay="2500"/>
                            </p:stCondLst>
                            <p:childTnLst>
                              <p:par>
                                <p:cTn id="28" presetID="2" presetClass="entr" presetSubtype="4" accel="50000" decel="50000" fill="hold" grpId="0" nodeType="afterEffect">
                                  <p:stCondLst>
                                    <p:cond delay="0"/>
                                  </p:stCondLst>
                                  <p:childTnLst>
                                    <p:set>
                                      <p:cBhvr>
                                        <p:cTn id="29" dur="1" fill="hold">
                                          <p:stCondLst>
                                            <p:cond delay="0"/>
                                          </p:stCondLst>
                                        </p:cTn>
                                        <p:tgtEl>
                                          <p:spTgt spid="69"/>
                                        </p:tgtEl>
                                        <p:attrNameLst>
                                          <p:attrName>style.visibility</p:attrName>
                                        </p:attrNameLst>
                                      </p:cBhvr>
                                      <p:to>
                                        <p:strVal val="visible"/>
                                      </p:to>
                                    </p:set>
                                    <p:anim calcmode="lin" valueType="num">
                                      <p:cBhvr additive="base">
                                        <p:cTn id="30" dur="500" fill="hold"/>
                                        <p:tgtEl>
                                          <p:spTgt spid="69"/>
                                        </p:tgtEl>
                                        <p:attrNameLst>
                                          <p:attrName>ppt_x</p:attrName>
                                        </p:attrNameLst>
                                      </p:cBhvr>
                                      <p:tavLst>
                                        <p:tav tm="0">
                                          <p:val>
                                            <p:strVal val="#ppt_x"/>
                                          </p:val>
                                        </p:tav>
                                        <p:tav tm="100000">
                                          <p:val>
                                            <p:strVal val="#ppt_x"/>
                                          </p:val>
                                        </p:tav>
                                      </p:tavLst>
                                    </p:anim>
                                    <p:anim calcmode="lin" valueType="num">
                                      <p:cBhvr additive="base">
                                        <p:cTn id="31" dur="500" fill="hold"/>
                                        <p:tgtEl>
                                          <p:spTgt spid="69"/>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wipe(left)">
                                      <p:cBhvr>
                                        <p:cTn id="35" dur="500"/>
                                        <p:tgtEl>
                                          <p:spTgt spid="78"/>
                                        </p:tgtEl>
                                      </p:cBhvr>
                                    </p:animEffect>
                                  </p:childTnLst>
                                </p:cTn>
                              </p:par>
                            </p:childTnLst>
                          </p:cTn>
                        </p:par>
                        <p:par>
                          <p:cTn id="36" fill="hold">
                            <p:stCondLst>
                              <p:cond delay="3500"/>
                            </p:stCondLst>
                            <p:childTnLst>
                              <p:par>
                                <p:cTn id="37" presetID="2" presetClass="entr" presetSubtype="1" accel="50000" decel="50000" fill="hold" nodeType="after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ppt_x"/>
                                          </p:val>
                                        </p:tav>
                                        <p:tav tm="100000">
                                          <p:val>
                                            <p:strVal val="#ppt_x"/>
                                          </p:val>
                                        </p:tav>
                                      </p:tavLst>
                                    </p:anim>
                                    <p:anim calcmode="lin" valueType="num">
                                      <p:cBhvr additive="base">
                                        <p:cTn id="40" dur="500" fill="hold"/>
                                        <p:tgtEl>
                                          <p:spTgt spid="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ldLvl="0" animBg="1"/>
      <p:bldP spid="69"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22"/>
          <p:cNvSpPr>
            <a:spLocks noChangeArrowheads="1"/>
          </p:cNvSpPr>
          <p:nvPr/>
        </p:nvSpPr>
        <p:spPr bwMode="auto">
          <a:xfrm>
            <a:off x="5130483" y="1718804"/>
            <a:ext cx="1302980" cy="1302141"/>
          </a:xfrm>
          <a:prstGeom prst="ellipse">
            <a:avLst/>
          </a:prstGeom>
          <a:solidFill>
            <a:schemeClr val="accent1"/>
          </a:solidFill>
          <a:ln>
            <a:noFill/>
          </a:ln>
        </p:spPr>
        <p:txBody>
          <a:bodyPr vert="horz" wrap="square" lIns="75493" tIns="37746" rIns="75493" bIns="37746" numCol="1" anchor="ctr" anchorCtr="0" compatLnSpc="1"/>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模式</a:t>
            </a:r>
            <a:endParaRPr kumimoji="0" lang="en-US" altLang="zh-CN" sz="20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创新</a:t>
            </a:r>
            <a:endParaRPr kumimoji="0" lang="zh-CN" altLang="en-US" sz="2800" b="1" i="0" u="none" strike="noStrike" kern="0" cap="none" spc="0" normalizeH="0" baseline="-300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7" name="Line 23"/>
          <p:cNvSpPr>
            <a:spLocks noChangeShapeType="1"/>
          </p:cNvSpPr>
          <p:nvPr/>
        </p:nvSpPr>
        <p:spPr bwMode="auto">
          <a:xfrm flipH="1">
            <a:off x="1967541" y="2371523"/>
            <a:ext cx="3162941" cy="0"/>
          </a:xfrm>
          <a:prstGeom prst="line">
            <a:avLst/>
          </a:prstGeom>
          <a:noFill/>
          <a:ln w="19050" cap="flat">
            <a:solidFill>
              <a:schemeClr val="tx1"/>
            </a:solidFill>
            <a:prstDash val="sysDash"/>
            <a:miter lim="800000"/>
            <a:headEnd type="none" w="med" len="med"/>
            <a:tailEnd type="triangle" w="med" len="med"/>
          </a:ln>
          <a:extLst>
            <a:ext uri="{909E8E84-426E-40DD-AFC4-6F175D3DCCD1}">
              <a14:hiddenFill xmlns:a14="http://schemas.microsoft.com/office/drawing/2010/main">
                <a:noFill/>
              </a14:hiddenFill>
            </a:ext>
          </a:extLst>
        </p:spPr>
        <p:txBody>
          <a:bodyPr vert="horz" wrap="square" lIns="75493" tIns="37746" rIns="75493" bIns="3774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92D050"/>
              </a:solidFill>
              <a:effectLst/>
              <a:uLnTx/>
              <a:uFillTx/>
            </a:endParaRPr>
          </a:p>
        </p:txBody>
      </p:sp>
      <p:sp>
        <p:nvSpPr>
          <p:cNvPr id="18" name="Freeform 24"/>
          <p:cNvSpPr>
            <a:spLocks noEditPoints="1"/>
          </p:cNvSpPr>
          <p:nvPr/>
        </p:nvSpPr>
        <p:spPr bwMode="auto">
          <a:xfrm>
            <a:off x="4174743" y="2193509"/>
            <a:ext cx="367084" cy="365919"/>
          </a:xfrm>
          <a:custGeom>
            <a:avLst/>
            <a:gdLst>
              <a:gd name="T0" fmla="*/ 23 w 47"/>
              <a:gd name="T1" fmla="*/ 0 h 47"/>
              <a:gd name="T2" fmla="*/ 47 w 47"/>
              <a:gd name="T3" fmla="*/ 24 h 47"/>
              <a:gd name="T4" fmla="*/ 23 w 47"/>
              <a:gd name="T5" fmla="*/ 47 h 47"/>
              <a:gd name="T6" fmla="*/ 0 w 47"/>
              <a:gd name="T7" fmla="*/ 24 h 47"/>
              <a:gd name="T8" fmla="*/ 23 w 47"/>
              <a:gd name="T9" fmla="*/ 0 h 47"/>
              <a:gd name="T10" fmla="*/ 23 w 47"/>
              <a:gd name="T11" fmla="*/ 15 h 47"/>
              <a:gd name="T12" fmla="*/ 15 w 47"/>
              <a:gd name="T13" fmla="*/ 24 h 47"/>
              <a:gd name="T14" fmla="*/ 23 w 47"/>
              <a:gd name="T15" fmla="*/ 32 h 47"/>
              <a:gd name="T16" fmla="*/ 32 w 47"/>
              <a:gd name="T17" fmla="*/ 24 h 47"/>
              <a:gd name="T18" fmla="*/ 23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3" y="0"/>
                </a:moveTo>
                <a:cubicBezTo>
                  <a:pt x="36" y="0"/>
                  <a:pt x="47" y="11"/>
                  <a:pt x="47" y="24"/>
                </a:cubicBezTo>
                <a:cubicBezTo>
                  <a:pt x="47" y="37"/>
                  <a:pt x="36" y="47"/>
                  <a:pt x="23" y="47"/>
                </a:cubicBezTo>
                <a:cubicBezTo>
                  <a:pt x="10" y="47"/>
                  <a:pt x="0" y="37"/>
                  <a:pt x="0" y="24"/>
                </a:cubicBezTo>
                <a:cubicBezTo>
                  <a:pt x="0" y="11"/>
                  <a:pt x="10" y="0"/>
                  <a:pt x="23" y="0"/>
                </a:cubicBezTo>
                <a:close/>
                <a:moveTo>
                  <a:pt x="23" y="15"/>
                </a:moveTo>
                <a:cubicBezTo>
                  <a:pt x="19" y="15"/>
                  <a:pt x="15" y="19"/>
                  <a:pt x="15" y="24"/>
                </a:cubicBezTo>
                <a:cubicBezTo>
                  <a:pt x="15" y="28"/>
                  <a:pt x="19" y="32"/>
                  <a:pt x="23" y="32"/>
                </a:cubicBezTo>
                <a:cubicBezTo>
                  <a:pt x="28" y="32"/>
                  <a:pt x="32" y="28"/>
                  <a:pt x="32" y="24"/>
                </a:cubicBezTo>
                <a:cubicBezTo>
                  <a:pt x="32" y="19"/>
                  <a:pt x="28" y="15"/>
                  <a:pt x="23" y="15"/>
                </a:cubicBezTo>
                <a:close/>
              </a:path>
            </a:pathLst>
          </a:custGeom>
          <a:solidFill>
            <a:schemeClr val="accent1"/>
          </a:solidFill>
          <a:ln>
            <a:noFill/>
          </a:ln>
        </p:spPr>
        <p:txBody>
          <a:bodyPr vert="horz" wrap="square" lIns="75493" tIns="37746" rIns="75493" bIns="3774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92D050"/>
              </a:solidFill>
              <a:effectLst/>
              <a:uLnTx/>
              <a:uFillTx/>
            </a:endParaRPr>
          </a:p>
        </p:txBody>
      </p:sp>
      <p:sp>
        <p:nvSpPr>
          <p:cNvPr id="19" name="Freeform 25"/>
          <p:cNvSpPr>
            <a:spLocks noEditPoints="1"/>
          </p:cNvSpPr>
          <p:nvPr/>
        </p:nvSpPr>
        <p:spPr bwMode="auto">
          <a:xfrm>
            <a:off x="3314908" y="2193509"/>
            <a:ext cx="370391" cy="365919"/>
          </a:xfrm>
          <a:custGeom>
            <a:avLst/>
            <a:gdLst>
              <a:gd name="T0" fmla="*/ 24 w 47"/>
              <a:gd name="T1" fmla="*/ 0 h 47"/>
              <a:gd name="T2" fmla="*/ 47 w 47"/>
              <a:gd name="T3" fmla="*/ 24 h 47"/>
              <a:gd name="T4" fmla="*/ 24 w 47"/>
              <a:gd name="T5" fmla="*/ 47 h 47"/>
              <a:gd name="T6" fmla="*/ 0 w 47"/>
              <a:gd name="T7" fmla="*/ 24 h 47"/>
              <a:gd name="T8" fmla="*/ 24 w 47"/>
              <a:gd name="T9" fmla="*/ 0 h 47"/>
              <a:gd name="T10" fmla="*/ 24 w 47"/>
              <a:gd name="T11" fmla="*/ 15 h 47"/>
              <a:gd name="T12" fmla="*/ 15 w 47"/>
              <a:gd name="T13" fmla="*/ 24 h 47"/>
              <a:gd name="T14" fmla="*/ 24 w 47"/>
              <a:gd name="T15" fmla="*/ 32 h 47"/>
              <a:gd name="T16" fmla="*/ 32 w 47"/>
              <a:gd name="T17" fmla="*/ 24 h 47"/>
              <a:gd name="T18" fmla="*/ 24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4" y="0"/>
                </a:moveTo>
                <a:cubicBezTo>
                  <a:pt x="37" y="0"/>
                  <a:pt x="47" y="11"/>
                  <a:pt x="47" y="24"/>
                </a:cubicBezTo>
                <a:cubicBezTo>
                  <a:pt x="47"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8" y="32"/>
                  <a:pt x="32" y="28"/>
                  <a:pt x="32" y="24"/>
                </a:cubicBezTo>
                <a:cubicBezTo>
                  <a:pt x="32" y="19"/>
                  <a:pt x="28" y="15"/>
                  <a:pt x="24" y="15"/>
                </a:cubicBezTo>
                <a:close/>
              </a:path>
            </a:pathLst>
          </a:custGeom>
          <a:solidFill>
            <a:schemeClr val="accent1"/>
          </a:solidFill>
          <a:ln>
            <a:noFill/>
          </a:ln>
        </p:spPr>
        <p:txBody>
          <a:bodyPr vert="horz" wrap="square" lIns="75493" tIns="37746" rIns="75493" bIns="3774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92D050"/>
              </a:solidFill>
              <a:effectLst/>
              <a:uLnTx/>
              <a:uFillTx/>
            </a:endParaRPr>
          </a:p>
        </p:txBody>
      </p:sp>
      <p:sp>
        <p:nvSpPr>
          <p:cNvPr id="20" name="Freeform 26"/>
          <p:cNvSpPr>
            <a:spLocks noEditPoints="1"/>
          </p:cNvSpPr>
          <p:nvPr/>
        </p:nvSpPr>
        <p:spPr bwMode="auto">
          <a:xfrm>
            <a:off x="2458381" y="2193509"/>
            <a:ext cx="373697" cy="365919"/>
          </a:xfrm>
          <a:custGeom>
            <a:avLst/>
            <a:gdLst>
              <a:gd name="T0" fmla="*/ 24 w 48"/>
              <a:gd name="T1" fmla="*/ 0 h 47"/>
              <a:gd name="T2" fmla="*/ 48 w 48"/>
              <a:gd name="T3" fmla="*/ 24 h 47"/>
              <a:gd name="T4" fmla="*/ 24 w 48"/>
              <a:gd name="T5" fmla="*/ 47 h 47"/>
              <a:gd name="T6" fmla="*/ 0 w 48"/>
              <a:gd name="T7" fmla="*/ 24 h 47"/>
              <a:gd name="T8" fmla="*/ 24 w 48"/>
              <a:gd name="T9" fmla="*/ 0 h 47"/>
              <a:gd name="T10" fmla="*/ 24 w 48"/>
              <a:gd name="T11" fmla="*/ 15 h 47"/>
              <a:gd name="T12" fmla="*/ 15 w 48"/>
              <a:gd name="T13" fmla="*/ 24 h 47"/>
              <a:gd name="T14" fmla="*/ 24 w 48"/>
              <a:gd name="T15" fmla="*/ 32 h 47"/>
              <a:gd name="T16" fmla="*/ 32 w 48"/>
              <a:gd name="T17" fmla="*/ 24 h 47"/>
              <a:gd name="T18" fmla="*/ 24 w 48"/>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24" y="0"/>
                </a:moveTo>
                <a:cubicBezTo>
                  <a:pt x="37" y="0"/>
                  <a:pt x="48" y="11"/>
                  <a:pt x="48" y="24"/>
                </a:cubicBezTo>
                <a:cubicBezTo>
                  <a:pt x="48"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9" y="32"/>
                  <a:pt x="32" y="28"/>
                  <a:pt x="32" y="24"/>
                </a:cubicBezTo>
                <a:cubicBezTo>
                  <a:pt x="32" y="19"/>
                  <a:pt x="29" y="15"/>
                  <a:pt x="24" y="15"/>
                </a:cubicBezTo>
                <a:close/>
              </a:path>
            </a:pathLst>
          </a:custGeom>
          <a:solidFill>
            <a:schemeClr val="accent1"/>
          </a:solidFill>
          <a:ln>
            <a:noFill/>
          </a:ln>
        </p:spPr>
        <p:txBody>
          <a:bodyPr vert="horz" wrap="square" lIns="75493" tIns="37746" rIns="75493" bIns="3774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92D050"/>
              </a:solidFill>
              <a:effectLst/>
              <a:uLnTx/>
              <a:uFillTx/>
            </a:endParaRPr>
          </a:p>
        </p:txBody>
      </p:sp>
      <p:sp>
        <p:nvSpPr>
          <p:cNvPr id="21" name="Freeform 27"/>
          <p:cNvSpPr/>
          <p:nvPr/>
        </p:nvSpPr>
        <p:spPr bwMode="auto">
          <a:xfrm>
            <a:off x="4283875" y="2473716"/>
            <a:ext cx="1742819" cy="1480155"/>
          </a:xfrm>
          <a:custGeom>
            <a:avLst/>
            <a:gdLst>
              <a:gd name="T0" fmla="*/ 172 w 223"/>
              <a:gd name="T1" fmla="*/ 172 h 190"/>
              <a:gd name="T2" fmla="*/ 50 w 223"/>
              <a:gd name="T3" fmla="*/ 122 h 190"/>
              <a:gd name="T4" fmla="*/ 0 w 223"/>
              <a:gd name="T5" fmla="*/ 0 h 190"/>
              <a:gd name="T6" fmla="*/ 22 w 223"/>
              <a:gd name="T7" fmla="*/ 0 h 190"/>
              <a:gd name="T8" fmla="*/ 66 w 223"/>
              <a:gd name="T9" fmla="*/ 106 h 190"/>
              <a:gd name="T10" fmla="*/ 172 w 223"/>
              <a:gd name="T11" fmla="*/ 150 h 190"/>
              <a:gd name="T12" fmla="*/ 172 w 223"/>
              <a:gd name="T13" fmla="*/ 132 h 190"/>
              <a:gd name="T14" fmla="*/ 223 w 223"/>
              <a:gd name="T15" fmla="*/ 163 h 190"/>
              <a:gd name="T16" fmla="*/ 172 w 223"/>
              <a:gd name="T17" fmla="*/ 190 h 190"/>
              <a:gd name="T18" fmla="*/ 172 w 223"/>
              <a:gd name="T19" fmla="*/ 17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90">
                <a:moveTo>
                  <a:pt x="172" y="172"/>
                </a:moveTo>
                <a:cubicBezTo>
                  <a:pt x="124" y="172"/>
                  <a:pt x="81" y="153"/>
                  <a:pt x="50" y="122"/>
                </a:cubicBezTo>
                <a:cubicBezTo>
                  <a:pt x="19" y="91"/>
                  <a:pt x="0" y="48"/>
                  <a:pt x="0" y="0"/>
                </a:cubicBezTo>
                <a:cubicBezTo>
                  <a:pt x="22" y="0"/>
                  <a:pt x="22" y="0"/>
                  <a:pt x="22" y="0"/>
                </a:cubicBezTo>
                <a:cubicBezTo>
                  <a:pt x="22" y="41"/>
                  <a:pt x="39" y="79"/>
                  <a:pt x="66" y="106"/>
                </a:cubicBezTo>
                <a:cubicBezTo>
                  <a:pt x="93" y="133"/>
                  <a:pt x="131" y="150"/>
                  <a:pt x="172" y="150"/>
                </a:cubicBezTo>
                <a:cubicBezTo>
                  <a:pt x="172" y="132"/>
                  <a:pt x="172" y="132"/>
                  <a:pt x="172" y="132"/>
                </a:cubicBezTo>
                <a:cubicBezTo>
                  <a:pt x="223" y="163"/>
                  <a:pt x="223" y="163"/>
                  <a:pt x="223" y="163"/>
                </a:cubicBezTo>
                <a:cubicBezTo>
                  <a:pt x="172" y="190"/>
                  <a:pt x="172" y="190"/>
                  <a:pt x="172" y="190"/>
                </a:cubicBezTo>
                <a:lnTo>
                  <a:pt x="172" y="172"/>
                </a:lnTo>
                <a:close/>
              </a:path>
            </a:pathLst>
          </a:custGeom>
          <a:solidFill>
            <a:schemeClr val="accent1"/>
          </a:solidFill>
          <a:ln>
            <a:noFill/>
          </a:ln>
        </p:spPr>
        <p:txBody>
          <a:bodyPr vert="horz" wrap="square" lIns="75493" tIns="37746" rIns="75493" bIns="3774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92D050"/>
              </a:solidFill>
              <a:effectLst/>
              <a:uLnTx/>
              <a:uFillTx/>
            </a:endParaRPr>
          </a:p>
        </p:txBody>
      </p:sp>
      <p:sp>
        <p:nvSpPr>
          <p:cNvPr id="22" name="Freeform 28"/>
          <p:cNvSpPr/>
          <p:nvPr/>
        </p:nvSpPr>
        <p:spPr bwMode="auto">
          <a:xfrm>
            <a:off x="3400892" y="2473716"/>
            <a:ext cx="2625803" cy="2360336"/>
          </a:xfrm>
          <a:custGeom>
            <a:avLst/>
            <a:gdLst>
              <a:gd name="T0" fmla="*/ 285 w 336"/>
              <a:gd name="T1" fmla="*/ 285 h 303"/>
              <a:gd name="T2" fmla="*/ 84 w 336"/>
              <a:gd name="T3" fmla="*/ 202 h 303"/>
              <a:gd name="T4" fmla="*/ 0 w 336"/>
              <a:gd name="T5" fmla="*/ 0 h 303"/>
              <a:gd name="T6" fmla="*/ 23 w 336"/>
              <a:gd name="T7" fmla="*/ 0 h 303"/>
              <a:gd name="T8" fmla="*/ 100 w 336"/>
              <a:gd name="T9" fmla="*/ 186 h 303"/>
              <a:gd name="T10" fmla="*/ 285 w 336"/>
              <a:gd name="T11" fmla="*/ 262 h 303"/>
              <a:gd name="T12" fmla="*/ 285 w 336"/>
              <a:gd name="T13" fmla="*/ 245 h 303"/>
              <a:gd name="T14" fmla="*/ 336 w 336"/>
              <a:gd name="T15" fmla="*/ 275 h 303"/>
              <a:gd name="T16" fmla="*/ 285 w 336"/>
              <a:gd name="T17" fmla="*/ 303 h 303"/>
              <a:gd name="T18" fmla="*/ 285 w 336"/>
              <a:gd name="T19" fmla="*/ 2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03">
                <a:moveTo>
                  <a:pt x="285" y="285"/>
                </a:moveTo>
                <a:cubicBezTo>
                  <a:pt x="206" y="285"/>
                  <a:pt x="135" y="253"/>
                  <a:pt x="84" y="202"/>
                </a:cubicBezTo>
                <a:cubicBezTo>
                  <a:pt x="32" y="150"/>
                  <a:pt x="0" y="79"/>
                  <a:pt x="0" y="0"/>
                </a:cubicBezTo>
                <a:cubicBezTo>
                  <a:pt x="23" y="0"/>
                  <a:pt x="23" y="0"/>
                  <a:pt x="23" y="0"/>
                </a:cubicBezTo>
                <a:cubicBezTo>
                  <a:pt x="23" y="72"/>
                  <a:pt x="52" y="138"/>
                  <a:pt x="100" y="186"/>
                </a:cubicBezTo>
                <a:cubicBezTo>
                  <a:pt x="147" y="233"/>
                  <a:pt x="213" y="262"/>
                  <a:pt x="285" y="262"/>
                </a:cubicBezTo>
                <a:cubicBezTo>
                  <a:pt x="285" y="245"/>
                  <a:pt x="285" y="245"/>
                  <a:pt x="285" y="245"/>
                </a:cubicBezTo>
                <a:cubicBezTo>
                  <a:pt x="336" y="275"/>
                  <a:pt x="336" y="275"/>
                  <a:pt x="336" y="275"/>
                </a:cubicBezTo>
                <a:cubicBezTo>
                  <a:pt x="285" y="303"/>
                  <a:pt x="285" y="303"/>
                  <a:pt x="285" y="303"/>
                </a:cubicBezTo>
                <a:lnTo>
                  <a:pt x="285" y="285"/>
                </a:lnTo>
                <a:close/>
              </a:path>
            </a:pathLst>
          </a:custGeom>
          <a:solidFill>
            <a:schemeClr val="accent1"/>
          </a:solidFill>
          <a:ln>
            <a:noFill/>
          </a:ln>
        </p:spPr>
        <p:txBody>
          <a:bodyPr vert="horz" wrap="square" lIns="75493" tIns="37746" rIns="75493" bIns="3774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92D050"/>
              </a:solidFill>
              <a:effectLst/>
              <a:uLnTx/>
              <a:uFillTx/>
            </a:endParaRPr>
          </a:p>
        </p:txBody>
      </p:sp>
      <p:sp>
        <p:nvSpPr>
          <p:cNvPr id="23" name="Freeform 29"/>
          <p:cNvSpPr/>
          <p:nvPr/>
        </p:nvSpPr>
        <p:spPr bwMode="auto">
          <a:xfrm>
            <a:off x="2544365" y="2473716"/>
            <a:ext cx="3482331" cy="3217441"/>
          </a:xfrm>
          <a:custGeom>
            <a:avLst/>
            <a:gdLst>
              <a:gd name="T0" fmla="*/ 395 w 446"/>
              <a:gd name="T1" fmla="*/ 395 h 413"/>
              <a:gd name="T2" fmla="*/ 116 w 446"/>
              <a:gd name="T3" fmla="*/ 279 h 413"/>
              <a:gd name="T4" fmla="*/ 0 w 446"/>
              <a:gd name="T5" fmla="*/ 0 h 413"/>
              <a:gd name="T6" fmla="*/ 23 w 446"/>
              <a:gd name="T7" fmla="*/ 0 h 413"/>
              <a:gd name="T8" fmla="*/ 132 w 446"/>
              <a:gd name="T9" fmla="*/ 263 h 413"/>
              <a:gd name="T10" fmla="*/ 395 w 446"/>
              <a:gd name="T11" fmla="*/ 373 h 413"/>
              <a:gd name="T12" fmla="*/ 395 w 446"/>
              <a:gd name="T13" fmla="*/ 355 h 413"/>
              <a:gd name="T14" fmla="*/ 446 w 446"/>
              <a:gd name="T15" fmla="*/ 385 h 413"/>
              <a:gd name="T16" fmla="*/ 395 w 446"/>
              <a:gd name="T17" fmla="*/ 413 h 413"/>
              <a:gd name="T18" fmla="*/ 395 w 446"/>
              <a:gd name="T19" fmla="*/ 3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413">
                <a:moveTo>
                  <a:pt x="395" y="395"/>
                </a:moveTo>
                <a:cubicBezTo>
                  <a:pt x="286" y="395"/>
                  <a:pt x="187" y="351"/>
                  <a:pt x="116" y="279"/>
                </a:cubicBezTo>
                <a:cubicBezTo>
                  <a:pt x="44" y="208"/>
                  <a:pt x="0" y="109"/>
                  <a:pt x="0" y="0"/>
                </a:cubicBezTo>
                <a:cubicBezTo>
                  <a:pt x="23" y="0"/>
                  <a:pt x="23" y="0"/>
                  <a:pt x="23" y="0"/>
                </a:cubicBezTo>
                <a:cubicBezTo>
                  <a:pt x="23" y="103"/>
                  <a:pt x="64" y="196"/>
                  <a:pt x="132" y="263"/>
                </a:cubicBezTo>
                <a:cubicBezTo>
                  <a:pt x="199" y="331"/>
                  <a:pt x="292" y="372"/>
                  <a:pt x="395" y="373"/>
                </a:cubicBezTo>
                <a:cubicBezTo>
                  <a:pt x="395" y="355"/>
                  <a:pt x="395" y="355"/>
                  <a:pt x="395" y="355"/>
                </a:cubicBezTo>
                <a:cubicBezTo>
                  <a:pt x="446" y="385"/>
                  <a:pt x="446" y="385"/>
                  <a:pt x="446" y="385"/>
                </a:cubicBezTo>
                <a:cubicBezTo>
                  <a:pt x="395" y="413"/>
                  <a:pt x="395" y="413"/>
                  <a:pt x="395" y="413"/>
                </a:cubicBezTo>
                <a:lnTo>
                  <a:pt x="395" y="395"/>
                </a:lnTo>
                <a:close/>
              </a:path>
            </a:pathLst>
          </a:custGeom>
          <a:solidFill>
            <a:schemeClr val="accent1"/>
          </a:solidFill>
          <a:ln>
            <a:noFill/>
          </a:ln>
        </p:spPr>
        <p:txBody>
          <a:bodyPr vert="horz" wrap="square" lIns="75493" tIns="37746" rIns="75493" bIns="3774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1" i="0" u="none" strike="noStrike" kern="0" cap="none" spc="0" normalizeH="0" baseline="0" noProof="0" dirty="0">
              <a:ln>
                <a:noFill/>
              </a:ln>
              <a:solidFill>
                <a:srgbClr val="92D050"/>
              </a:solidFill>
              <a:effectLst/>
              <a:uLnTx/>
              <a:uFillTx/>
            </a:endParaRPr>
          </a:p>
        </p:txBody>
      </p:sp>
      <p:sp>
        <p:nvSpPr>
          <p:cNvPr id="24" name="TextBox 23"/>
          <p:cNvSpPr txBox="1"/>
          <p:nvPr/>
        </p:nvSpPr>
        <p:spPr>
          <a:xfrm>
            <a:off x="6088129" y="3339141"/>
            <a:ext cx="555625" cy="772795"/>
          </a:xfrm>
          <a:prstGeom prst="rect">
            <a:avLst/>
          </a:prstGeom>
          <a:noFill/>
        </p:spPr>
        <p:txBody>
          <a:bodyPr wrap="none" lIns="75493" tIns="37746" rIns="75493" bIns="37746" rtlCol="0" anchor="ctr">
            <a:spAutoFit/>
          </a:bodyPr>
          <a:lstStyle/>
          <a:p>
            <a:r>
              <a:rPr lang="en-US" altLang="zh-CN" sz="4535" dirty="0">
                <a:solidFill>
                  <a:srgbClr val="FF0000"/>
                </a:solidFill>
                <a:latin typeface="微软雅黑" panose="020B0503020204020204" pitchFamily="34" charset="-122"/>
                <a:ea typeface="微软雅黑" panose="020B0503020204020204" pitchFamily="34" charset="-122"/>
              </a:rPr>
              <a:t>A</a:t>
            </a:r>
            <a:endParaRPr lang="en-US" altLang="zh-CN" sz="4535" dirty="0">
              <a:solidFill>
                <a:srgbClr val="FF0000"/>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6088129" y="4201397"/>
            <a:ext cx="511810" cy="772795"/>
          </a:xfrm>
          <a:prstGeom prst="rect">
            <a:avLst/>
          </a:prstGeom>
          <a:noFill/>
        </p:spPr>
        <p:txBody>
          <a:bodyPr wrap="none" lIns="75493" tIns="37746" rIns="75493" bIns="37746" rtlCol="0" anchor="ctr">
            <a:spAutoFit/>
          </a:bodyPr>
          <a:lstStyle/>
          <a:p>
            <a:r>
              <a:rPr lang="en-US" altLang="zh-CN" sz="4535" dirty="0">
                <a:solidFill>
                  <a:srgbClr val="FF0000"/>
                </a:solidFill>
                <a:latin typeface="微软雅黑" panose="020B0503020204020204" pitchFamily="34" charset="-122"/>
                <a:ea typeface="微软雅黑" panose="020B0503020204020204" pitchFamily="34" charset="-122"/>
              </a:rPr>
              <a:t>B</a:t>
            </a:r>
            <a:endParaRPr lang="en-US" altLang="zh-CN" sz="4535" dirty="0">
              <a:solidFill>
                <a:srgbClr val="FF0000"/>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6088128" y="5091746"/>
            <a:ext cx="535305" cy="772795"/>
          </a:xfrm>
          <a:prstGeom prst="rect">
            <a:avLst/>
          </a:prstGeom>
          <a:noFill/>
        </p:spPr>
        <p:txBody>
          <a:bodyPr wrap="none" lIns="75493" tIns="37746" rIns="75493" bIns="37746" rtlCol="0" anchor="ctr">
            <a:spAutoFit/>
          </a:bodyPr>
          <a:lstStyle/>
          <a:p>
            <a:r>
              <a:rPr lang="en-US" altLang="zh-CN" sz="4535" dirty="0">
                <a:solidFill>
                  <a:srgbClr val="FF0000"/>
                </a:solidFill>
                <a:latin typeface="微软雅黑" panose="020B0503020204020204" pitchFamily="34" charset="-122"/>
                <a:ea typeface="微软雅黑" panose="020B0503020204020204" pitchFamily="34" charset="-122"/>
              </a:rPr>
              <a:t>C</a:t>
            </a:r>
            <a:endParaRPr lang="en-US" altLang="zh-CN" sz="4535" dirty="0">
              <a:solidFill>
                <a:srgbClr val="FF0000"/>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6705600" y="3493135"/>
            <a:ext cx="4361180" cy="813435"/>
          </a:xfrm>
          <a:prstGeom prst="rect">
            <a:avLst/>
          </a:prstGeom>
          <a:noFill/>
        </p:spPr>
        <p:txBody>
          <a:bodyPr wrap="square" lIns="75493" tIns="37746" rIns="75493" bIns="37746" rtlCol="0">
            <a:spAutoFit/>
          </a:bodyPr>
          <a:lstStyle/>
          <a:p>
            <a:pPr marL="0" marR="0" lvl="0" indent="0" defTabSz="914400" eaLnBrk="1" fontAlgn="auto" latinLnBrk="0" hangingPunct="1">
              <a:lnSpc>
                <a:spcPct val="120000"/>
              </a:lnSpc>
              <a:spcBef>
                <a:spcPct val="0"/>
              </a:spcBef>
              <a:spcAft>
                <a:spcPts val="0"/>
              </a:spcAft>
              <a:buClrTx/>
              <a:buSzTx/>
              <a:buFontTx/>
              <a:buNone/>
              <a:defRPr/>
            </a:pPr>
            <a:r>
              <a:rPr kumimoji="0" lang="zh-CN" altLang="en-US" sz="2000" b="1"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rPr>
              <a:t>开展六年一贯制五育并举育人模式创新研究</a:t>
            </a:r>
            <a:endParaRPr kumimoji="0" lang="zh-CN" altLang="en-US" sz="2000" b="1"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endParaRPr>
          </a:p>
        </p:txBody>
      </p:sp>
      <p:sp>
        <p:nvSpPr>
          <p:cNvPr id="28" name="TextBox 27"/>
          <p:cNvSpPr txBox="1"/>
          <p:nvPr/>
        </p:nvSpPr>
        <p:spPr>
          <a:xfrm>
            <a:off x="6731000" y="4306570"/>
            <a:ext cx="4291330" cy="813435"/>
          </a:xfrm>
          <a:prstGeom prst="rect">
            <a:avLst/>
          </a:prstGeom>
          <a:noFill/>
        </p:spPr>
        <p:txBody>
          <a:bodyPr wrap="square" lIns="75493" tIns="37746" rIns="75493" bIns="37746" rtlCol="0">
            <a:spAutoFit/>
          </a:bodyPr>
          <a:lstStyle/>
          <a:p>
            <a:pPr marL="0" marR="0" lvl="0" indent="0" defTabSz="914400" eaLnBrk="1" fontAlgn="auto" latinLnBrk="0" hangingPunct="1">
              <a:lnSpc>
                <a:spcPct val="120000"/>
              </a:lnSpc>
              <a:spcBef>
                <a:spcPct val="0"/>
              </a:spcBef>
              <a:spcAft>
                <a:spcPts val="0"/>
              </a:spcAft>
              <a:buClrTx/>
              <a:buSzTx/>
              <a:buFontTx/>
              <a:buNone/>
              <a:defRPr/>
            </a:pPr>
            <a:r>
              <a:rPr kumimoji="0" lang="zh-CN" altLang="en-US" sz="2000" b="1"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rPr>
              <a:t>在实施“发现教育”过程中，有机融通德育课程和智育课程</a:t>
            </a:r>
            <a:endParaRPr kumimoji="0" lang="zh-CN" altLang="en-US" sz="2000" b="1"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endParaRPr>
          </a:p>
        </p:txBody>
      </p:sp>
      <p:sp>
        <p:nvSpPr>
          <p:cNvPr id="29" name="TextBox 28"/>
          <p:cNvSpPr txBox="1"/>
          <p:nvPr/>
        </p:nvSpPr>
        <p:spPr>
          <a:xfrm>
            <a:off x="6731000" y="5206365"/>
            <a:ext cx="4271010" cy="813435"/>
          </a:xfrm>
          <a:prstGeom prst="rect">
            <a:avLst/>
          </a:prstGeom>
          <a:noFill/>
        </p:spPr>
        <p:txBody>
          <a:bodyPr wrap="square" lIns="75493" tIns="37746" rIns="75493" bIns="37746" rtlCol="0">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2000" b="1"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rPr>
              <a:t>有序推进“和远毅行”时代新人培育系列德育行动</a:t>
            </a:r>
            <a:endParaRPr kumimoji="0" lang="zh-CN" altLang="en-US" sz="2000" b="1"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73660" y="125730"/>
            <a:ext cx="6943725" cy="838200"/>
          </a:xfrm>
          <a:prstGeom prst="rect">
            <a:avLst/>
          </a:prstGeom>
        </p:spPr>
      </p:pic>
      <p:sp>
        <p:nvSpPr>
          <p:cNvPr id="3" name="文本框 20"/>
          <p:cNvSpPr txBox="1"/>
          <p:nvPr/>
        </p:nvSpPr>
        <p:spPr>
          <a:xfrm>
            <a:off x="803275" y="1089025"/>
            <a:ext cx="10649585" cy="582295"/>
          </a:xfrm>
          <a:prstGeom prst="rect">
            <a:avLst/>
          </a:prstGeom>
          <a:noFill/>
        </p:spPr>
        <p:txBody>
          <a:bodyPr wrap="square" lIns="91028" tIns="45514" rIns="91028" bIns="45514">
            <a:spAutoFit/>
          </a:bodyPr>
          <a:p>
            <a:pPr algn="ctr" defTabSz="1212215">
              <a:defRPr/>
            </a:pPr>
            <a:r>
              <a:rPr lang="zh-CN" altLang="en-US" sz="3200" b="1" dirty="0">
                <a:effectLst/>
                <a:latin typeface="微软雅黑" panose="020B0503020204020204" pitchFamily="34" charset="-122"/>
                <a:ea typeface="微软雅黑" panose="020B0503020204020204" pitchFamily="34" charset="-122"/>
                <a:sym typeface="宋体" panose="02010600030101010101" pitchFamily="2" charset="-122"/>
              </a:rPr>
              <a:t>模式创新：让“发现教育”成为“五育并举”的育人样本</a:t>
            </a:r>
            <a:endParaRPr lang="zh-CN" altLang="en-US" sz="3200" b="1" dirty="0">
              <a:effectLst/>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par>
                                <p:cTn id="21" presetID="49" presetClass="entr" presetSubtype="0" decel="100000" fill="hold" grpId="0" nodeType="withEffect">
                                  <p:stCondLst>
                                    <p:cond delay="20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 calcmode="lin" valueType="num">
                                      <p:cBhvr>
                                        <p:cTn id="25" dur="500" fill="hold"/>
                                        <p:tgtEl>
                                          <p:spTgt spid="19"/>
                                        </p:tgtEl>
                                        <p:attrNameLst>
                                          <p:attrName>style.rotation</p:attrName>
                                        </p:attrNameLst>
                                      </p:cBhvr>
                                      <p:tavLst>
                                        <p:tav tm="0">
                                          <p:val>
                                            <p:fltVal val="360"/>
                                          </p:val>
                                        </p:tav>
                                        <p:tav tm="100000">
                                          <p:val>
                                            <p:fltVal val="0"/>
                                          </p:val>
                                        </p:tav>
                                      </p:tavLst>
                                    </p:anim>
                                    <p:animEffect transition="in" filter="fade">
                                      <p:cBhvr>
                                        <p:cTn id="26" dur="500"/>
                                        <p:tgtEl>
                                          <p:spTgt spid="19"/>
                                        </p:tgtEl>
                                      </p:cBhvr>
                                    </p:animEffect>
                                  </p:childTnLst>
                                </p:cTn>
                              </p:par>
                              <p:par>
                                <p:cTn id="27" presetID="49" presetClass="entr" presetSubtype="0" decel="100000" fill="hold" grpId="0" nodeType="withEffect">
                                  <p:stCondLst>
                                    <p:cond delay="40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 calcmode="lin" valueType="num">
                                      <p:cBhvr>
                                        <p:cTn id="31" dur="500" fill="hold"/>
                                        <p:tgtEl>
                                          <p:spTgt spid="20"/>
                                        </p:tgtEl>
                                        <p:attrNameLst>
                                          <p:attrName>style.rotation</p:attrName>
                                        </p:attrNameLst>
                                      </p:cBhvr>
                                      <p:tavLst>
                                        <p:tav tm="0">
                                          <p:val>
                                            <p:fltVal val="360"/>
                                          </p:val>
                                        </p:tav>
                                        <p:tav tm="100000">
                                          <p:val>
                                            <p:fltVal val="0"/>
                                          </p:val>
                                        </p:tav>
                                      </p:tavLst>
                                    </p:anim>
                                    <p:animEffect transition="in" filter="fade">
                                      <p:cBhvr>
                                        <p:cTn id="32" dur="500"/>
                                        <p:tgtEl>
                                          <p:spTgt spid="20"/>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par>
                          <p:cTn id="37" fill="hold">
                            <p:stCondLst>
                              <p:cond delay="2000"/>
                            </p:stCondLst>
                            <p:childTnLst>
                              <p:par>
                                <p:cTn id="38" presetID="45" presetClass="entr" presetSubtype="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anim calcmode="lin" valueType="num">
                                      <p:cBhvr>
                                        <p:cTn id="41" dur="500" fill="hold"/>
                                        <p:tgtEl>
                                          <p:spTgt spid="24"/>
                                        </p:tgtEl>
                                        <p:attrNameLst>
                                          <p:attrName>ppt_w</p:attrName>
                                        </p:attrNameLst>
                                      </p:cBhvr>
                                      <p:tavLst>
                                        <p:tav tm="0" fmla="#ppt_w*sin(2.5*pi*$)">
                                          <p:val>
                                            <p:fltVal val="0"/>
                                          </p:val>
                                        </p:tav>
                                        <p:tav tm="100000">
                                          <p:val>
                                            <p:fltVal val="1"/>
                                          </p:val>
                                        </p:tav>
                                      </p:tavLst>
                                    </p:anim>
                                    <p:anim calcmode="lin" valueType="num">
                                      <p:cBhvr>
                                        <p:cTn id="42" dur="500" fill="hold"/>
                                        <p:tgtEl>
                                          <p:spTgt spid="24"/>
                                        </p:tgtEl>
                                        <p:attrNameLst>
                                          <p:attrName>ppt_h</p:attrName>
                                        </p:attrNameLst>
                                      </p:cBhvr>
                                      <p:tavLst>
                                        <p:tav tm="0">
                                          <p:val>
                                            <p:strVal val="#ppt_h"/>
                                          </p:val>
                                        </p:tav>
                                        <p:tav tm="100000">
                                          <p:val>
                                            <p:strVal val="#ppt_h"/>
                                          </p:val>
                                        </p:tav>
                                      </p:tavLst>
                                    </p:anim>
                                  </p:childTnLst>
                                </p:cTn>
                              </p:par>
                              <p:par>
                                <p:cTn id="43" presetID="22" presetClass="entr" presetSubtype="8"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par>
                          <p:cTn id="46" fill="hold">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par>
                          <p:cTn id="50" fill="hold">
                            <p:stCondLst>
                              <p:cond delay="3000"/>
                            </p:stCondLst>
                            <p:childTnLst>
                              <p:par>
                                <p:cTn id="51" presetID="45"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anim calcmode="lin" valueType="num">
                                      <p:cBhvr>
                                        <p:cTn id="54" dur="500" fill="hold"/>
                                        <p:tgtEl>
                                          <p:spTgt spid="25"/>
                                        </p:tgtEl>
                                        <p:attrNameLst>
                                          <p:attrName>ppt_w</p:attrName>
                                        </p:attrNameLst>
                                      </p:cBhvr>
                                      <p:tavLst>
                                        <p:tav tm="0" fmla="#ppt_w*sin(2.5*pi*$)">
                                          <p:val>
                                            <p:fltVal val="0"/>
                                          </p:val>
                                        </p:tav>
                                        <p:tav tm="100000">
                                          <p:val>
                                            <p:fltVal val="1"/>
                                          </p:val>
                                        </p:tav>
                                      </p:tavLst>
                                    </p:anim>
                                    <p:anim calcmode="lin" valueType="num">
                                      <p:cBhvr>
                                        <p:cTn id="55" dur="500" fill="hold"/>
                                        <p:tgtEl>
                                          <p:spTgt spid="25"/>
                                        </p:tgtEl>
                                        <p:attrNameLst>
                                          <p:attrName>ppt_h</p:attrName>
                                        </p:attrNameLst>
                                      </p:cBhvr>
                                      <p:tavLst>
                                        <p:tav tm="0">
                                          <p:val>
                                            <p:strVal val="#ppt_h"/>
                                          </p:val>
                                        </p:tav>
                                        <p:tav tm="100000">
                                          <p:val>
                                            <p:strVal val="#ppt_h"/>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500"/>
                                        <p:tgtEl>
                                          <p:spTgt spid="28"/>
                                        </p:tgtEl>
                                      </p:cBhvr>
                                    </p:animEffect>
                                  </p:childTnLst>
                                </p:cTn>
                              </p:par>
                            </p:childTnLst>
                          </p:cTn>
                        </p:par>
                        <p:par>
                          <p:cTn id="59" fill="hold">
                            <p:stCondLst>
                              <p:cond delay="3500"/>
                            </p:stCondLst>
                            <p:childTnLst>
                              <p:par>
                                <p:cTn id="60" presetID="22" presetClass="entr" presetSubtype="8"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par>
                          <p:cTn id="63" fill="hold">
                            <p:stCondLst>
                              <p:cond delay="4000"/>
                            </p:stCondLst>
                            <p:childTnLst>
                              <p:par>
                                <p:cTn id="64" presetID="45" presetClass="entr" presetSubtype="0" fill="hold" grpId="0"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anim calcmode="lin" valueType="num">
                                      <p:cBhvr>
                                        <p:cTn id="67" dur="500" fill="hold"/>
                                        <p:tgtEl>
                                          <p:spTgt spid="26"/>
                                        </p:tgtEl>
                                        <p:attrNameLst>
                                          <p:attrName>ppt_w</p:attrName>
                                        </p:attrNameLst>
                                      </p:cBhvr>
                                      <p:tavLst>
                                        <p:tav tm="0" fmla="#ppt_w*sin(2.5*pi*$)">
                                          <p:val>
                                            <p:fltVal val="0"/>
                                          </p:val>
                                        </p:tav>
                                        <p:tav tm="100000">
                                          <p:val>
                                            <p:fltVal val="1"/>
                                          </p:val>
                                        </p:tav>
                                      </p:tavLst>
                                    </p:anim>
                                    <p:anim calcmode="lin" valueType="num">
                                      <p:cBhvr>
                                        <p:cTn id="68" dur="500" fill="hold"/>
                                        <p:tgtEl>
                                          <p:spTgt spid="26"/>
                                        </p:tgtEl>
                                        <p:attrNameLst>
                                          <p:attrName>ppt_h</p:attrName>
                                        </p:attrNameLst>
                                      </p:cBhvr>
                                      <p:tavLst>
                                        <p:tav tm="0">
                                          <p:val>
                                            <p:strVal val="#ppt_h"/>
                                          </p:val>
                                        </p:tav>
                                        <p:tav tm="100000">
                                          <p:val>
                                            <p:strVal val="#ppt_h"/>
                                          </p:val>
                                        </p:tav>
                                      </p:tavLst>
                                    </p:anim>
                                  </p:childTnLst>
                                </p:cTn>
                              </p:par>
                              <p:par>
                                <p:cTn id="69" presetID="22" presetClass="entr" presetSubtype="8"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left)">
                                      <p:cBhvr>
                                        <p:cTn id="7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p:bldP spid="25" grpId="0"/>
      <p:bldP spid="26" grpId="0"/>
      <p:bldP spid="27" grpId="0"/>
      <p:bldP spid="28" grpId="0"/>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bwMode="auto">
          <a:xfrm>
            <a:off x="1814194" y="4723977"/>
            <a:ext cx="1350011" cy="368300"/>
          </a:xfrm>
          <a:prstGeom prst="rect">
            <a:avLst/>
          </a:prstGeom>
          <a:solidFill>
            <a:schemeClr val="accent1"/>
          </a:solid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fontAlgn="auto">
              <a:spcBef>
                <a:spcPts val="0"/>
              </a:spcBef>
              <a:spcAft>
                <a:spcPts val="0"/>
              </a:spcAft>
              <a:defRPr/>
            </a:pPr>
            <a:r>
              <a:rPr lang="zh-CN" altLang="zh-CN" b="1" dirty="0">
                <a:solidFill>
                  <a:schemeClr val="bg1"/>
                </a:solidFill>
              </a:rPr>
              <a:t>路径创新</a:t>
            </a:r>
            <a:endParaRPr lang="zh-CN" altLang="zh-CN" b="1" dirty="0">
              <a:solidFill>
                <a:schemeClr val="bg1"/>
              </a:solidFill>
            </a:endParaRPr>
          </a:p>
        </p:txBody>
      </p:sp>
      <p:sp>
        <p:nvSpPr>
          <p:cNvPr id="18" name="文本框 17"/>
          <p:cNvSpPr txBox="1"/>
          <p:nvPr/>
        </p:nvSpPr>
        <p:spPr bwMode="auto">
          <a:xfrm>
            <a:off x="1485898" y="2242148"/>
            <a:ext cx="2006601" cy="1938020"/>
          </a:xfrm>
          <a:prstGeom prst="rect">
            <a:avLst/>
          </a:prstGeom>
          <a:solidFill>
            <a:schemeClr val="accent1"/>
          </a:solidFill>
        </p:spPr>
        <p:txBody>
          <a:bodyPr wrap="square" rtlCol="0">
            <a:spAutoFit/>
            <a:scene3d>
              <a:camera prst="orthographicFront"/>
              <a:lightRig rig="threePt" dir="t"/>
            </a:scene3d>
            <a:sp3d contourW="12700"/>
          </a:bodyPr>
          <a:lstStyle>
            <a:defPPr>
              <a:defRPr lang="en-US"/>
            </a:defPPr>
            <a:lvl1pPr algn="dist">
              <a:defRPr>
                <a:gradFill flip="none" rotWithShape="1">
                  <a:gsLst>
                    <a:gs pos="28000">
                      <a:schemeClr val="bg1"/>
                    </a:gs>
                    <a:gs pos="89000">
                      <a:srgbClr val="47CFFF"/>
                    </a:gs>
                  </a:gsLst>
                  <a:lin ang="5400000" scaled="1"/>
                  <a:tileRect/>
                </a:gradFill>
                <a:effectLst>
                  <a:outerShdw blurRad="152400" dist="38100" dir="5400000" algn="t" rotWithShape="0">
                    <a:prstClr val="black">
                      <a:alpha val="55000"/>
                    </a:prstClr>
                  </a:outerShdw>
                </a:effectLst>
                <a:latin typeface="印品黑体" panose="00000500000000000000" pitchFamily="2" charset="-122"/>
                <a:ea typeface="印品黑体" panose="00000500000000000000" pitchFamily="2" charset="-122"/>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zh-CN" sz="2400" b="1" dirty="0">
                <a:solidFill>
                  <a:schemeClr val="bg1"/>
                </a:solidFill>
                <a:effectLst/>
                <a:latin typeface="微软雅黑" panose="020B0503020204020204" pitchFamily="34" charset="-122"/>
                <a:ea typeface="微软雅黑" panose="020B0503020204020204" pitchFamily="34" charset="-122"/>
              </a:rPr>
              <a:t>信息化技术的有效融合为发现教育</a:t>
            </a:r>
            <a:r>
              <a:rPr lang="zh-CN" altLang="zh-CN" sz="2400" b="1" dirty="0" smtClean="0">
                <a:solidFill>
                  <a:schemeClr val="bg1"/>
                </a:solidFill>
                <a:effectLst/>
                <a:latin typeface="微软雅黑" panose="020B0503020204020204" pitchFamily="34" charset="-122"/>
                <a:ea typeface="微软雅黑" panose="020B0503020204020204" pitchFamily="34" charset="-122"/>
              </a:rPr>
              <a:t>提供更多</a:t>
            </a:r>
            <a:r>
              <a:rPr lang="zh-CN" altLang="zh-CN" sz="2400" b="1" dirty="0">
                <a:solidFill>
                  <a:schemeClr val="bg1"/>
                </a:solidFill>
                <a:effectLst/>
                <a:latin typeface="微软雅黑" panose="020B0503020204020204" pitchFamily="34" charset="-122"/>
                <a:ea typeface="微软雅黑" panose="020B0503020204020204" pitchFamily="34" charset="-122"/>
              </a:rPr>
              <a:t>实现实施路径</a:t>
            </a:r>
            <a:endParaRPr lang="zh-CN" altLang="zh-CN" sz="2400" b="1" dirty="0">
              <a:solidFill>
                <a:schemeClr val="bg1"/>
              </a:solidFill>
              <a:effectLst/>
              <a:latin typeface="微软雅黑" panose="020B0503020204020204" pitchFamily="34" charset="-122"/>
              <a:ea typeface="微软雅黑" panose="020B0503020204020204" pitchFamily="34" charset="-122"/>
              <a:cs typeface="+mn-ea"/>
              <a:sym typeface="+mn-lt"/>
            </a:endParaRPr>
          </a:p>
        </p:txBody>
      </p:sp>
      <p:sp>
        <p:nvSpPr>
          <p:cNvPr id="17" name="文本框 23"/>
          <p:cNvSpPr txBox="1"/>
          <p:nvPr/>
        </p:nvSpPr>
        <p:spPr bwMode="auto">
          <a:xfrm>
            <a:off x="4935529" y="2029361"/>
            <a:ext cx="5462596" cy="3322955"/>
          </a:xfrm>
          <a:prstGeom prst="rect">
            <a:avLst/>
          </a:prstGeom>
          <a:solidFill>
            <a:schemeClr val="accent1"/>
          </a:solidFill>
        </p:spPr>
        <p:txBody>
          <a:bodyPr wrap="square" rtlCol="0">
            <a:spAutoFit/>
            <a:scene3d>
              <a:camera prst="orthographicFront"/>
              <a:lightRig rig="threePt" dir="t"/>
            </a:scene3d>
            <a:sp3d contourW="12700"/>
          </a:bodyPr>
          <a:lstStyle>
            <a:defPPr>
              <a:defRPr lang="en-US"/>
            </a:defPPr>
            <a:lvl1pPr algn="dist">
              <a:defRPr>
                <a:gradFill flip="none" rotWithShape="1">
                  <a:gsLst>
                    <a:gs pos="28000">
                      <a:schemeClr val="bg1"/>
                    </a:gs>
                    <a:gs pos="89000">
                      <a:srgbClr val="47CFFF"/>
                    </a:gs>
                  </a:gsLst>
                  <a:lin ang="5400000" scaled="1"/>
                  <a:tileRect/>
                </a:gradFill>
                <a:effectLst>
                  <a:outerShdw blurRad="152400" dist="38100" dir="5400000" algn="t" rotWithShape="0">
                    <a:prstClr val="black">
                      <a:alpha val="55000"/>
                    </a:prstClr>
                  </a:outerShdw>
                </a:effectLst>
                <a:latin typeface="印品黑体" panose="00000500000000000000" pitchFamily="2" charset="-122"/>
                <a:ea typeface="印品黑体" panose="00000500000000000000" pitchFamily="2" charset="-122"/>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zh-CN" altLang="zh-CN" sz="2800" b="1" dirty="0">
                <a:solidFill>
                  <a:schemeClr val="bg1"/>
                </a:solidFill>
                <a:effectLst/>
                <a:latin typeface="+mn-ea"/>
                <a:ea typeface="+mn-ea"/>
              </a:rPr>
              <a:t>大数据在学情把握上的运用</a:t>
            </a:r>
            <a:r>
              <a:rPr lang="zh-CN" altLang="zh-CN" sz="2800" b="1" dirty="0" smtClean="0">
                <a:solidFill>
                  <a:schemeClr val="bg1"/>
                </a:solidFill>
                <a:effectLst/>
                <a:latin typeface="+mn-ea"/>
                <a:ea typeface="+mn-ea"/>
              </a:rPr>
              <a:t>；</a:t>
            </a:r>
            <a:endParaRPr lang="en-US" altLang="zh-CN" sz="2800" b="1" dirty="0" smtClean="0">
              <a:solidFill>
                <a:schemeClr val="bg1"/>
              </a:solidFill>
              <a:effectLst/>
              <a:latin typeface="+mn-ea"/>
              <a:ea typeface="+mn-ea"/>
            </a:endParaRPr>
          </a:p>
          <a:p>
            <a:pPr algn="ctr">
              <a:lnSpc>
                <a:spcPct val="150000"/>
              </a:lnSpc>
            </a:pPr>
            <a:r>
              <a:rPr lang="zh-CN" altLang="zh-CN" sz="2800" b="1" dirty="0" smtClean="0">
                <a:solidFill>
                  <a:schemeClr val="bg1"/>
                </a:solidFill>
                <a:effectLst/>
                <a:latin typeface="+mn-ea"/>
                <a:ea typeface="+mn-ea"/>
              </a:rPr>
              <a:t>大</a:t>
            </a:r>
            <a:r>
              <a:rPr lang="zh-CN" altLang="zh-CN" sz="2800" b="1" dirty="0">
                <a:solidFill>
                  <a:schemeClr val="bg1"/>
                </a:solidFill>
                <a:effectLst/>
                <a:latin typeface="+mn-ea"/>
                <a:ea typeface="+mn-ea"/>
              </a:rPr>
              <a:t>数据在课堂教学中的融合</a:t>
            </a:r>
            <a:r>
              <a:rPr lang="zh-CN" altLang="zh-CN" sz="2800" b="1" dirty="0" smtClean="0">
                <a:solidFill>
                  <a:schemeClr val="bg1"/>
                </a:solidFill>
                <a:effectLst/>
                <a:latin typeface="+mn-ea"/>
                <a:ea typeface="+mn-ea"/>
              </a:rPr>
              <a:t>；</a:t>
            </a:r>
            <a:endParaRPr lang="en-US" altLang="zh-CN" sz="2800" b="1" dirty="0" smtClean="0">
              <a:solidFill>
                <a:schemeClr val="bg1"/>
              </a:solidFill>
              <a:effectLst/>
              <a:latin typeface="+mn-ea"/>
              <a:ea typeface="+mn-ea"/>
            </a:endParaRPr>
          </a:p>
          <a:p>
            <a:pPr algn="ctr">
              <a:lnSpc>
                <a:spcPct val="150000"/>
              </a:lnSpc>
            </a:pPr>
            <a:r>
              <a:rPr lang="zh-CN" altLang="zh-CN" sz="2800" b="1" dirty="0" smtClean="0">
                <a:solidFill>
                  <a:schemeClr val="bg1"/>
                </a:solidFill>
                <a:effectLst/>
                <a:latin typeface="+mn-ea"/>
                <a:ea typeface="+mn-ea"/>
              </a:rPr>
              <a:t>大</a:t>
            </a:r>
            <a:r>
              <a:rPr lang="zh-CN" altLang="zh-CN" sz="2800" b="1" dirty="0">
                <a:solidFill>
                  <a:schemeClr val="bg1"/>
                </a:solidFill>
                <a:effectLst/>
                <a:latin typeface="+mn-ea"/>
                <a:ea typeface="+mn-ea"/>
              </a:rPr>
              <a:t>数据在课后复习中的</a:t>
            </a:r>
            <a:r>
              <a:rPr lang="zh-CN" altLang="zh-CN" sz="2800" b="1" dirty="0" smtClean="0">
                <a:solidFill>
                  <a:schemeClr val="bg1"/>
                </a:solidFill>
                <a:effectLst/>
                <a:latin typeface="+mn-ea"/>
                <a:ea typeface="+mn-ea"/>
              </a:rPr>
              <a:t>运用</a:t>
            </a:r>
            <a:r>
              <a:rPr lang="zh-CN" altLang="en-US" sz="2800" b="1" dirty="0">
                <a:solidFill>
                  <a:schemeClr val="bg1"/>
                </a:solidFill>
                <a:effectLst/>
                <a:latin typeface="+mn-ea"/>
                <a:ea typeface="+mn-ea"/>
              </a:rPr>
              <a:t>；</a:t>
            </a:r>
            <a:endParaRPr lang="en-US" altLang="zh-CN" sz="2800" b="1" dirty="0" smtClean="0">
              <a:solidFill>
                <a:schemeClr val="bg1"/>
              </a:solidFill>
              <a:effectLst/>
              <a:latin typeface="+mn-ea"/>
              <a:ea typeface="+mn-ea"/>
            </a:endParaRPr>
          </a:p>
          <a:p>
            <a:pPr algn="ctr">
              <a:lnSpc>
                <a:spcPct val="150000"/>
              </a:lnSpc>
            </a:pPr>
            <a:r>
              <a:rPr lang="zh-CN" altLang="zh-CN" sz="2800" b="1" dirty="0" smtClean="0">
                <a:solidFill>
                  <a:schemeClr val="bg1"/>
                </a:solidFill>
                <a:effectLst/>
                <a:latin typeface="+mn-ea"/>
                <a:ea typeface="+mn-ea"/>
              </a:rPr>
              <a:t>大</a:t>
            </a:r>
            <a:r>
              <a:rPr lang="zh-CN" altLang="zh-CN" sz="2800" b="1" dirty="0">
                <a:solidFill>
                  <a:schemeClr val="bg1"/>
                </a:solidFill>
                <a:effectLst/>
                <a:latin typeface="+mn-ea"/>
                <a:ea typeface="+mn-ea"/>
              </a:rPr>
              <a:t>数据在学业评价上的</a:t>
            </a:r>
            <a:r>
              <a:rPr lang="zh-CN" altLang="zh-CN" sz="2800" b="1" dirty="0" smtClean="0">
                <a:solidFill>
                  <a:schemeClr val="bg1"/>
                </a:solidFill>
                <a:effectLst/>
                <a:latin typeface="+mn-ea"/>
                <a:ea typeface="+mn-ea"/>
              </a:rPr>
              <a:t>运用</a:t>
            </a:r>
            <a:r>
              <a:rPr lang="zh-CN" altLang="en-US" sz="2800" b="1" dirty="0">
                <a:solidFill>
                  <a:schemeClr val="bg1"/>
                </a:solidFill>
                <a:effectLst/>
                <a:latin typeface="+mn-ea"/>
                <a:ea typeface="+mn-ea"/>
              </a:rPr>
              <a:t>；</a:t>
            </a:r>
            <a:endParaRPr lang="en-US" altLang="zh-CN" sz="2800" b="1" dirty="0" smtClean="0">
              <a:solidFill>
                <a:schemeClr val="bg1"/>
              </a:solidFill>
              <a:effectLst/>
              <a:latin typeface="+mn-ea"/>
              <a:ea typeface="+mn-ea"/>
            </a:endParaRPr>
          </a:p>
          <a:p>
            <a:pPr algn="ctr">
              <a:lnSpc>
                <a:spcPct val="150000"/>
              </a:lnSpc>
            </a:pPr>
            <a:r>
              <a:rPr lang="zh-CN" altLang="zh-CN" sz="2800" b="1" dirty="0" smtClean="0">
                <a:solidFill>
                  <a:schemeClr val="bg1"/>
                </a:solidFill>
                <a:effectLst/>
                <a:latin typeface="+mn-ea"/>
                <a:ea typeface="+mn-ea"/>
              </a:rPr>
              <a:t>大</a:t>
            </a:r>
            <a:r>
              <a:rPr lang="zh-CN" altLang="zh-CN" sz="2800" b="1" dirty="0">
                <a:solidFill>
                  <a:schemeClr val="bg1"/>
                </a:solidFill>
                <a:effectLst/>
                <a:latin typeface="+mn-ea"/>
                <a:ea typeface="+mn-ea"/>
              </a:rPr>
              <a:t>数据在综合实践上的</a:t>
            </a:r>
            <a:r>
              <a:rPr lang="zh-CN" altLang="zh-CN" sz="2800" b="1" dirty="0" smtClean="0">
                <a:solidFill>
                  <a:schemeClr val="bg1"/>
                </a:solidFill>
                <a:effectLst/>
                <a:latin typeface="+mn-ea"/>
                <a:ea typeface="+mn-ea"/>
              </a:rPr>
              <a:t>运用</a:t>
            </a:r>
            <a:r>
              <a:rPr lang="zh-CN" altLang="en-US" sz="2800" b="1" dirty="0" smtClean="0">
                <a:solidFill>
                  <a:schemeClr val="bg1"/>
                </a:solidFill>
                <a:effectLst/>
                <a:latin typeface="+mn-ea"/>
                <a:ea typeface="+mn-ea"/>
              </a:rPr>
              <a:t>。</a:t>
            </a:r>
            <a:endParaRPr lang="zh-CN" altLang="en-US" sz="2800" b="1" dirty="0" smtClean="0">
              <a:solidFill>
                <a:schemeClr val="bg1"/>
              </a:solidFill>
              <a:effectLst/>
              <a:latin typeface="+mn-ea"/>
              <a:ea typeface="+mn-ea"/>
              <a:cs typeface="+mn-ea"/>
              <a:sym typeface="+mn-lt"/>
            </a:endParaRPr>
          </a:p>
        </p:txBody>
      </p:sp>
      <p:sp>
        <p:nvSpPr>
          <p:cNvPr id="3" name="文本框 20"/>
          <p:cNvSpPr txBox="1"/>
          <p:nvPr/>
        </p:nvSpPr>
        <p:spPr>
          <a:xfrm>
            <a:off x="803275" y="1089025"/>
            <a:ext cx="10649585" cy="582295"/>
          </a:xfrm>
          <a:prstGeom prst="rect">
            <a:avLst/>
          </a:prstGeom>
          <a:noFill/>
        </p:spPr>
        <p:txBody>
          <a:bodyPr wrap="square" lIns="91028" tIns="45514" rIns="91028" bIns="45514">
            <a:spAutoFit/>
          </a:bodyPr>
          <a:p>
            <a:pPr algn="ctr" defTabSz="1212215">
              <a:defRPr/>
            </a:pPr>
            <a:r>
              <a:rPr lang="zh-CN" altLang="en-US" sz="3200" b="1" dirty="0">
                <a:effectLst/>
                <a:latin typeface="微软雅黑" panose="020B0503020204020204" pitchFamily="34" charset="-122"/>
                <a:ea typeface="微软雅黑" panose="020B0503020204020204" pitchFamily="34" charset="-122"/>
                <a:sym typeface="宋体" panose="02010600030101010101" pitchFamily="2" charset="-122"/>
              </a:rPr>
              <a:t>路径创新：提升大数据赋能学生素养发展的贴合度</a:t>
            </a:r>
            <a:endParaRPr lang="zh-CN" altLang="en-US" sz="3200" b="1" dirty="0">
              <a:effectLst/>
              <a:latin typeface="微软雅黑" panose="020B0503020204020204" pitchFamily="34" charset="-122"/>
              <a:ea typeface="微软雅黑" panose="020B0503020204020204" pitchFamily="34" charset="-122"/>
              <a:sym typeface="宋体" panose="02010600030101010101" pitchFamily="2" charset="-122"/>
            </a:endParaRPr>
          </a:p>
        </p:txBody>
      </p:sp>
      <p:pic>
        <p:nvPicPr>
          <p:cNvPr id="2" name="图片 1"/>
          <p:cNvPicPr>
            <a:picLocks noChangeAspect="1"/>
          </p:cNvPicPr>
          <p:nvPr/>
        </p:nvPicPr>
        <p:blipFill>
          <a:blip r:embed="rId1"/>
          <a:stretch>
            <a:fillRect/>
          </a:stretch>
        </p:blipFill>
        <p:spPr>
          <a:xfrm>
            <a:off x="0" y="76200"/>
            <a:ext cx="8582025" cy="723900"/>
          </a:xfrm>
          <a:prstGeom prst="rect">
            <a:avLst/>
          </a:prstGeom>
        </p:spPr>
      </p:pic>
      <p:sp>
        <p:nvSpPr>
          <p:cNvPr id="13" name="KSO_Shape"/>
          <p:cNvSpPr/>
          <p:nvPr/>
        </p:nvSpPr>
        <p:spPr bwMode="auto">
          <a:xfrm>
            <a:off x="3736340" y="3298825"/>
            <a:ext cx="889000" cy="976630"/>
          </a:xfrm>
          <a:custGeom>
            <a:avLst/>
            <a:gdLst>
              <a:gd name="T0" fmla="*/ 883582 w 2298700"/>
              <a:gd name="T1" fmla="*/ 1295872 h 2298700"/>
              <a:gd name="T2" fmla="*/ 899660 w 2298700"/>
              <a:gd name="T3" fmla="*/ 1824434 h 2298700"/>
              <a:gd name="T4" fmla="*/ 870674 w 2298700"/>
              <a:gd name="T5" fmla="*/ 1867800 h 2298700"/>
              <a:gd name="T6" fmla="*/ 472571 w 2298700"/>
              <a:gd name="T7" fmla="*/ 1870524 h 2298700"/>
              <a:gd name="T8" fmla="*/ 439282 w 2298700"/>
              <a:gd name="T9" fmla="*/ 1829883 h 2298700"/>
              <a:gd name="T10" fmla="*/ 450831 w 2298700"/>
              <a:gd name="T11" fmla="*/ 1299959 h 2298700"/>
              <a:gd name="T12" fmla="*/ 1168971 w 2298700"/>
              <a:gd name="T13" fmla="*/ 903287 h 2298700"/>
              <a:gd name="T14" fmla="*/ 1561900 w 2298700"/>
              <a:gd name="T15" fmla="*/ 923717 h 2298700"/>
              <a:gd name="T16" fmla="*/ 1573443 w 2298700"/>
              <a:gd name="T17" fmla="*/ 1829892 h 2298700"/>
              <a:gd name="T18" fmla="*/ 1540624 w 2298700"/>
              <a:gd name="T19" fmla="*/ 1870524 h 2298700"/>
              <a:gd name="T20" fmla="*/ 1142262 w 2298700"/>
              <a:gd name="T21" fmla="*/ 1867800 h 2298700"/>
              <a:gd name="T22" fmla="*/ 1113291 w 2298700"/>
              <a:gd name="T23" fmla="*/ 1824444 h 2298700"/>
              <a:gd name="T24" fmla="*/ 1129361 w 2298700"/>
              <a:gd name="T25" fmla="*/ 919404 h 2298700"/>
              <a:gd name="T26" fmla="*/ 2191940 w 2298700"/>
              <a:gd name="T27" fmla="*/ 450850 h 2298700"/>
              <a:gd name="T28" fmla="*/ 2238385 w 2298700"/>
              <a:gd name="T29" fmla="*/ 475582 h 2298700"/>
              <a:gd name="T30" fmla="*/ 2245636 w 2298700"/>
              <a:gd name="T31" fmla="*/ 1835358 h 2298700"/>
              <a:gd name="T32" fmla="*/ 2208706 w 2298700"/>
              <a:gd name="T33" fmla="*/ 1872115 h 2298700"/>
              <a:gd name="T34" fmla="*/ 1810633 w 2298700"/>
              <a:gd name="T35" fmla="*/ 1865309 h 2298700"/>
              <a:gd name="T36" fmla="*/ 1785938 w 2298700"/>
              <a:gd name="T37" fmla="*/ 1818568 h 2298700"/>
              <a:gd name="T38" fmla="*/ 1806329 w 2298700"/>
              <a:gd name="T39" fmla="*/ 463556 h 2298700"/>
              <a:gd name="T40" fmla="*/ 1464870 w 2298700"/>
              <a:gd name="T41" fmla="*/ 38100 h 2298700"/>
              <a:gd name="T42" fmla="*/ 1493876 w 2298700"/>
              <a:gd name="T43" fmla="*/ 48317 h 2298700"/>
              <a:gd name="T44" fmla="*/ 1512005 w 2298700"/>
              <a:gd name="T45" fmla="*/ 72609 h 2298700"/>
              <a:gd name="T46" fmla="*/ 1540105 w 2298700"/>
              <a:gd name="T47" fmla="*/ 509198 h 2298700"/>
              <a:gd name="T48" fmla="*/ 1503847 w 2298700"/>
              <a:gd name="T49" fmla="*/ 543253 h 2298700"/>
              <a:gd name="T50" fmla="*/ 1459205 w 2298700"/>
              <a:gd name="T51" fmla="*/ 535761 h 2298700"/>
              <a:gd name="T52" fmla="*/ 1437677 w 2298700"/>
              <a:gd name="T53" fmla="*/ 503749 h 2298700"/>
              <a:gd name="T54" fmla="*/ 1348845 w 2298700"/>
              <a:gd name="T55" fmla="*/ 357311 h 2298700"/>
              <a:gd name="T56" fmla="*/ 1214465 w 2298700"/>
              <a:gd name="T57" fmla="*/ 507608 h 2298700"/>
              <a:gd name="T58" fmla="*/ 1010062 w 2298700"/>
              <a:gd name="T59" fmla="*/ 669711 h 2298700"/>
              <a:gd name="T60" fmla="*/ 834212 w 2298700"/>
              <a:gd name="T61" fmla="*/ 763477 h 2298700"/>
              <a:gd name="T62" fmla="*/ 682609 w 2298700"/>
              <a:gd name="T63" fmla="*/ 817965 h 2298700"/>
              <a:gd name="T64" fmla="*/ 523528 w 2298700"/>
              <a:gd name="T65" fmla="*/ 852928 h 2298700"/>
              <a:gd name="T66" fmla="*/ 404104 w 2298700"/>
              <a:gd name="T67" fmla="*/ 862464 h 2298700"/>
              <a:gd name="T68" fmla="*/ 374191 w 2298700"/>
              <a:gd name="T69" fmla="*/ 838852 h 2298700"/>
              <a:gd name="T70" fmla="*/ 369206 w 2298700"/>
              <a:gd name="T71" fmla="*/ 795034 h 2298700"/>
              <a:gd name="T72" fmla="*/ 405237 w 2298700"/>
              <a:gd name="T73" fmla="*/ 760071 h 2298700"/>
              <a:gd name="T74" fmla="*/ 535765 w 2298700"/>
              <a:gd name="T75" fmla="*/ 742589 h 2298700"/>
              <a:gd name="T76" fmla="*/ 679890 w 2298700"/>
              <a:gd name="T77" fmla="*/ 706945 h 2298700"/>
              <a:gd name="T78" fmla="*/ 816536 w 2298700"/>
              <a:gd name="T79" fmla="*/ 654273 h 2298700"/>
              <a:gd name="T80" fmla="*/ 989667 w 2298700"/>
              <a:gd name="T81" fmla="*/ 554832 h 2298700"/>
              <a:gd name="T82" fmla="*/ 1171862 w 2298700"/>
              <a:gd name="T83" fmla="*/ 398859 h 2298700"/>
              <a:gd name="T84" fmla="*/ 1282675 w 2298700"/>
              <a:gd name="T85" fmla="*/ 267178 h 2298700"/>
              <a:gd name="T86" fmla="*/ 1087110 w 2298700"/>
              <a:gd name="T87" fmla="*/ 283979 h 2298700"/>
              <a:gd name="T88" fmla="*/ 1044054 w 2298700"/>
              <a:gd name="T89" fmla="*/ 259005 h 2298700"/>
              <a:gd name="T90" fmla="*/ 1040654 w 2298700"/>
              <a:gd name="T91" fmla="*/ 208376 h 2298700"/>
              <a:gd name="T92" fmla="*/ 1446288 w 2298700"/>
              <a:gd name="T93" fmla="*/ 40370 h 2298700"/>
              <a:gd name="T94" fmla="*/ 128386 w 2298700"/>
              <a:gd name="T95" fmla="*/ 3403 h 2298700"/>
              <a:gd name="T96" fmla="*/ 171711 w 2298700"/>
              <a:gd name="T97" fmla="*/ 26993 h 2298700"/>
              <a:gd name="T98" fmla="*/ 199157 w 2298700"/>
              <a:gd name="T99" fmla="*/ 67596 h 2298700"/>
              <a:gd name="T100" fmla="*/ 2201163 w 2298700"/>
              <a:gd name="T101" fmla="*/ 2093192 h 2298700"/>
              <a:gd name="T102" fmla="*/ 2249251 w 2298700"/>
              <a:gd name="T103" fmla="*/ 2107936 h 2298700"/>
              <a:gd name="T104" fmla="*/ 2283729 w 2298700"/>
              <a:gd name="T105" fmla="*/ 2142414 h 2298700"/>
              <a:gd name="T106" fmla="*/ 2298473 w 2298700"/>
              <a:gd name="T107" fmla="*/ 2190729 h 2298700"/>
              <a:gd name="T108" fmla="*/ 2288720 w 2298700"/>
              <a:gd name="T109" fmla="*/ 2240405 h 2298700"/>
              <a:gd name="T110" fmla="*/ 2257417 w 2298700"/>
              <a:gd name="T111" fmla="*/ 2278059 h 2298700"/>
              <a:gd name="T112" fmla="*/ 2211597 w 2298700"/>
              <a:gd name="T113" fmla="*/ 2297566 h 2298700"/>
              <a:gd name="T114" fmla="*/ 72132 w 2298700"/>
              <a:gd name="T115" fmla="*/ 2294164 h 2298700"/>
              <a:gd name="T116" fmla="*/ 29715 w 2298700"/>
              <a:gd name="T117" fmla="*/ 2268532 h 2298700"/>
              <a:gd name="T118" fmla="*/ 4537 w 2298700"/>
              <a:gd name="T119" fmla="*/ 2226568 h 2298700"/>
              <a:gd name="T120" fmla="*/ 907 w 2298700"/>
              <a:gd name="T121" fmla="*/ 87330 h 2298700"/>
              <a:gd name="T122" fmla="*/ 20188 w 2298700"/>
              <a:gd name="T123" fmla="*/ 41510 h 2298700"/>
              <a:gd name="T124" fmla="*/ 57842 w 2298700"/>
              <a:gd name="T125" fmla="*/ 10434 h 229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8700" h="2298700">
                <a:moveTo>
                  <a:pt x="494084" y="1279525"/>
                </a:moveTo>
                <a:lnTo>
                  <a:pt x="844179" y="1279525"/>
                </a:lnTo>
                <a:lnTo>
                  <a:pt x="849841" y="1279752"/>
                </a:lnTo>
                <a:lnTo>
                  <a:pt x="855502" y="1280660"/>
                </a:lnTo>
                <a:lnTo>
                  <a:pt x="860710" y="1282023"/>
                </a:lnTo>
                <a:lnTo>
                  <a:pt x="865692" y="1283839"/>
                </a:lnTo>
                <a:lnTo>
                  <a:pt x="870674" y="1286109"/>
                </a:lnTo>
                <a:lnTo>
                  <a:pt x="875203" y="1289061"/>
                </a:lnTo>
                <a:lnTo>
                  <a:pt x="879732" y="1292467"/>
                </a:lnTo>
                <a:lnTo>
                  <a:pt x="883582" y="1295872"/>
                </a:lnTo>
                <a:lnTo>
                  <a:pt x="887205" y="1299959"/>
                </a:lnTo>
                <a:lnTo>
                  <a:pt x="890602" y="1304273"/>
                </a:lnTo>
                <a:lnTo>
                  <a:pt x="893320" y="1308814"/>
                </a:lnTo>
                <a:lnTo>
                  <a:pt x="895584" y="1313809"/>
                </a:lnTo>
                <a:lnTo>
                  <a:pt x="897396" y="1319031"/>
                </a:lnTo>
                <a:lnTo>
                  <a:pt x="898981" y="1324480"/>
                </a:lnTo>
                <a:lnTo>
                  <a:pt x="899660" y="1329702"/>
                </a:lnTo>
                <a:lnTo>
                  <a:pt x="900113" y="1335378"/>
                </a:lnTo>
                <a:lnTo>
                  <a:pt x="900113" y="1818531"/>
                </a:lnTo>
                <a:lnTo>
                  <a:pt x="899660" y="1824434"/>
                </a:lnTo>
                <a:lnTo>
                  <a:pt x="898981" y="1829883"/>
                </a:lnTo>
                <a:lnTo>
                  <a:pt x="897396" y="1835332"/>
                </a:lnTo>
                <a:lnTo>
                  <a:pt x="895584" y="1840554"/>
                </a:lnTo>
                <a:lnTo>
                  <a:pt x="893320" y="1845322"/>
                </a:lnTo>
                <a:lnTo>
                  <a:pt x="890602" y="1850090"/>
                </a:lnTo>
                <a:lnTo>
                  <a:pt x="887205" y="1854404"/>
                </a:lnTo>
                <a:lnTo>
                  <a:pt x="883582" y="1858264"/>
                </a:lnTo>
                <a:lnTo>
                  <a:pt x="879732" y="1861897"/>
                </a:lnTo>
                <a:lnTo>
                  <a:pt x="875203" y="1865302"/>
                </a:lnTo>
                <a:lnTo>
                  <a:pt x="870674" y="1867800"/>
                </a:lnTo>
                <a:lnTo>
                  <a:pt x="865692" y="1870524"/>
                </a:lnTo>
                <a:lnTo>
                  <a:pt x="860710" y="1872114"/>
                </a:lnTo>
                <a:lnTo>
                  <a:pt x="855502" y="1873476"/>
                </a:lnTo>
                <a:lnTo>
                  <a:pt x="849841" y="1874611"/>
                </a:lnTo>
                <a:lnTo>
                  <a:pt x="844179" y="1874838"/>
                </a:lnTo>
                <a:lnTo>
                  <a:pt x="494084" y="1874838"/>
                </a:lnTo>
                <a:lnTo>
                  <a:pt x="488423" y="1874611"/>
                </a:lnTo>
                <a:lnTo>
                  <a:pt x="482761" y="1873476"/>
                </a:lnTo>
                <a:lnTo>
                  <a:pt x="477326" y="1872114"/>
                </a:lnTo>
                <a:lnTo>
                  <a:pt x="472571" y="1870524"/>
                </a:lnTo>
                <a:lnTo>
                  <a:pt x="467589" y="1867800"/>
                </a:lnTo>
                <a:lnTo>
                  <a:pt x="463060" y="1865302"/>
                </a:lnTo>
                <a:lnTo>
                  <a:pt x="458531" y="1861897"/>
                </a:lnTo>
                <a:lnTo>
                  <a:pt x="454455" y="1858264"/>
                </a:lnTo>
                <a:lnTo>
                  <a:pt x="450831" y="1854404"/>
                </a:lnTo>
                <a:lnTo>
                  <a:pt x="447661" y="1850090"/>
                </a:lnTo>
                <a:lnTo>
                  <a:pt x="444944" y="1845322"/>
                </a:lnTo>
                <a:lnTo>
                  <a:pt x="442679" y="1840554"/>
                </a:lnTo>
                <a:lnTo>
                  <a:pt x="440868" y="1835332"/>
                </a:lnTo>
                <a:lnTo>
                  <a:pt x="439282" y="1829883"/>
                </a:lnTo>
                <a:lnTo>
                  <a:pt x="438603" y="1824434"/>
                </a:lnTo>
                <a:lnTo>
                  <a:pt x="438150" y="1818531"/>
                </a:lnTo>
                <a:lnTo>
                  <a:pt x="438150" y="1335378"/>
                </a:lnTo>
                <a:lnTo>
                  <a:pt x="438603" y="1329702"/>
                </a:lnTo>
                <a:lnTo>
                  <a:pt x="439282" y="1324480"/>
                </a:lnTo>
                <a:lnTo>
                  <a:pt x="440868" y="1319031"/>
                </a:lnTo>
                <a:lnTo>
                  <a:pt x="442679" y="1313809"/>
                </a:lnTo>
                <a:lnTo>
                  <a:pt x="444944" y="1308814"/>
                </a:lnTo>
                <a:lnTo>
                  <a:pt x="447661" y="1304273"/>
                </a:lnTo>
                <a:lnTo>
                  <a:pt x="450831" y="1299959"/>
                </a:lnTo>
                <a:lnTo>
                  <a:pt x="454455" y="1295872"/>
                </a:lnTo>
                <a:lnTo>
                  <a:pt x="458531" y="1292467"/>
                </a:lnTo>
                <a:lnTo>
                  <a:pt x="463060" y="1289061"/>
                </a:lnTo>
                <a:lnTo>
                  <a:pt x="467589" y="1286109"/>
                </a:lnTo>
                <a:lnTo>
                  <a:pt x="472571" y="1283839"/>
                </a:lnTo>
                <a:lnTo>
                  <a:pt x="477326" y="1282023"/>
                </a:lnTo>
                <a:lnTo>
                  <a:pt x="482761" y="1280660"/>
                </a:lnTo>
                <a:lnTo>
                  <a:pt x="488423" y="1279752"/>
                </a:lnTo>
                <a:lnTo>
                  <a:pt x="494084" y="1279525"/>
                </a:lnTo>
                <a:close/>
                <a:moveTo>
                  <a:pt x="1168971" y="903287"/>
                </a:moveTo>
                <a:lnTo>
                  <a:pt x="1518668" y="903287"/>
                </a:lnTo>
                <a:lnTo>
                  <a:pt x="1524553" y="903514"/>
                </a:lnTo>
                <a:lnTo>
                  <a:pt x="1529985" y="904195"/>
                </a:lnTo>
                <a:lnTo>
                  <a:pt x="1535418" y="905557"/>
                </a:lnTo>
                <a:lnTo>
                  <a:pt x="1540624" y="907600"/>
                </a:lnTo>
                <a:lnTo>
                  <a:pt x="1545377" y="909870"/>
                </a:lnTo>
                <a:lnTo>
                  <a:pt x="1550130" y="912821"/>
                </a:lnTo>
                <a:lnTo>
                  <a:pt x="1554430" y="915999"/>
                </a:lnTo>
                <a:lnTo>
                  <a:pt x="1558278" y="919404"/>
                </a:lnTo>
                <a:lnTo>
                  <a:pt x="1561900" y="923717"/>
                </a:lnTo>
                <a:lnTo>
                  <a:pt x="1565295" y="927803"/>
                </a:lnTo>
                <a:lnTo>
                  <a:pt x="1567784" y="932343"/>
                </a:lnTo>
                <a:lnTo>
                  <a:pt x="1570274" y="937337"/>
                </a:lnTo>
                <a:lnTo>
                  <a:pt x="1572085" y="942558"/>
                </a:lnTo>
                <a:lnTo>
                  <a:pt x="1573443" y="948006"/>
                </a:lnTo>
                <a:lnTo>
                  <a:pt x="1574575" y="953681"/>
                </a:lnTo>
                <a:lnTo>
                  <a:pt x="1574801" y="959355"/>
                </a:lnTo>
                <a:lnTo>
                  <a:pt x="1574801" y="1818542"/>
                </a:lnTo>
                <a:lnTo>
                  <a:pt x="1574575" y="1824444"/>
                </a:lnTo>
                <a:lnTo>
                  <a:pt x="1573443" y="1829892"/>
                </a:lnTo>
                <a:lnTo>
                  <a:pt x="1572085" y="1835340"/>
                </a:lnTo>
                <a:lnTo>
                  <a:pt x="1570274" y="1840560"/>
                </a:lnTo>
                <a:lnTo>
                  <a:pt x="1567784" y="1845327"/>
                </a:lnTo>
                <a:lnTo>
                  <a:pt x="1565295" y="1850094"/>
                </a:lnTo>
                <a:lnTo>
                  <a:pt x="1561900" y="1854407"/>
                </a:lnTo>
                <a:lnTo>
                  <a:pt x="1558278" y="1858266"/>
                </a:lnTo>
                <a:lnTo>
                  <a:pt x="1554430" y="1861898"/>
                </a:lnTo>
                <a:lnTo>
                  <a:pt x="1550130" y="1865303"/>
                </a:lnTo>
                <a:lnTo>
                  <a:pt x="1545377" y="1867800"/>
                </a:lnTo>
                <a:lnTo>
                  <a:pt x="1540624" y="1870524"/>
                </a:lnTo>
                <a:lnTo>
                  <a:pt x="1535418" y="1872113"/>
                </a:lnTo>
                <a:lnTo>
                  <a:pt x="1529985" y="1873475"/>
                </a:lnTo>
                <a:lnTo>
                  <a:pt x="1524553" y="1874610"/>
                </a:lnTo>
                <a:lnTo>
                  <a:pt x="1518668" y="1874837"/>
                </a:lnTo>
                <a:lnTo>
                  <a:pt x="1168971" y="1874837"/>
                </a:lnTo>
                <a:lnTo>
                  <a:pt x="1163312" y="1874610"/>
                </a:lnTo>
                <a:lnTo>
                  <a:pt x="1157654" y="1873475"/>
                </a:lnTo>
                <a:lnTo>
                  <a:pt x="1152221" y="1872113"/>
                </a:lnTo>
                <a:lnTo>
                  <a:pt x="1147242" y="1870524"/>
                </a:lnTo>
                <a:lnTo>
                  <a:pt x="1142262" y="1867800"/>
                </a:lnTo>
                <a:lnTo>
                  <a:pt x="1137736" y="1865303"/>
                </a:lnTo>
                <a:lnTo>
                  <a:pt x="1133435" y="1861898"/>
                </a:lnTo>
                <a:lnTo>
                  <a:pt x="1129361" y="1858266"/>
                </a:lnTo>
                <a:lnTo>
                  <a:pt x="1125740" y="1854407"/>
                </a:lnTo>
                <a:lnTo>
                  <a:pt x="1122797" y="1850094"/>
                </a:lnTo>
                <a:lnTo>
                  <a:pt x="1119855" y="1845327"/>
                </a:lnTo>
                <a:lnTo>
                  <a:pt x="1117365" y="1840560"/>
                </a:lnTo>
                <a:lnTo>
                  <a:pt x="1115554" y="1835340"/>
                </a:lnTo>
                <a:lnTo>
                  <a:pt x="1114196" y="1829892"/>
                </a:lnTo>
                <a:lnTo>
                  <a:pt x="1113291" y="1824444"/>
                </a:lnTo>
                <a:lnTo>
                  <a:pt x="1112838" y="1818542"/>
                </a:lnTo>
                <a:lnTo>
                  <a:pt x="1112838" y="959355"/>
                </a:lnTo>
                <a:lnTo>
                  <a:pt x="1113291" y="953681"/>
                </a:lnTo>
                <a:lnTo>
                  <a:pt x="1114196" y="948006"/>
                </a:lnTo>
                <a:lnTo>
                  <a:pt x="1115554" y="942558"/>
                </a:lnTo>
                <a:lnTo>
                  <a:pt x="1117365" y="937337"/>
                </a:lnTo>
                <a:lnTo>
                  <a:pt x="1119855" y="932343"/>
                </a:lnTo>
                <a:lnTo>
                  <a:pt x="1122797" y="927803"/>
                </a:lnTo>
                <a:lnTo>
                  <a:pt x="1125740" y="923717"/>
                </a:lnTo>
                <a:lnTo>
                  <a:pt x="1129361" y="919404"/>
                </a:lnTo>
                <a:lnTo>
                  <a:pt x="1133435" y="915999"/>
                </a:lnTo>
                <a:lnTo>
                  <a:pt x="1137736" y="912821"/>
                </a:lnTo>
                <a:lnTo>
                  <a:pt x="1142262" y="909870"/>
                </a:lnTo>
                <a:lnTo>
                  <a:pt x="1147242" y="907600"/>
                </a:lnTo>
                <a:lnTo>
                  <a:pt x="1152221" y="905557"/>
                </a:lnTo>
                <a:lnTo>
                  <a:pt x="1157654" y="904195"/>
                </a:lnTo>
                <a:lnTo>
                  <a:pt x="1163312" y="903514"/>
                </a:lnTo>
                <a:lnTo>
                  <a:pt x="1168971" y="903287"/>
                </a:lnTo>
                <a:close/>
                <a:moveTo>
                  <a:pt x="1841899" y="450850"/>
                </a:moveTo>
                <a:lnTo>
                  <a:pt x="2191940" y="450850"/>
                </a:lnTo>
                <a:lnTo>
                  <a:pt x="2197604" y="451077"/>
                </a:lnTo>
                <a:lnTo>
                  <a:pt x="2203268" y="451985"/>
                </a:lnTo>
                <a:lnTo>
                  <a:pt x="2208706" y="453573"/>
                </a:lnTo>
                <a:lnTo>
                  <a:pt x="2213917" y="455388"/>
                </a:lnTo>
                <a:lnTo>
                  <a:pt x="2218674" y="457657"/>
                </a:lnTo>
                <a:lnTo>
                  <a:pt x="2223206" y="460380"/>
                </a:lnTo>
                <a:lnTo>
                  <a:pt x="2227510" y="463556"/>
                </a:lnTo>
                <a:lnTo>
                  <a:pt x="2231589" y="467186"/>
                </a:lnTo>
                <a:lnTo>
                  <a:pt x="2235214" y="471271"/>
                </a:lnTo>
                <a:lnTo>
                  <a:pt x="2238385" y="475582"/>
                </a:lnTo>
                <a:lnTo>
                  <a:pt x="2241104" y="480119"/>
                </a:lnTo>
                <a:lnTo>
                  <a:pt x="2243596" y="484884"/>
                </a:lnTo>
                <a:lnTo>
                  <a:pt x="2245636" y="490103"/>
                </a:lnTo>
                <a:lnTo>
                  <a:pt x="2246768" y="495548"/>
                </a:lnTo>
                <a:lnTo>
                  <a:pt x="2247675" y="501221"/>
                </a:lnTo>
                <a:lnTo>
                  <a:pt x="2247901" y="506893"/>
                </a:lnTo>
                <a:lnTo>
                  <a:pt x="2247901" y="1818568"/>
                </a:lnTo>
                <a:lnTo>
                  <a:pt x="2247675" y="1824468"/>
                </a:lnTo>
                <a:lnTo>
                  <a:pt x="2246768" y="1829913"/>
                </a:lnTo>
                <a:lnTo>
                  <a:pt x="2245636" y="1835358"/>
                </a:lnTo>
                <a:lnTo>
                  <a:pt x="2243596" y="1840577"/>
                </a:lnTo>
                <a:lnTo>
                  <a:pt x="2241104" y="1845342"/>
                </a:lnTo>
                <a:lnTo>
                  <a:pt x="2238385" y="1850107"/>
                </a:lnTo>
                <a:lnTo>
                  <a:pt x="2235214" y="1854418"/>
                </a:lnTo>
                <a:lnTo>
                  <a:pt x="2231589" y="1858275"/>
                </a:lnTo>
                <a:lnTo>
                  <a:pt x="2227510" y="1861905"/>
                </a:lnTo>
                <a:lnTo>
                  <a:pt x="2223206" y="1865309"/>
                </a:lnTo>
                <a:lnTo>
                  <a:pt x="2218674" y="1867804"/>
                </a:lnTo>
                <a:lnTo>
                  <a:pt x="2213917" y="1870527"/>
                </a:lnTo>
                <a:lnTo>
                  <a:pt x="2208706" y="1872115"/>
                </a:lnTo>
                <a:lnTo>
                  <a:pt x="2203268" y="1873477"/>
                </a:lnTo>
                <a:lnTo>
                  <a:pt x="2197604" y="1874611"/>
                </a:lnTo>
                <a:lnTo>
                  <a:pt x="2191940" y="1874838"/>
                </a:lnTo>
                <a:lnTo>
                  <a:pt x="1841899" y="1874838"/>
                </a:lnTo>
                <a:lnTo>
                  <a:pt x="1836235" y="1874611"/>
                </a:lnTo>
                <a:lnTo>
                  <a:pt x="1830798" y="1873477"/>
                </a:lnTo>
                <a:lnTo>
                  <a:pt x="1825360" y="1872115"/>
                </a:lnTo>
                <a:lnTo>
                  <a:pt x="1820149" y="1870527"/>
                </a:lnTo>
                <a:lnTo>
                  <a:pt x="1815165" y="1867804"/>
                </a:lnTo>
                <a:lnTo>
                  <a:pt x="1810633" y="1865309"/>
                </a:lnTo>
                <a:lnTo>
                  <a:pt x="1806329" y="1861905"/>
                </a:lnTo>
                <a:lnTo>
                  <a:pt x="1802477" y="1858275"/>
                </a:lnTo>
                <a:lnTo>
                  <a:pt x="1798852" y="1854418"/>
                </a:lnTo>
                <a:lnTo>
                  <a:pt x="1795454" y="1850107"/>
                </a:lnTo>
                <a:lnTo>
                  <a:pt x="1792508" y="1845342"/>
                </a:lnTo>
                <a:lnTo>
                  <a:pt x="1790243" y="1840577"/>
                </a:lnTo>
                <a:lnTo>
                  <a:pt x="1788430" y="1835358"/>
                </a:lnTo>
                <a:lnTo>
                  <a:pt x="1786844" y="1829913"/>
                </a:lnTo>
                <a:lnTo>
                  <a:pt x="1786165" y="1824468"/>
                </a:lnTo>
                <a:lnTo>
                  <a:pt x="1785938" y="1818568"/>
                </a:lnTo>
                <a:lnTo>
                  <a:pt x="1785938" y="506893"/>
                </a:lnTo>
                <a:lnTo>
                  <a:pt x="1786165" y="501221"/>
                </a:lnTo>
                <a:lnTo>
                  <a:pt x="1786844" y="495548"/>
                </a:lnTo>
                <a:lnTo>
                  <a:pt x="1788430" y="490103"/>
                </a:lnTo>
                <a:lnTo>
                  <a:pt x="1790243" y="484884"/>
                </a:lnTo>
                <a:lnTo>
                  <a:pt x="1792508" y="480119"/>
                </a:lnTo>
                <a:lnTo>
                  <a:pt x="1795454" y="475582"/>
                </a:lnTo>
                <a:lnTo>
                  <a:pt x="1798852" y="471271"/>
                </a:lnTo>
                <a:lnTo>
                  <a:pt x="1802477" y="467186"/>
                </a:lnTo>
                <a:lnTo>
                  <a:pt x="1806329" y="463556"/>
                </a:lnTo>
                <a:lnTo>
                  <a:pt x="1810633" y="460380"/>
                </a:lnTo>
                <a:lnTo>
                  <a:pt x="1815165" y="457657"/>
                </a:lnTo>
                <a:lnTo>
                  <a:pt x="1820149" y="455388"/>
                </a:lnTo>
                <a:lnTo>
                  <a:pt x="1825360" y="453573"/>
                </a:lnTo>
                <a:lnTo>
                  <a:pt x="1830798" y="451985"/>
                </a:lnTo>
                <a:lnTo>
                  <a:pt x="1836235" y="451077"/>
                </a:lnTo>
                <a:lnTo>
                  <a:pt x="1841899" y="450850"/>
                </a:lnTo>
                <a:close/>
                <a:moveTo>
                  <a:pt x="1458752" y="38100"/>
                </a:moveTo>
                <a:lnTo>
                  <a:pt x="1461698" y="38100"/>
                </a:lnTo>
                <a:lnTo>
                  <a:pt x="1464870" y="38100"/>
                </a:lnTo>
                <a:lnTo>
                  <a:pt x="1468043" y="38327"/>
                </a:lnTo>
                <a:lnTo>
                  <a:pt x="1470989" y="38554"/>
                </a:lnTo>
                <a:lnTo>
                  <a:pt x="1473935" y="39235"/>
                </a:lnTo>
                <a:lnTo>
                  <a:pt x="1477107" y="40143"/>
                </a:lnTo>
                <a:lnTo>
                  <a:pt x="1479827" y="40825"/>
                </a:lnTo>
                <a:lnTo>
                  <a:pt x="1482773" y="42187"/>
                </a:lnTo>
                <a:lnTo>
                  <a:pt x="1485718" y="43322"/>
                </a:lnTo>
                <a:lnTo>
                  <a:pt x="1488438" y="44684"/>
                </a:lnTo>
                <a:lnTo>
                  <a:pt x="1491157" y="46500"/>
                </a:lnTo>
                <a:lnTo>
                  <a:pt x="1493876" y="48317"/>
                </a:lnTo>
                <a:lnTo>
                  <a:pt x="1496143" y="50133"/>
                </a:lnTo>
                <a:lnTo>
                  <a:pt x="1498409" y="52176"/>
                </a:lnTo>
                <a:lnTo>
                  <a:pt x="1500675" y="54447"/>
                </a:lnTo>
                <a:lnTo>
                  <a:pt x="1502714" y="56490"/>
                </a:lnTo>
                <a:lnTo>
                  <a:pt x="1504754" y="59214"/>
                </a:lnTo>
                <a:lnTo>
                  <a:pt x="1506567" y="61485"/>
                </a:lnTo>
                <a:lnTo>
                  <a:pt x="1508153" y="64436"/>
                </a:lnTo>
                <a:lnTo>
                  <a:pt x="1509739" y="66934"/>
                </a:lnTo>
                <a:lnTo>
                  <a:pt x="1511099" y="69658"/>
                </a:lnTo>
                <a:lnTo>
                  <a:pt x="1512005" y="72609"/>
                </a:lnTo>
                <a:lnTo>
                  <a:pt x="1513138" y="75334"/>
                </a:lnTo>
                <a:lnTo>
                  <a:pt x="1514045" y="78512"/>
                </a:lnTo>
                <a:lnTo>
                  <a:pt x="1514725" y="81691"/>
                </a:lnTo>
                <a:lnTo>
                  <a:pt x="1515178" y="84642"/>
                </a:lnTo>
                <a:lnTo>
                  <a:pt x="1515405" y="87821"/>
                </a:lnTo>
                <a:lnTo>
                  <a:pt x="1543051" y="488083"/>
                </a:lnTo>
                <a:lnTo>
                  <a:pt x="1543051" y="493305"/>
                </a:lnTo>
                <a:lnTo>
                  <a:pt x="1542371" y="498754"/>
                </a:lnTo>
                <a:lnTo>
                  <a:pt x="1541691" y="503976"/>
                </a:lnTo>
                <a:lnTo>
                  <a:pt x="1540105" y="509198"/>
                </a:lnTo>
                <a:lnTo>
                  <a:pt x="1538066" y="513965"/>
                </a:lnTo>
                <a:lnTo>
                  <a:pt x="1535800" y="518506"/>
                </a:lnTo>
                <a:lnTo>
                  <a:pt x="1532854" y="522820"/>
                </a:lnTo>
                <a:lnTo>
                  <a:pt x="1529908" y="526906"/>
                </a:lnTo>
                <a:lnTo>
                  <a:pt x="1526282" y="530539"/>
                </a:lnTo>
                <a:lnTo>
                  <a:pt x="1522429" y="533944"/>
                </a:lnTo>
                <a:lnTo>
                  <a:pt x="1518350" y="537123"/>
                </a:lnTo>
                <a:lnTo>
                  <a:pt x="1513592" y="539620"/>
                </a:lnTo>
                <a:lnTo>
                  <a:pt x="1509059" y="541663"/>
                </a:lnTo>
                <a:lnTo>
                  <a:pt x="1503847" y="543253"/>
                </a:lnTo>
                <a:lnTo>
                  <a:pt x="1498635" y="544615"/>
                </a:lnTo>
                <a:lnTo>
                  <a:pt x="1493197" y="545069"/>
                </a:lnTo>
                <a:lnTo>
                  <a:pt x="1488211" y="545296"/>
                </a:lnTo>
                <a:lnTo>
                  <a:pt x="1482999" y="544842"/>
                </a:lnTo>
                <a:lnTo>
                  <a:pt x="1478014" y="543934"/>
                </a:lnTo>
                <a:lnTo>
                  <a:pt x="1473481" y="542799"/>
                </a:lnTo>
                <a:lnTo>
                  <a:pt x="1469629" y="541437"/>
                </a:lnTo>
                <a:lnTo>
                  <a:pt x="1466003" y="539847"/>
                </a:lnTo>
                <a:lnTo>
                  <a:pt x="1462604" y="537804"/>
                </a:lnTo>
                <a:lnTo>
                  <a:pt x="1459205" y="535761"/>
                </a:lnTo>
                <a:lnTo>
                  <a:pt x="1456032" y="533490"/>
                </a:lnTo>
                <a:lnTo>
                  <a:pt x="1453086" y="530766"/>
                </a:lnTo>
                <a:lnTo>
                  <a:pt x="1450367" y="528041"/>
                </a:lnTo>
                <a:lnTo>
                  <a:pt x="1447874" y="525090"/>
                </a:lnTo>
                <a:lnTo>
                  <a:pt x="1445382" y="522139"/>
                </a:lnTo>
                <a:lnTo>
                  <a:pt x="1443342" y="518733"/>
                </a:lnTo>
                <a:lnTo>
                  <a:pt x="1441529" y="515100"/>
                </a:lnTo>
                <a:lnTo>
                  <a:pt x="1439943" y="511468"/>
                </a:lnTo>
                <a:lnTo>
                  <a:pt x="1438583" y="507608"/>
                </a:lnTo>
                <a:lnTo>
                  <a:pt x="1437677" y="503749"/>
                </a:lnTo>
                <a:lnTo>
                  <a:pt x="1436770" y="499662"/>
                </a:lnTo>
                <a:lnTo>
                  <a:pt x="1436317" y="495348"/>
                </a:lnTo>
                <a:lnTo>
                  <a:pt x="1419775" y="256735"/>
                </a:lnTo>
                <a:lnTo>
                  <a:pt x="1404592" y="280119"/>
                </a:lnTo>
                <a:lnTo>
                  <a:pt x="1396434" y="292606"/>
                </a:lnTo>
                <a:lnTo>
                  <a:pt x="1387596" y="304866"/>
                </a:lnTo>
                <a:lnTo>
                  <a:pt x="1378531" y="317580"/>
                </a:lnTo>
                <a:lnTo>
                  <a:pt x="1369014" y="330748"/>
                </a:lnTo>
                <a:lnTo>
                  <a:pt x="1359270" y="343916"/>
                </a:lnTo>
                <a:lnTo>
                  <a:pt x="1348845" y="357311"/>
                </a:lnTo>
                <a:lnTo>
                  <a:pt x="1338421" y="370933"/>
                </a:lnTo>
                <a:lnTo>
                  <a:pt x="1327317" y="384782"/>
                </a:lnTo>
                <a:lnTo>
                  <a:pt x="1315760" y="398632"/>
                </a:lnTo>
                <a:lnTo>
                  <a:pt x="1303750" y="412935"/>
                </a:lnTo>
                <a:lnTo>
                  <a:pt x="1291513" y="426784"/>
                </a:lnTo>
                <a:lnTo>
                  <a:pt x="1278823" y="441314"/>
                </a:lnTo>
                <a:lnTo>
                  <a:pt x="1265679" y="455390"/>
                </a:lnTo>
                <a:lnTo>
                  <a:pt x="1252082" y="469920"/>
                </a:lnTo>
                <a:lnTo>
                  <a:pt x="1233500" y="488991"/>
                </a:lnTo>
                <a:lnTo>
                  <a:pt x="1214465" y="507608"/>
                </a:lnTo>
                <a:lnTo>
                  <a:pt x="1195430" y="525998"/>
                </a:lnTo>
                <a:lnTo>
                  <a:pt x="1175715" y="543707"/>
                </a:lnTo>
                <a:lnTo>
                  <a:pt x="1156226" y="560961"/>
                </a:lnTo>
                <a:lnTo>
                  <a:pt x="1136058" y="577762"/>
                </a:lnTo>
                <a:lnTo>
                  <a:pt x="1115663" y="594336"/>
                </a:lnTo>
                <a:lnTo>
                  <a:pt x="1095041" y="610455"/>
                </a:lnTo>
                <a:lnTo>
                  <a:pt x="1074193" y="625893"/>
                </a:lnTo>
                <a:lnTo>
                  <a:pt x="1053118" y="641105"/>
                </a:lnTo>
                <a:lnTo>
                  <a:pt x="1031590" y="655408"/>
                </a:lnTo>
                <a:lnTo>
                  <a:pt x="1010062" y="669711"/>
                </a:lnTo>
                <a:lnTo>
                  <a:pt x="988081" y="683333"/>
                </a:lnTo>
                <a:lnTo>
                  <a:pt x="966099" y="696501"/>
                </a:lnTo>
                <a:lnTo>
                  <a:pt x="943891" y="709442"/>
                </a:lnTo>
                <a:lnTo>
                  <a:pt x="921004" y="721702"/>
                </a:lnTo>
                <a:lnTo>
                  <a:pt x="906954" y="729194"/>
                </a:lnTo>
                <a:lnTo>
                  <a:pt x="892451" y="736232"/>
                </a:lnTo>
                <a:lnTo>
                  <a:pt x="878174" y="743497"/>
                </a:lnTo>
                <a:lnTo>
                  <a:pt x="863671" y="750309"/>
                </a:lnTo>
                <a:lnTo>
                  <a:pt x="848941" y="756893"/>
                </a:lnTo>
                <a:lnTo>
                  <a:pt x="834212" y="763477"/>
                </a:lnTo>
                <a:lnTo>
                  <a:pt x="819482" y="769834"/>
                </a:lnTo>
                <a:lnTo>
                  <a:pt x="804526" y="775736"/>
                </a:lnTo>
                <a:lnTo>
                  <a:pt x="789569" y="781866"/>
                </a:lnTo>
                <a:lnTo>
                  <a:pt x="774613" y="787542"/>
                </a:lnTo>
                <a:lnTo>
                  <a:pt x="759430" y="793218"/>
                </a:lnTo>
                <a:lnTo>
                  <a:pt x="744247" y="798440"/>
                </a:lnTo>
                <a:lnTo>
                  <a:pt x="729064" y="803435"/>
                </a:lnTo>
                <a:lnTo>
                  <a:pt x="713655" y="808657"/>
                </a:lnTo>
                <a:lnTo>
                  <a:pt x="698472" y="813197"/>
                </a:lnTo>
                <a:lnTo>
                  <a:pt x="682609" y="817965"/>
                </a:lnTo>
                <a:lnTo>
                  <a:pt x="667199" y="822279"/>
                </a:lnTo>
                <a:lnTo>
                  <a:pt x="651563" y="826365"/>
                </a:lnTo>
                <a:lnTo>
                  <a:pt x="635701" y="830452"/>
                </a:lnTo>
                <a:lnTo>
                  <a:pt x="620064" y="834084"/>
                </a:lnTo>
                <a:lnTo>
                  <a:pt x="604202" y="837717"/>
                </a:lnTo>
                <a:lnTo>
                  <a:pt x="588112" y="841350"/>
                </a:lnTo>
                <a:lnTo>
                  <a:pt x="572249" y="844528"/>
                </a:lnTo>
                <a:lnTo>
                  <a:pt x="555933" y="847479"/>
                </a:lnTo>
                <a:lnTo>
                  <a:pt x="539618" y="850431"/>
                </a:lnTo>
                <a:lnTo>
                  <a:pt x="523528" y="852928"/>
                </a:lnTo>
                <a:lnTo>
                  <a:pt x="507212" y="855653"/>
                </a:lnTo>
                <a:lnTo>
                  <a:pt x="490896" y="857923"/>
                </a:lnTo>
                <a:lnTo>
                  <a:pt x="474353" y="859966"/>
                </a:lnTo>
                <a:lnTo>
                  <a:pt x="458037" y="861783"/>
                </a:lnTo>
                <a:lnTo>
                  <a:pt x="441268" y="863372"/>
                </a:lnTo>
                <a:lnTo>
                  <a:pt x="424726" y="864961"/>
                </a:lnTo>
                <a:lnTo>
                  <a:pt x="419287" y="865188"/>
                </a:lnTo>
                <a:lnTo>
                  <a:pt x="414075" y="864734"/>
                </a:lnTo>
                <a:lnTo>
                  <a:pt x="409089" y="863826"/>
                </a:lnTo>
                <a:lnTo>
                  <a:pt x="404104" y="862464"/>
                </a:lnTo>
                <a:lnTo>
                  <a:pt x="400252" y="861329"/>
                </a:lnTo>
                <a:lnTo>
                  <a:pt x="396626" y="859739"/>
                </a:lnTo>
                <a:lnTo>
                  <a:pt x="393227" y="857923"/>
                </a:lnTo>
                <a:lnTo>
                  <a:pt x="389827" y="855880"/>
                </a:lnTo>
                <a:lnTo>
                  <a:pt x="386882" y="853609"/>
                </a:lnTo>
                <a:lnTo>
                  <a:pt x="383936" y="850885"/>
                </a:lnTo>
                <a:lnTo>
                  <a:pt x="381216" y="848161"/>
                </a:lnTo>
                <a:lnTo>
                  <a:pt x="378497" y="845209"/>
                </a:lnTo>
                <a:lnTo>
                  <a:pt x="376231" y="842258"/>
                </a:lnTo>
                <a:lnTo>
                  <a:pt x="374191" y="838852"/>
                </a:lnTo>
                <a:lnTo>
                  <a:pt x="372378" y="835447"/>
                </a:lnTo>
                <a:lnTo>
                  <a:pt x="370566" y="831814"/>
                </a:lnTo>
                <a:lnTo>
                  <a:pt x="369206" y="827955"/>
                </a:lnTo>
                <a:lnTo>
                  <a:pt x="368299" y="824095"/>
                </a:lnTo>
                <a:lnTo>
                  <a:pt x="367620" y="820008"/>
                </a:lnTo>
                <a:lnTo>
                  <a:pt x="366940" y="815922"/>
                </a:lnTo>
                <a:lnTo>
                  <a:pt x="366713" y="810473"/>
                </a:lnTo>
                <a:lnTo>
                  <a:pt x="367167" y="805024"/>
                </a:lnTo>
                <a:lnTo>
                  <a:pt x="368073" y="799802"/>
                </a:lnTo>
                <a:lnTo>
                  <a:pt x="369206" y="795034"/>
                </a:lnTo>
                <a:lnTo>
                  <a:pt x="371472" y="790040"/>
                </a:lnTo>
                <a:lnTo>
                  <a:pt x="373738" y="785272"/>
                </a:lnTo>
                <a:lnTo>
                  <a:pt x="376231" y="780958"/>
                </a:lnTo>
                <a:lnTo>
                  <a:pt x="379403" y="776872"/>
                </a:lnTo>
                <a:lnTo>
                  <a:pt x="383029" y="773239"/>
                </a:lnTo>
                <a:lnTo>
                  <a:pt x="386882" y="769607"/>
                </a:lnTo>
                <a:lnTo>
                  <a:pt x="390961" y="766882"/>
                </a:lnTo>
                <a:lnTo>
                  <a:pt x="395266" y="763931"/>
                </a:lnTo>
                <a:lnTo>
                  <a:pt x="400252" y="761887"/>
                </a:lnTo>
                <a:lnTo>
                  <a:pt x="405237" y="760071"/>
                </a:lnTo>
                <a:lnTo>
                  <a:pt x="410222" y="758709"/>
                </a:lnTo>
                <a:lnTo>
                  <a:pt x="415661" y="758255"/>
                </a:lnTo>
                <a:lnTo>
                  <a:pt x="431071" y="756666"/>
                </a:lnTo>
                <a:lnTo>
                  <a:pt x="446027" y="755076"/>
                </a:lnTo>
                <a:lnTo>
                  <a:pt x="461210" y="753714"/>
                </a:lnTo>
                <a:lnTo>
                  <a:pt x="476166" y="751898"/>
                </a:lnTo>
                <a:lnTo>
                  <a:pt x="491123" y="749854"/>
                </a:lnTo>
                <a:lnTo>
                  <a:pt x="506079" y="747357"/>
                </a:lnTo>
                <a:lnTo>
                  <a:pt x="521035" y="745087"/>
                </a:lnTo>
                <a:lnTo>
                  <a:pt x="535765" y="742589"/>
                </a:lnTo>
                <a:lnTo>
                  <a:pt x="550495" y="739638"/>
                </a:lnTo>
                <a:lnTo>
                  <a:pt x="565224" y="736913"/>
                </a:lnTo>
                <a:lnTo>
                  <a:pt x="579728" y="733735"/>
                </a:lnTo>
                <a:lnTo>
                  <a:pt x="594231" y="730329"/>
                </a:lnTo>
                <a:lnTo>
                  <a:pt x="608734" y="726697"/>
                </a:lnTo>
                <a:lnTo>
                  <a:pt x="623010" y="723064"/>
                </a:lnTo>
                <a:lnTo>
                  <a:pt x="637287" y="719432"/>
                </a:lnTo>
                <a:lnTo>
                  <a:pt x="651563" y="715345"/>
                </a:lnTo>
                <a:lnTo>
                  <a:pt x="665613" y="711259"/>
                </a:lnTo>
                <a:lnTo>
                  <a:pt x="679890" y="706945"/>
                </a:lnTo>
                <a:lnTo>
                  <a:pt x="693713" y="702404"/>
                </a:lnTo>
                <a:lnTo>
                  <a:pt x="707763" y="697864"/>
                </a:lnTo>
                <a:lnTo>
                  <a:pt x="721586" y="692869"/>
                </a:lnTo>
                <a:lnTo>
                  <a:pt x="735183" y="687874"/>
                </a:lnTo>
                <a:lnTo>
                  <a:pt x="749233" y="682652"/>
                </a:lnTo>
                <a:lnTo>
                  <a:pt x="762603" y="677430"/>
                </a:lnTo>
                <a:lnTo>
                  <a:pt x="776199" y="671755"/>
                </a:lnTo>
                <a:lnTo>
                  <a:pt x="789569" y="666079"/>
                </a:lnTo>
                <a:lnTo>
                  <a:pt x="803166" y="660176"/>
                </a:lnTo>
                <a:lnTo>
                  <a:pt x="816536" y="654273"/>
                </a:lnTo>
                <a:lnTo>
                  <a:pt x="829679" y="648143"/>
                </a:lnTo>
                <a:lnTo>
                  <a:pt x="842823" y="641559"/>
                </a:lnTo>
                <a:lnTo>
                  <a:pt x="855966" y="634975"/>
                </a:lnTo>
                <a:lnTo>
                  <a:pt x="868883" y="628164"/>
                </a:lnTo>
                <a:lnTo>
                  <a:pt x="889505" y="617039"/>
                </a:lnTo>
                <a:lnTo>
                  <a:pt x="910126" y="605460"/>
                </a:lnTo>
                <a:lnTo>
                  <a:pt x="930068" y="593655"/>
                </a:lnTo>
                <a:lnTo>
                  <a:pt x="950237" y="580941"/>
                </a:lnTo>
                <a:lnTo>
                  <a:pt x="970178" y="568000"/>
                </a:lnTo>
                <a:lnTo>
                  <a:pt x="989667" y="554832"/>
                </a:lnTo>
                <a:lnTo>
                  <a:pt x="1008929" y="540982"/>
                </a:lnTo>
                <a:lnTo>
                  <a:pt x="1027964" y="526906"/>
                </a:lnTo>
                <a:lnTo>
                  <a:pt x="1046773" y="512149"/>
                </a:lnTo>
                <a:lnTo>
                  <a:pt x="1065355" y="497165"/>
                </a:lnTo>
                <a:lnTo>
                  <a:pt x="1083937" y="481726"/>
                </a:lnTo>
                <a:lnTo>
                  <a:pt x="1102066" y="466061"/>
                </a:lnTo>
                <a:lnTo>
                  <a:pt x="1119742" y="449714"/>
                </a:lnTo>
                <a:lnTo>
                  <a:pt x="1137644" y="433141"/>
                </a:lnTo>
                <a:lnTo>
                  <a:pt x="1154866" y="416113"/>
                </a:lnTo>
                <a:lnTo>
                  <a:pt x="1171862" y="398859"/>
                </a:lnTo>
                <a:lnTo>
                  <a:pt x="1184779" y="385236"/>
                </a:lnTo>
                <a:lnTo>
                  <a:pt x="1197469" y="371841"/>
                </a:lnTo>
                <a:lnTo>
                  <a:pt x="1209480" y="358219"/>
                </a:lnTo>
                <a:lnTo>
                  <a:pt x="1221037" y="344597"/>
                </a:lnTo>
                <a:lnTo>
                  <a:pt x="1232367" y="331429"/>
                </a:lnTo>
                <a:lnTo>
                  <a:pt x="1243245" y="318261"/>
                </a:lnTo>
                <a:lnTo>
                  <a:pt x="1253895" y="305093"/>
                </a:lnTo>
                <a:lnTo>
                  <a:pt x="1263866" y="292606"/>
                </a:lnTo>
                <a:lnTo>
                  <a:pt x="1273384" y="279665"/>
                </a:lnTo>
                <a:lnTo>
                  <a:pt x="1282675" y="267178"/>
                </a:lnTo>
                <a:lnTo>
                  <a:pt x="1291739" y="255145"/>
                </a:lnTo>
                <a:lnTo>
                  <a:pt x="1300124" y="242886"/>
                </a:lnTo>
                <a:lnTo>
                  <a:pt x="1308282" y="231307"/>
                </a:lnTo>
                <a:lnTo>
                  <a:pt x="1316213" y="219728"/>
                </a:lnTo>
                <a:lnTo>
                  <a:pt x="1330263" y="197706"/>
                </a:lnTo>
                <a:lnTo>
                  <a:pt x="1107958" y="281027"/>
                </a:lnTo>
                <a:lnTo>
                  <a:pt x="1102746" y="282390"/>
                </a:lnTo>
                <a:lnTo>
                  <a:pt x="1097534" y="283525"/>
                </a:lnTo>
                <a:lnTo>
                  <a:pt x="1092322" y="283979"/>
                </a:lnTo>
                <a:lnTo>
                  <a:pt x="1087110" y="283979"/>
                </a:lnTo>
                <a:lnTo>
                  <a:pt x="1081898" y="283752"/>
                </a:lnTo>
                <a:lnTo>
                  <a:pt x="1076686" y="282844"/>
                </a:lnTo>
                <a:lnTo>
                  <a:pt x="1071927" y="281255"/>
                </a:lnTo>
                <a:lnTo>
                  <a:pt x="1067168" y="279438"/>
                </a:lnTo>
                <a:lnTo>
                  <a:pt x="1062636" y="277168"/>
                </a:lnTo>
                <a:lnTo>
                  <a:pt x="1058103" y="274216"/>
                </a:lnTo>
                <a:lnTo>
                  <a:pt x="1054251" y="270811"/>
                </a:lnTo>
                <a:lnTo>
                  <a:pt x="1050399" y="267178"/>
                </a:lnTo>
                <a:lnTo>
                  <a:pt x="1047226" y="263319"/>
                </a:lnTo>
                <a:lnTo>
                  <a:pt x="1044054" y="259005"/>
                </a:lnTo>
                <a:lnTo>
                  <a:pt x="1041561" y="254237"/>
                </a:lnTo>
                <a:lnTo>
                  <a:pt x="1039295" y="249470"/>
                </a:lnTo>
                <a:lnTo>
                  <a:pt x="1037482" y="244021"/>
                </a:lnTo>
                <a:lnTo>
                  <a:pt x="1036575" y="238799"/>
                </a:lnTo>
                <a:lnTo>
                  <a:pt x="1036122" y="233350"/>
                </a:lnTo>
                <a:lnTo>
                  <a:pt x="1036122" y="228355"/>
                </a:lnTo>
                <a:lnTo>
                  <a:pt x="1036349" y="223134"/>
                </a:lnTo>
                <a:lnTo>
                  <a:pt x="1037255" y="218139"/>
                </a:lnTo>
                <a:lnTo>
                  <a:pt x="1038841" y="213144"/>
                </a:lnTo>
                <a:lnTo>
                  <a:pt x="1040654" y="208376"/>
                </a:lnTo>
                <a:lnTo>
                  <a:pt x="1042920" y="203836"/>
                </a:lnTo>
                <a:lnTo>
                  <a:pt x="1045866" y="199295"/>
                </a:lnTo>
                <a:lnTo>
                  <a:pt x="1049266" y="195435"/>
                </a:lnTo>
                <a:lnTo>
                  <a:pt x="1052891" y="191576"/>
                </a:lnTo>
                <a:lnTo>
                  <a:pt x="1056744" y="188170"/>
                </a:lnTo>
                <a:lnTo>
                  <a:pt x="1061049" y="185219"/>
                </a:lnTo>
                <a:lnTo>
                  <a:pt x="1065582" y="182494"/>
                </a:lnTo>
                <a:lnTo>
                  <a:pt x="1070567" y="180451"/>
                </a:lnTo>
                <a:lnTo>
                  <a:pt x="1443569" y="41279"/>
                </a:lnTo>
                <a:lnTo>
                  <a:pt x="1446288" y="40370"/>
                </a:lnTo>
                <a:lnTo>
                  <a:pt x="1449461" y="39462"/>
                </a:lnTo>
                <a:lnTo>
                  <a:pt x="1452633" y="38781"/>
                </a:lnTo>
                <a:lnTo>
                  <a:pt x="1455579" y="38327"/>
                </a:lnTo>
                <a:lnTo>
                  <a:pt x="1458752" y="38100"/>
                </a:lnTo>
                <a:close/>
                <a:moveTo>
                  <a:pt x="102528" y="0"/>
                </a:moveTo>
                <a:lnTo>
                  <a:pt x="107971" y="454"/>
                </a:lnTo>
                <a:lnTo>
                  <a:pt x="113189" y="681"/>
                </a:lnTo>
                <a:lnTo>
                  <a:pt x="118406" y="1361"/>
                </a:lnTo>
                <a:lnTo>
                  <a:pt x="123169" y="2268"/>
                </a:lnTo>
                <a:lnTo>
                  <a:pt x="128386" y="3403"/>
                </a:lnTo>
                <a:lnTo>
                  <a:pt x="133376" y="4764"/>
                </a:lnTo>
                <a:lnTo>
                  <a:pt x="137913" y="6578"/>
                </a:lnTo>
                <a:lnTo>
                  <a:pt x="142450" y="8393"/>
                </a:lnTo>
                <a:lnTo>
                  <a:pt x="147213" y="10434"/>
                </a:lnTo>
                <a:lnTo>
                  <a:pt x="151523" y="12476"/>
                </a:lnTo>
                <a:lnTo>
                  <a:pt x="156059" y="14971"/>
                </a:lnTo>
                <a:lnTo>
                  <a:pt x="160143" y="17693"/>
                </a:lnTo>
                <a:lnTo>
                  <a:pt x="164225" y="20642"/>
                </a:lnTo>
                <a:lnTo>
                  <a:pt x="168082" y="23590"/>
                </a:lnTo>
                <a:lnTo>
                  <a:pt x="171711" y="26993"/>
                </a:lnTo>
                <a:lnTo>
                  <a:pt x="175340" y="30169"/>
                </a:lnTo>
                <a:lnTo>
                  <a:pt x="178743" y="33798"/>
                </a:lnTo>
                <a:lnTo>
                  <a:pt x="181918" y="37427"/>
                </a:lnTo>
                <a:lnTo>
                  <a:pt x="185094" y="41510"/>
                </a:lnTo>
                <a:lnTo>
                  <a:pt x="188043" y="45593"/>
                </a:lnTo>
                <a:lnTo>
                  <a:pt x="190538" y="49676"/>
                </a:lnTo>
                <a:lnTo>
                  <a:pt x="193033" y="53986"/>
                </a:lnTo>
                <a:lnTo>
                  <a:pt x="195074" y="58296"/>
                </a:lnTo>
                <a:lnTo>
                  <a:pt x="197343" y="63059"/>
                </a:lnTo>
                <a:lnTo>
                  <a:pt x="199157" y="67596"/>
                </a:lnTo>
                <a:lnTo>
                  <a:pt x="200745" y="72359"/>
                </a:lnTo>
                <a:lnTo>
                  <a:pt x="202106" y="77122"/>
                </a:lnTo>
                <a:lnTo>
                  <a:pt x="203467" y="82340"/>
                </a:lnTo>
                <a:lnTo>
                  <a:pt x="204148" y="87330"/>
                </a:lnTo>
                <a:lnTo>
                  <a:pt x="205055" y="92320"/>
                </a:lnTo>
                <a:lnTo>
                  <a:pt x="205282" y="97537"/>
                </a:lnTo>
                <a:lnTo>
                  <a:pt x="205509" y="102981"/>
                </a:lnTo>
                <a:lnTo>
                  <a:pt x="205509" y="2092965"/>
                </a:lnTo>
                <a:lnTo>
                  <a:pt x="2195719" y="2092965"/>
                </a:lnTo>
                <a:lnTo>
                  <a:pt x="2201163" y="2093192"/>
                </a:lnTo>
                <a:lnTo>
                  <a:pt x="2206380" y="2093419"/>
                </a:lnTo>
                <a:lnTo>
                  <a:pt x="2211597" y="2094326"/>
                </a:lnTo>
                <a:lnTo>
                  <a:pt x="2216587" y="2095233"/>
                </a:lnTo>
                <a:lnTo>
                  <a:pt x="2221578" y="2096367"/>
                </a:lnTo>
                <a:lnTo>
                  <a:pt x="2226568" y="2097501"/>
                </a:lnTo>
                <a:lnTo>
                  <a:pt x="2231105" y="2099316"/>
                </a:lnTo>
                <a:lnTo>
                  <a:pt x="2235868" y="2101131"/>
                </a:lnTo>
                <a:lnTo>
                  <a:pt x="2240405" y="2103172"/>
                </a:lnTo>
                <a:lnTo>
                  <a:pt x="2244714" y="2105667"/>
                </a:lnTo>
                <a:lnTo>
                  <a:pt x="2249251" y="2107936"/>
                </a:lnTo>
                <a:lnTo>
                  <a:pt x="2253334" y="2110658"/>
                </a:lnTo>
                <a:lnTo>
                  <a:pt x="2257417" y="2113606"/>
                </a:lnTo>
                <a:lnTo>
                  <a:pt x="2261273" y="2116328"/>
                </a:lnTo>
                <a:lnTo>
                  <a:pt x="2264902" y="2119731"/>
                </a:lnTo>
                <a:lnTo>
                  <a:pt x="2268532" y="2123133"/>
                </a:lnTo>
                <a:lnTo>
                  <a:pt x="2271934" y="2126763"/>
                </a:lnTo>
                <a:lnTo>
                  <a:pt x="2275337" y="2130619"/>
                </a:lnTo>
                <a:lnTo>
                  <a:pt x="2278285" y="2134475"/>
                </a:lnTo>
                <a:lnTo>
                  <a:pt x="2281234" y="2138331"/>
                </a:lnTo>
                <a:lnTo>
                  <a:pt x="2283729" y="2142414"/>
                </a:lnTo>
                <a:lnTo>
                  <a:pt x="2286224" y="2146724"/>
                </a:lnTo>
                <a:lnTo>
                  <a:pt x="2288720" y="2151260"/>
                </a:lnTo>
                <a:lnTo>
                  <a:pt x="2290761" y="2155797"/>
                </a:lnTo>
                <a:lnTo>
                  <a:pt x="2292576" y="2160560"/>
                </a:lnTo>
                <a:lnTo>
                  <a:pt x="2294164" y="2165324"/>
                </a:lnTo>
                <a:lnTo>
                  <a:pt x="2295298" y="2170087"/>
                </a:lnTo>
                <a:lnTo>
                  <a:pt x="2296659" y="2175304"/>
                </a:lnTo>
                <a:lnTo>
                  <a:pt x="2297339" y="2180068"/>
                </a:lnTo>
                <a:lnTo>
                  <a:pt x="2298246" y="2185285"/>
                </a:lnTo>
                <a:lnTo>
                  <a:pt x="2298473" y="2190729"/>
                </a:lnTo>
                <a:lnTo>
                  <a:pt x="2298700" y="2195946"/>
                </a:lnTo>
                <a:lnTo>
                  <a:pt x="2298473" y="2201163"/>
                </a:lnTo>
                <a:lnTo>
                  <a:pt x="2298246" y="2206380"/>
                </a:lnTo>
                <a:lnTo>
                  <a:pt x="2297339" y="2211597"/>
                </a:lnTo>
                <a:lnTo>
                  <a:pt x="2296659" y="2216361"/>
                </a:lnTo>
                <a:lnTo>
                  <a:pt x="2295298" y="2221578"/>
                </a:lnTo>
                <a:lnTo>
                  <a:pt x="2294164" y="2226568"/>
                </a:lnTo>
                <a:lnTo>
                  <a:pt x="2292576" y="2231105"/>
                </a:lnTo>
                <a:lnTo>
                  <a:pt x="2290761" y="2235868"/>
                </a:lnTo>
                <a:lnTo>
                  <a:pt x="2288720" y="2240405"/>
                </a:lnTo>
                <a:lnTo>
                  <a:pt x="2286224" y="2244941"/>
                </a:lnTo>
                <a:lnTo>
                  <a:pt x="2283729" y="2249251"/>
                </a:lnTo>
                <a:lnTo>
                  <a:pt x="2281234" y="2253334"/>
                </a:lnTo>
                <a:lnTo>
                  <a:pt x="2278285" y="2257417"/>
                </a:lnTo>
                <a:lnTo>
                  <a:pt x="2275337" y="2261273"/>
                </a:lnTo>
                <a:lnTo>
                  <a:pt x="2271934" y="2264902"/>
                </a:lnTo>
                <a:lnTo>
                  <a:pt x="2268532" y="2268532"/>
                </a:lnTo>
                <a:lnTo>
                  <a:pt x="2264902" y="2271934"/>
                </a:lnTo>
                <a:lnTo>
                  <a:pt x="2261273" y="2275337"/>
                </a:lnTo>
                <a:lnTo>
                  <a:pt x="2257417" y="2278059"/>
                </a:lnTo>
                <a:lnTo>
                  <a:pt x="2253334" y="2281234"/>
                </a:lnTo>
                <a:lnTo>
                  <a:pt x="2249251" y="2283729"/>
                </a:lnTo>
                <a:lnTo>
                  <a:pt x="2244714" y="2286451"/>
                </a:lnTo>
                <a:lnTo>
                  <a:pt x="2240405" y="2288493"/>
                </a:lnTo>
                <a:lnTo>
                  <a:pt x="2235868" y="2290534"/>
                </a:lnTo>
                <a:lnTo>
                  <a:pt x="2231105" y="2292349"/>
                </a:lnTo>
                <a:lnTo>
                  <a:pt x="2226568" y="2294164"/>
                </a:lnTo>
                <a:lnTo>
                  <a:pt x="2221578" y="2295298"/>
                </a:lnTo>
                <a:lnTo>
                  <a:pt x="2216587" y="2296659"/>
                </a:lnTo>
                <a:lnTo>
                  <a:pt x="2211597" y="2297566"/>
                </a:lnTo>
                <a:lnTo>
                  <a:pt x="2206380" y="2298246"/>
                </a:lnTo>
                <a:lnTo>
                  <a:pt x="2201163" y="2298473"/>
                </a:lnTo>
                <a:lnTo>
                  <a:pt x="2195719" y="2298700"/>
                </a:lnTo>
                <a:lnTo>
                  <a:pt x="102528" y="2298700"/>
                </a:lnTo>
                <a:lnTo>
                  <a:pt x="97310" y="2298473"/>
                </a:lnTo>
                <a:lnTo>
                  <a:pt x="92093" y="2298246"/>
                </a:lnTo>
                <a:lnTo>
                  <a:pt x="86876" y="2297566"/>
                </a:lnTo>
                <a:lnTo>
                  <a:pt x="81886" y="2296659"/>
                </a:lnTo>
                <a:lnTo>
                  <a:pt x="77122" y="2295298"/>
                </a:lnTo>
                <a:lnTo>
                  <a:pt x="72132" y="2294164"/>
                </a:lnTo>
                <a:lnTo>
                  <a:pt x="67142" y="2292349"/>
                </a:lnTo>
                <a:lnTo>
                  <a:pt x="62605" y="2290534"/>
                </a:lnTo>
                <a:lnTo>
                  <a:pt x="57842" y="2288493"/>
                </a:lnTo>
                <a:lnTo>
                  <a:pt x="53532" y="2286451"/>
                </a:lnTo>
                <a:lnTo>
                  <a:pt x="49449" y="2283729"/>
                </a:lnTo>
                <a:lnTo>
                  <a:pt x="45139" y="2281234"/>
                </a:lnTo>
                <a:lnTo>
                  <a:pt x="41283" y="2278059"/>
                </a:lnTo>
                <a:lnTo>
                  <a:pt x="37200" y="2275337"/>
                </a:lnTo>
                <a:lnTo>
                  <a:pt x="33344" y="2271934"/>
                </a:lnTo>
                <a:lnTo>
                  <a:pt x="29715" y="2268532"/>
                </a:lnTo>
                <a:lnTo>
                  <a:pt x="26539" y="2264902"/>
                </a:lnTo>
                <a:lnTo>
                  <a:pt x="23364" y="2261273"/>
                </a:lnTo>
                <a:lnTo>
                  <a:pt x="20188" y="2257417"/>
                </a:lnTo>
                <a:lnTo>
                  <a:pt x="17466" y="2253334"/>
                </a:lnTo>
                <a:lnTo>
                  <a:pt x="14517" y="2249251"/>
                </a:lnTo>
                <a:lnTo>
                  <a:pt x="12249" y="2244941"/>
                </a:lnTo>
                <a:lnTo>
                  <a:pt x="9981" y="2240405"/>
                </a:lnTo>
                <a:lnTo>
                  <a:pt x="7939" y="2235868"/>
                </a:lnTo>
                <a:lnTo>
                  <a:pt x="6125" y="2231105"/>
                </a:lnTo>
                <a:lnTo>
                  <a:pt x="4537" y="2226568"/>
                </a:lnTo>
                <a:lnTo>
                  <a:pt x="2949" y="2221578"/>
                </a:lnTo>
                <a:lnTo>
                  <a:pt x="2042" y="2216361"/>
                </a:lnTo>
                <a:lnTo>
                  <a:pt x="907" y="2211597"/>
                </a:lnTo>
                <a:lnTo>
                  <a:pt x="454" y="2206380"/>
                </a:lnTo>
                <a:lnTo>
                  <a:pt x="0" y="2201163"/>
                </a:lnTo>
                <a:lnTo>
                  <a:pt x="0" y="2195946"/>
                </a:lnTo>
                <a:lnTo>
                  <a:pt x="0" y="102981"/>
                </a:lnTo>
                <a:lnTo>
                  <a:pt x="0" y="97537"/>
                </a:lnTo>
                <a:lnTo>
                  <a:pt x="454" y="92320"/>
                </a:lnTo>
                <a:lnTo>
                  <a:pt x="907" y="87330"/>
                </a:lnTo>
                <a:lnTo>
                  <a:pt x="2042" y="82340"/>
                </a:lnTo>
                <a:lnTo>
                  <a:pt x="2949" y="77122"/>
                </a:lnTo>
                <a:lnTo>
                  <a:pt x="4537" y="72359"/>
                </a:lnTo>
                <a:lnTo>
                  <a:pt x="6125" y="67596"/>
                </a:lnTo>
                <a:lnTo>
                  <a:pt x="7939" y="63059"/>
                </a:lnTo>
                <a:lnTo>
                  <a:pt x="9981" y="58296"/>
                </a:lnTo>
                <a:lnTo>
                  <a:pt x="12249" y="53986"/>
                </a:lnTo>
                <a:lnTo>
                  <a:pt x="14517" y="49676"/>
                </a:lnTo>
                <a:lnTo>
                  <a:pt x="17466" y="45593"/>
                </a:lnTo>
                <a:lnTo>
                  <a:pt x="20188" y="41510"/>
                </a:lnTo>
                <a:lnTo>
                  <a:pt x="23364" y="37427"/>
                </a:lnTo>
                <a:lnTo>
                  <a:pt x="26539" y="33798"/>
                </a:lnTo>
                <a:lnTo>
                  <a:pt x="29715" y="30169"/>
                </a:lnTo>
                <a:lnTo>
                  <a:pt x="33344" y="26993"/>
                </a:lnTo>
                <a:lnTo>
                  <a:pt x="37200" y="23590"/>
                </a:lnTo>
                <a:lnTo>
                  <a:pt x="41283" y="20642"/>
                </a:lnTo>
                <a:lnTo>
                  <a:pt x="45139" y="17693"/>
                </a:lnTo>
                <a:lnTo>
                  <a:pt x="49449" y="14971"/>
                </a:lnTo>
                <a:lnTo>
                  <a:pt x="53532" y="12476"/>
                </a:lnTo>
                <a:lnTo>
                  <a:pt x="57842" y="10434"/>
                </a:lnTo>
                <a:lnTo>
                  <a:pt x="62605" y="8393"/>
                </a:lnTo>
                <a:lnTo>
                  <a:pt x="67142" y="6578"/>
                </a:lnTo>
                <a:lnTo>
                  <a:pt x="72132" y="4764"/>
                </a:lnTo>
                <a:lnTo>
                  <a:pt x="77122" y="3403"/>
                </a:lnTo>
                <a:lnTo>
                  <a:pt x="81886" y="2268"/>
                </a:lnTo>
                <a:lnTo>
                  <a:pt x="86876" y="1361"/>
                </a:lnTo>
                <a:lnTo>
                  <a:pt x="92093" y="681"/>
                </a:lnTo>
                <a:lnTo>
                  <a:pt x="97310" y="454"/>
                </a:lnTo>
                <a:lnTo>
                  <a:pt x="102528" y="0"/>
                </a:lnTo>
                <a:close/>
              </a:path>
            </a:pathLst>
          </a:custGeom>
          <a:solidFill>
            <a:schemeClr val="tx1"/>
          </a:solidFill>
          <a:ln>
            <a:noFill/>
          </a:ln>
        </p:spPr>
        <p:txBody>
          <a:bodyPr anchor="ctr">
            <a:scene3d>
              <a:camera prst="orthographicFront"/>
              <a:lightRig rig="threePt" dir="t"/>
            </a:scene3d>
            <a:sp3d contourW="12700">
              <a:contourClr>
                <a:srgbClr val="FFFFFF"/>
              </a:contourClr>
            </a:sp3d>
          </a:bodyPr>
          <a:p>
            <a:pPr algn="ctr" eaLnBrk="1" fontAlgn="auto" hangingPunct="1">
              <a:spcBef>
                <a:spcPts val="0"/>
              </a:spcBef>
              <a:spcAft>
                <a:spcPts val="0"/>
              </a:spcAft>
              <a:defRPr/>
            </a:pPr>
            <a:endParaRPr lang="zh-CN" altLang="en-US" kern="0">
              <a:solidFill>
                <a:schemeClr val="accent1"/>
              </a:solidFill>
              <a:latin typeface="+mn-lt"/>
              <a:ea typeface="+mn-ea"/>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8" grpId="0" bldLvl="0" animBg="1"/>
      <p:bldP spid="17" grpId="0" bldLvl="0" animBg="1"/>
      <p:bldP spid="13"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0" y="2202442"/>
            <a:ext cx="12192000" cy="2419703"/>
            <a:chOff x="170694" y="177982"/>
            <a:chExt cx="3936004" cy="781165"/>
          </a:xfrm>
        </p:grpSpPr>
        <p:sp>
          <p:nvSpPr>
            <p:cNvPr id="32" name="等腰三角形 31"/>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3" name="等腰三角形 32"/>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4" name="矩形 33"/>
            <p:cNvSpPr/>
            <p:nvPr/>
          </p:nvSpPr>
          <p:spPr>
            <a:xfrm>
              <a:off x="170694" y="261768"/>
              <a:ext cx="3936004" cy="611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5" name="平行四边形 34"/>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6" name="文本框 6"/>
            <p:cNvSpPr txBox="1"/>
            <p:nvPr/>
          </p:nvSpPr>
          <p:spPr>
            <a:xfrm>
              <a:off x="650907" y="284178"/>
              <a:ext cx="569115" cy="559446"/>
            </a:xfrm>
            <a:prstGeom prst="rect">
              <a:avLst/>
            </a:prstGeom>
            <a:noFill/>
          </p:spPr>
          <p:txBody>
            <a:bodyPr wrap="square" lIns="91440" tIns="45720" rIns="91440" bIns="45720" rtlCol="0">
              <a:spAutoFit/>
            </a:bodyPr>
            <a:lstStyle/>
            <a:p>
              <a:pPr defTabSz="1219200"/>
              <a:r>
                <a:rPr lang="en-US" altLang="zh-CN" sz="10665" dirty="0">
                  <a:solidFill>
                    <a:prstClr val="white">
                      <a:lumMod val="95000"/>
                    </a:prstClr>
                  </a:solidFill>
                  <a:latin typeface="Impact" panose="020B0806030902050204" pitchFamily="34" charset="0"/>
                  <a:ea typeface="宋体" panose="02010600030101010101" pitchFamily="2" charset="-122"/>
                </a:rPr>
                <a:t>04</a:t>
              </a:r>
              <a:endParaRPr lang="zh-CN" altLang="en-US" sz="10665" dirty="0">
                <a:solidFill>
                  <a:prstClr val="white">
                    <a:lumMod val="95000"/>
                  </a:prstClr>
                </a:solidFill>
                <a:latin typeface="Impact" panose="020B0806030902050204" pitchFamily="34" charset="0"/>
                <a:ea typeface="宋体" panose="02010600030101010101" pitchFamily="2" charset="-122"/>
              </a:endParaRPr>
            </a:p>
          </p:txBody>
        </p:sp>
      </p:grpSp>
      <p:grpSp>
        <p:nvGrpSpPr>
          <p:cNvPr id="38" name="组合 37"/>
          <p:cNvGrpSpPr/>
          <p:nvPr/>
        </p:nvGrpSpPr>
        <p:grpSpPr>
          <a:xfrm>
            <a:off x="7920203" y="1699760"/>
            <a:ext cx="576064" cy="577112"/>
            <a:chOff x="6084168" y="1274820"/>
            <a:chExt cx="432048" cy="432834"/>
          </a:xfrm>
        </p:grpSpPr>
        <p:sp>
          <p:nvSpPr>
            <p:cNvPr id="39"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40"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41" name="组合 40"/>
          <p:cNvGrpSpPr/>
          <p:nvPr/>
        </p:nvGrpSpPr>
        <p:grpSpPr>
          <a:xfrm>
            <a:off x="6192011" y="1700284"/>
            <a:ext cx="576064" cy="576064"/>
            <a:chOff x="4788024" y="1275213"/>
            <a:chExt cx="432048" cy="432048"/>
          </a:xfrm>
        </p:grpSpPr>
        <p:sp>
          <p:nvSpPr>
            <p:cNvPr id="43"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51"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52" name="组合 51"/>
          <p:cNvGrpSpPr/>
          <p:nvPr/>
        </p:nvGrpSpPr>
        <p:grpSpPr>
          <a:xfrm>
            <a:off x="7056109" y="1699760"/>
            <a:ext cx="577111" cy="577112"/>
            <a:chOff x="5436096" y="1274820"/>
            <a:chExt cx="432833" cy="432834"/>
          </a:xfrm>
        </p:grpSpPr>
        <p:sp>
          <p:nvSpPr>
            <p:cNvPr id="53"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54"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55" name="组合 54"/>
          <p:cNvGrpSpPr/>
          <p:nvPr/>
        </p:nvGrpSpPr>
        <p:grpSpPr>
          <a:xfrm>
            <a:off x="4463821" y="1699760"/>
            <a:ext cx="577111" cy="577112"/>
            <a:chOff x="3491880" y="1274820"/>
            <a:chExt cx="432833" cy="432834"/>
          </a:xfrm>
        </p:grpSpPr>
        <p:sp>
          <p:nvSpPr>
            <p:cNvPr id="56"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57"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58" name="组合 57"/>
          <p:cNvGrpSpPr/>
          <p:nvPr/>
        </p:nvGrpSpPr>
        <p:grpSpPr>
          <a:xfrm>
            <a:off x="5327917" y="1699760"/>
            <a:ext cx="577111" cy="577112"/>
            <a:chOff x="4139952" y="1274820"/>
            <a:chExt cx="432833" cy="432834"/>
          </a:xfrm>
        </p:grpSpPr>
        <p:sp>
          <p:nvSpPr>
            <p:cNvPr id="59"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60"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sp>
        <p:nvSpPr>
          <p:cNvPr id="61" name="TextBox 48"/>
          <p:cNvSpPr txBox="1"/>
          <p:nvPr/>
        </p:nvSpPr>
        <p:spPr>
          <a:xfrm>
            <a:off x="3970655" y="2890520"/>
            <a:ext cx="7067550" cy="1014730"/>
          </a:xfrm>
          <a:prstGeom prst="rect">
            <a:avLst/>
          </a:prstGeom>
          <a:noFill/>
        </p:spPr>
        <p:txBody>
          <a:bodyPr wrap="square" lIns="91445" tIns="45721" rIns="91445" bIns="45721" rtlCol="0">
            <a:spAutoFit/>
          </a:bodyPr>
          <a:lstStyle/>
          <a:p>
            <a:pPr defTabSz="1219200"/>
            <a:r>
              <a:rPr lang="zh-CN" altLang="en-US" sz="6000" dirty="0">
                <a:solidFill>
                  <a:schemeClr val="bg1"/>
                </a:solidFill>
                <a:latin typeface="华文隶书" panose="02010800040101010101" pitchFamily="2" charset="-122"/>
                <a:ea typeface="华文隶书" panose="02010800040101010101" pitchFamily="2" charset="-122"/>
                <a:sym typeface="+mn-ea"/>
              </a:rPr>
              <a:t>规划研究基础</a:t>
            </a:r>
            <a:endParaRPr lang="en-US" altLang="zh-CN" sz="6000" dirty="0">
              <a:solidFill>
                <a:schemeClr val="bg1"/>
              </a:solidFill>
              <a:latin typeface="华文隶书" panose="02010800040101010101" pitchFamily="2" charset="-122"/>
              <a:ea typeface="华文隶书" panose="02010800040101010101" pitchFamily="2" charset="-122"/>
              <a:sym typeface="+mn-ea"/>
            </a:endParaRPr>
          </a:p>
        </p:txBody>
      </p:sp>
      <p:grpSp>
        <p:nvGrpSpPr>
          <p:cNvPr id="37" name="组合 36"/>
          <p:cNvGrpSpPr/>
          <p:nvPr/>
        </p:nvGrpSpPr>
        <p:grpSpPr>
          <a:xfrm>
            <a:off x="0" y="171958"/>
            <a:ext cx="12192000" cy="457617"/>
            <a:chOff x="0" y="103186"/>
            <a:chExt cx="9721850" cy="364902"/>
          </a:xfrm>
        </p:grpSpPr>
        <p:cxnSp>
          <p:nvCxnSpPr>
            <p:cNvPr id="42" name="直接连接符 41"/>
            <p:cNvCxnSpPr/>
            <p:nvPr/>
          </p:nvCxnSpPr>
          <p:spPr>
            <a:xfrm>
              <a:off x="0" y="468088"/>
              <a:ext cx="97218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1843399" y="103186"/>
              <a:ext cx="2066885" cy="319659"/>
              <a:chOff x="3142454" y="31178"/>
              <a:chExt cx="2066885" cy="319659"/>
            </a:xfrm>
          </p:grpSpPr>
          <p:sp>
            <p:nvSpPr>
              <p:cNvPr id="45" name="五边形 44"/>
              <p:cNvSpPr/>
              <p:nvPr/>
            </p:nvSpPr>
            <p:spPr>
              <a:xfrm rot="5400000">
                <a:off x="4044133" y="-676692"/>
                <a:ext cx="319659" cy="1735399"/>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46" name="KSO_GT1.1.1"/>
              <p:cNvSpPr txBox="1"/>
              <p:nvPr/>
            </p:nvSpPr>
            <p:spPr>
              <a:xfrm>
                <a:off x="3142454" y="92488"/>
                <a:ext cx="2066885" cy="247650"/>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②骨干示范</a:t>
                </a:r>
                <a:endParaRPr lang="zh-CN" altLang="en-US" sz="1505" dirty="0">
                  <a:solidFill>
                    <a:srgbClr val="FFFFFF"/>
                  </a:solidFill>
                </a:endParaRPr>
              </a:p>
            </p:txBody>
          </p:sp>
        </p:grpSp>
      </p:grpSp>
      <p:grpSp>
        <p:nvGrpSpPr>
          <p:cNvPr id="47" name="组合 46"/>
          <p:cNvGrpSpPr/>
          <p:nvPr/>
        </p:nvGrpSpPr>
        <p:grpSpPr>
          <a:xfrm>
            <a:off x="-215118" y="171708"/>
            <a:ext cx="3260811" cy="586977"/>
            <a:chOff x="121344" y="72044"/>
            <a:chExt cx="2066885" cy="468053"/>
          </a:xfrm>
        </p:grpSpPr>
        <p:sp>
          <p:nvSpPr>
            <p:cNvPr id="48" name="五边形 47"/>
            <p:cNvSpPr/>
            <p:nvPr/>
          </p:nvSpPr>
          <p:spPr>
            <a:xfrm rot="5400000">
              <a:off x="901939" y="-361459"/>
              <a:ext cx="468053" cy="1335059"/>
            </a:xfrm>
            <a:prstGeom prst="homePlate">
              <a:avLst>
                <a:gd name="adj" fmla="val 1942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49" name="KSO_GT1.1.1"/>
            <p:cNvSpPr txBox="1"/>
            <p:nvPr/>
          </p:nvSpPr>
          <p:spPr>
            <a:xfrm>
              <a:off x="121344" y="144052"/>
              <a:ext cx="2066885" cy="247650"/>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①全员参与</a:t>
              </a:r>
              <a:endParaRPr lang="zh-CN" altLang="en-US" sz="1505" dirty="0">
                <a:solidFill>
                  <a:srgbClr val="FFFFFF"/>
                </a:solidFill>
              </a:endParaRPr>
            </a:p>
            <a:p>
              <a:pPr algn="ctr" defTabSz="583565" fontAlgn="base">
                <a:lnSpc>
                  <a:spcPct val="120000"/>
                </a:lnSpc>
                <a:spcBef>
                  <a:spcPct val="0"/>
                </a:spcBef>
                <a:spcAft>
                  <a:spcPct val="0"/>
                </a:spcAft>
              </a:pPr>
              <a:endParaRPr lang="en-US" altLang="zh-CN" sz="1505" dirty="0">
                <a:solidFill>
                  <a:srgbClr val="FFFFFF"/>
                </a:solidFill>
              </a:endParaRPr>
            </a:p>
          </p:txBody>
        </p:sp>
      </p:grpSp>
      <p:sp>
        <p:nvSpPr>
          <p:cNvPr id="50" name="五边形 95"/>
          <p:cNvSpPr/>
          <p:nvPr/>
        </p:nvSpPr>
        <p:spPr>
          <a:xfrm rot="5400000">
            <a:off x="5772447" y="-725242"/>
            <a:ext cx="400879" cy="2176333"/>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62" name="KSO_GT1.1.1"/>
          <p:cNvSpPr txBox="1"/>
          <p:nvPr/>
        </p:nvSpPr>
        <p:spPr>
          <a:xfrm>
            <a:off x="4641667" y="239373"/>
            <a:ext cx="2592044" cy="31057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③结构合理</a:t>
            </a:r>
            <a:endParaRPr lang="zh-CN" altLang="en-US" sz="1505"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800" fill="hold"/>
                                        <p:tgtEl>
                                          <p:spTgt spid="31"/>
                                        </p:tgtEl>
                                        <p:attrNameLst>
                                          <p:attrName>ppt_x</p:attrName>
                                        </p:attrNameLst>
                                      </p:cBhvr>
                                      <p:tavLst>
                                        <p:tav tm="0">
                                          <p:val>
                                            <p:strVal val="0-#ppt_w/2"/>
                                          </p:val>
                                        </p:tav>
                                        <p:tav tm="100000">
                                          <p:val>
                                            <p:strVal val="#ppt_x"/>
                                          </p:val>
                                        </p:tav>
                                      </p:tavLst>
                                    </p:anim>
                                    <p:anim calcmode="lin" valueType="num">
                                      <p:cBhvr additive="base">
                                        <p:cTn id="8" dur="8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par>
                                <p:cTn id="15" presetID="53" presetClass="entr" presetSubtype="16" fill="hold" nodeType="withEffect">
                                  <p:stCondLst>
                                    <p:cond delay="20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nodeType="withEffect">
                                  <p:stCondLst>
                                    <p:cond delay="40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16" fill="hold" nodeType="withEffect">
                                  <p:stCondLst>
                                    <p:cond delay="600"/>
                                  </p:st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ppt_w</p:attrName>
                                        </p:attrNameLst>
                                      </p:cBhvr>
                                      <p:tavLst>
                                        <p:tav tm="0">
                                          <p:val>
                                            <p:fltVal val="0"/>
                                          </p:val>
                                        </p:tav>
                                        <p:tav tm="100000">
                                          <p:val>
                                            <p:strVal val="#ppt_w"/>
                                          </p:val>
                                        </p:tav>
                                      </p:tavLst>
                                    </p:anim>
                                    <p:anim calcmode="lin" valueType="num">
                                      <p:cBhvr>
                                        <p:cTn id="28" dur="500" fill="hold"/>
                                        <p:tgtEl>
                                          <p:spTgt spid="52"/>
                                        </p:tgtEl>
                                        <p:attrNameLst>
                                          <p:attrName>ppt_h</p:attrName>
                                        </p:attrNameLst>
                                      </p:cBhvr>
                                      <p:tavLst>
                                        <p:tav tm="0">
                                          <p:val>
                                            <p:fltVal val="0"/>
                                          </p:val>
                                        </p:tav>
                                        <p:tav tm="100000">
                                          <p:val>
                                            <p:strVal val="#ppt_h"/>
                                          </p:val>
                                        </p:tav>
                                      </p:tavLst>
                                    </p:anim>
                                    <p:animEffect transition="in" filter="fade">
                                      <p:cBhvr>
                                        <p:cTn id="29" dur="500"/>
                                        <p:tgtEl>
                                          <p:spTgt spid="52"/>
                                        </p:tgtEl>
                                      </p:cBhvr>
                                    </p:animEffect>
                                  </p:childTnLst>
                                </p:cTn>
                              </p:par>
                              <p:par>
                                <p:cTn id="30" presetID="53" presetClass="entr" presetSubtype="16" fill="hold" nodeType="withEffect">
                                  <p:stCondLst>
                                    <p:cond delay="8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150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61"/>
                                        </p:tgtEl>
                                        <p:attrNameLst>
                                          <p:attrName>style.visibility</p:attrName>
                                        </p:attrNameLst>
                                      </p:cBhvr>
                                      <p:to>
                                        <p:strVal val="visible"/>
                                      </p:to>
                                    </p:set>
                                    <p:animEffect transition="in" filter="wipe(left)">
                                      <p:cBhvr>
                                        <p:cTn id="38" dur="200"/>
                                        <p:tgtEl>
                                          <p:spTgt spid="61"/>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61"/>
                                        </p:tgtEl>
                                      </p:cBhvr>
                                      <p:to x="80000" y="100000"/>
                                    </p:animScale>
                                    <p:anim by="(#ppt_w*0.10)" calcmode="lin" valueType="num">
                                      <p:cBhvr>
                                        <p:cTn id="41" dur="50" autoRev="1" fill="hold">
                                          <p:stCondLst>
                                            <p:cond delay="0"/>
                                          </p:stCondLst>
                                        </p:cTn>
                                        <p:tgtEl>
                                          <p:spTgt spid="61"/>
                                        </p:tgtEl>
                                        <p:attrNameLst>
                                          <p:attrName>ppt_x</p:attrName>
                                        </p:attrNameLst>
                                      </p:cBhvr>
                                    </p:anim>
                                    <p:anim by="(-#ppt_w*0.10)" calcmode="lin" valueType="num">
                                      <p:cBhvr>
                                        <p:cTn id="42" dur="50" autoRev="1" fill="hold">
                                          <p:stCondLst>
                                            <p:cond delay="0"/>
                                          </p:stCondLst>
                                        </p:cTn>
                                        <p:tgtEl>
                                          <p:spTgt spid="61"/>
                                        </p:tgtEl>
                                        <p:attrNameLst>
                                          <p:attrName>ppt_y</p:attrName>
                                        </p:attrNameLst>
                                      </p:cBhvr>
                                    </p:anim>
                                    <p:animRot by="-480000">
                                      <p:cBhvr>
                                        <p:cTn id="43" dur="50" autoRev="1" fill="hold">
                                          <p:stCondLst>
                                            <p:cond delay="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1"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931585" y="2245004"/>
            <a:ext cx="60959" cy="11664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2D050"/>
              </a:solidFill>
            </a:endParaRPr>
          </a:p>
        </p:txBody>
      </p:sp>
      <p:sp>
        <p:nvSpPr>
          <p:cNvPr id="6" name="矩形 5"/>
          <p:cNvSpPr/>
          <p:nvPr/>
        </p:nvSpPr>
        <p:spPr>
          <a:xfrm>
            <a:off x="10931585" y="4514539"/>
            <a:ext cx="60959" cy="11664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2D050"/>
              </a:solidFill>
            </a:endParaRPr>
          </a:p>
        </p:txBody>
      </p:sp>
      <p:sp>
        <p:nvSpPr>
          <p:cNvPr id="7" name="矩形 6"/>
          <p:cNvSpPr/>
          <p:nvPr/>
        </p:nvSpPr>
        <p:spPr>
          <a:xfrm>
            <a:off x="1204529" y="3483087"/>
            <a:ext cx="71695" cy="14376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2D050"/>
              </a:solidFill>
            </a:endParaRPr>
          </a:p>
        </p:txBody>
      </p:sp>
      <p:sp>
        <p:nvSpPr>
          <p:cNvPr id="8" name="矩形 7"/>
          <p:cNvSpPr/>
          <p:nvPr/>
        </p:nvSpPr>
        <p:spPr>
          <a:xfrm>
            <a:off x="2803412" y="3470632"/>
            <a:ext cx="1791571" cy="420370"/>
          </a:xfrm>
          <a:prstGeom prst="rect">
            <a:avLst/>
          </a:prstGeom>
          <a:noFill/>
          <a:ln>
            <a:noFill/>
          </a:ln>
        </p:spPr>
        <p:txBody>
          <a:bodyPr wrap="square">
            <a:spAutoFit/>
          </a:bodyPr>
          <a:lstStyle/>
          <a:p>
            <a:r>
              <a:rPr lang="zh-CN" altLang="en-US" sz="2135" b="1" dirty="0" smtClean="0">
                <a:solidFill>
                  <a:srgbClr val="FF0000"/>
                </a:solidFill>
                <a:latin typeface="微软雅黑" panose="020B0503020204020204" pitchFamily="34" charset="-122"/>
                <a:ea typeface="微软雅黑" panose="020B0503020204020204" pitchFamily="34" charset="-122"/>
              </a:rPr>
              <a:t>结构合理</a:t>
            </a:r>
            <a:endParaRPr lang="zh-CN" altLang="en-US" sz="2135" b="1" dirty="0" smtClean="0">
              <a:solidFill>
                <a:srgbClr val="FF0000"/>
              </a:solidFill>
              <a:latin typeface="微软雅黑" panose="020B0503020204020204" pitchFamily="34" charset="-122"/>
              <a:ea typeface="微软雅黑" panose="020B0503020204020204" pitchFamily="34" charset="-122"/>
            </a:endParaRPr>
          </a:p>
        </p:txBody>
      </p:sp>
      <p:sp>
        <p:nvSpPr>
          <p:cNvPr id="9" name="矩形 8"/>
          <p:cNvSpPr/>
          <p:nvPr/>
        </p:nvSpPr>
        <p:spPr>
          <a:xfrm>
            <a:off x="7440149" y="2007456"/>
            <a:ext cx="1791571" cy="420370"/>
          </a:xfrm>
          <a:prstGeom prst="rect">
            <a:avLst/>
          </a:prstGeom>
          <a:noFill/>
          <a:ln>
            <a:noFill/>
          </a:ln>
        </p:spPr>
        <p:txBody>
          <a:bodyPr wrap="square">
            <a:spAutoFit/>
          </a:bodyPr>
          <a:lstStyle/>
          <a:p>
            <a:r>
              <a:rPr lang="zh-CN" altLang="en-US" sz="2135" b="1" dirty="0" smtClean="0">
                <a:solidFill>
                  <a:srgbClr val="FF0000"/>
                </a:solidFill>
                <a:latin typeface="微软雅黑" panose="020B0503020204020204" pitchFamily="34" charset="-122"/>
                <a:ea typeface="微软雅黑" panose="020B0503020204020204" pitchFamily="34" charset="-122"/>
              </a:rPr>
              <a:t>全员参与</a:t>
            </a:r>
            <a:endParaRPr lang="zh-CN" altLang="en-US" sz="2135" b="1" dirty="0" smtClean="0">
              <a:solidFill>
                <a:srgbClr val="FF0000"/>
              </a:solidFill>
              <a:latin typeface="微软雅黑" panose="020B0503020204020204" pitchFamily="34" charset="-122"/>
              <a:ea typeface="微软雅黑" panose="020B0503020204020204" pitchFamily="34" charset="-122"/>
            </a:endParaRPr>
          </a:p>
        </p:txBody>
      </p:sp>
      <p:sp>
        <p:nvSpPr>
          <p:cNvPr id="10" name="矩形 9"/>
          <p:cNvSpPr/>
          <p:nvPr/>
        </p:nvSpPr>
        <p:spPr>
          <a:xfrm>
            <a:off x="7536160" y="4046641"/>
            <a:ext cx="1791571" cy="420370"/>
          </a:xfrm>
          <a:prstGeom prst="rect">
            <a:avLst/>
          </a:prstGeom>
          <a:noFill/>
          <a:ln>
            <a:noFill/>
          </a:ln>
        </p:spPr>
        <p:txBody>
          <a:bodyPr wrap="square">
            <a:spAutoFit/>
          </a:bodyPr>
          <a:lstStyle/>
          <a:p>
            <a:r>
              <a:rPr lang="zh-CN" altLang="en-US" sz="2135" b="1" dirty="0" smtClean="0">
                <a:solidFill>
                  <a:srgbClr val="FF0000"/>
                </a:solidFill>
                <a:latin typeface="微软雅黑" panose="020B0503020204020204" pitchFamily="34" charset="-122"/>
                <a:ea typeface="微软雅黑" panose="020B0503020204020204" pitchFamily="34" charset="-122"/>
              </a:rPr>
              <a:t>骨干示范</a:t>
            </a:r>
            <a:endParaRPr lang="zh-CN" altLang="en-US" sz="2135" b="1" dirty="0" smtClean="0">
              <a:solidFill>
                <a:srgbClr val="FF0000"/>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rot="19257533">
            <a:off x="4127949" y="2164896"/>
            <a:ext cx="3198419" cy="3285427"/>
            <a:chOff x="2478838" y="987574"/>
            <a:chExt cx="2765864" cy="2841105"/>
          </a:xfrm>
          <a:solidFill>
            <a:schemeClr val="accent1"/>
          </a:solidFill>
        </p:grpSpPr>
        <p:sp>
          <p:nvSpPr>
            <p:cNvPr id="12" name="空心弧 11"/>
            <p:cNvSpPr/>
            <p:nvPr/>
          </p:nvSpPr>
          <p:spPr>
            <a:xfrm rot="21348216">
              <a:off x="3923928" y="987574"/>
              <a:ext cx="1320774" cy="1320774"/>
            </a:xfrm>
            <a:prstGeom prst="blockArc">
              <a:avLst>
                <a:gd name="adj1" fmla="val 7357405"/>
                <a:gd name="adj2" fmla="val 202319"/>
                <a:gd name="adj3" fmla="val 94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2D050"/>
                </a:solidFill>
              </a:endParaRPr>
            </a:p>
          </p:txBody>
        </p:sp>
        <p:sp>
          <p:nvSpPr>
            <p:cNvPr id="13" name="空心弧 12"/>
            <p:cNvSpPr/>
            <p:nvPr/>
          </p:nvSpPr>
          <p:spPr>
            <a:xfrm rot="6234397" flipH="1">
              <a:off x="3593014" y="2127233"/>
              <a:ext cx="1320774" cy="1320774"/>
            </a:xfrm>
            <a:prstGeom prst="blockArc">
              <a:avLst>
                <a:gd name="adj1" fmla="val 7805638"/>
                <a:gd name="adj2" fmla="val 202319"/>
                <a:gd name="adj3" fmla="val 94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2D050"/>
                </a:solidFill>
              </a:endParaRPr>
            </a:p>
          </p:txBody>
        </p:sp>
        <p:sp>
          <p:nvSpPr>
            <p:cNvPr id="14" name="空心弧 13"/>
            <p:cNvSpPr/>
            <p:nvPr/>
          </p:nvSpPr>
          <p:spPr>
            <a:xfrm rot="20268222">
              <a:off x="2478838" y="2507905"/>
              <a:ext cx="1320774" cy="1320774"/>
            </a:xfrm>
            <a:prstGeom prst="blockArc">
              <a:avLst>
                <a:gd name="adj1" fmla="val 7357405"/>
                <a:gd name="adj2" fmla="val 202319"/>
                <a:gd name="adj3" fmla="val 94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2D050"/>
                </a:solidFill>
              </a:endParaRPr>
            </a:p>
          </p:txBody>
        </p:sp>
      </p:grpSp>
      <p:grpSp>
        <p:nvGrpSpPr>
          <p:cNvPr id="15" name="组合 14"/>
          <p:cNvGrpSpPr>
            <a:grpSpLocks noChangeAspect="1"/>
          </p:cNvGrpSpPr>
          <p:nvPr/>
        </p:nvGrpSpPr>
        <p:grpSpPr>
          <a:xfrm>
            <a:off x="5700748" y="3495917"/>
            <a:ext cx="860091" cy="644647"/>
            <a:chOff x="7419975" y="776288"/>
            <a:chExt cx="811213" cy="608013"/>
          </a:xfrm>
          <a:solidFill>
            <a:schemeClr val="accent1"/>
          </a:solidFill>
        </p:grpSpPr>
        <p:sp>
          <p:nvSpPr>
            <p:cNvPr id="16" name="Freeform 49"/>
            <p:cNvSpPr/>
            <p:nvPr/>
          </p:nvSpPr>
          <p:spPr bwMode="auto">
            <a:xfrm>
              <a:off x="7612063" y="776288"/>
              <a:ext cx="619125" cy="495300"/>
            </a:xfrm>
            <a:custGeom>
              <a:avLst/>
              <a:gdLst>
                <a:gd name="T0" fmla="*/ 146 w 165"/>
                <a:gd name="T1" fmla="*/ 19 h 132"/>
                <a:gd name="T2" fmla="*/ 78 w 165"/>
                <a:gd name="T3" fmla="*/ 19 h 132"/>
                <a:gd name="T4" fmla="*/ 62 w 165"/>
                <a:gd name="T5" fmla="*/ 0 h 132"/>
                <a:gd name="T6" fmla="*/ 22 w 165"/>
                <a:gd name="T7" fmla="*/ 0 h 132"/>
                <a:gd name="T8" fmla="*/ 3 w 165"/>
                <a:gd name="T9" fmla="*/ 10 h 132"/>
                <a:gd name="T10" fmla="*/ 0 w 165"/>
                <a:gd name="T11" fmla="*/ 20 h 132"/>
                <a:gd name="T12" fmla="*/ 0 w 165"/>
                <a:gd name="T13" fmla="*/ 21 h 132"/>
                <a:gd name="T14" fmla="*/ 0 w 165"/>
                <a:gd name="T15" fmla="*/ 23 h 132"/>
                <a:gd name="T16" fmla="*/ 0 w 165"/>
                <a:gd name="T17" fmla="*/ 25 h 132"/>
                <a:gd name="T18" fmla="*/ 0 w 165"/>
                <a:gd name="T19" fmla="*/ 54 h 132"/>
                <a:gd name="T20" fmla="*/ 0 w 165"/>
                <a:gd name="T21" fmla="*/ 100 h 132"/>
                <a:gd name="T22" fmla="*/ 15 w 165"/>
                <a:gd name="T23" fmla="*/ 89 h 132"/>
                <a:gd name="T24" fmla="*/ 13 w 165"/>
                <a:gd name="T25" fmla="*/ 78 h 132"/>
                <a:gd name="T26" fmla="*/ 14 w 165"/>
                <a:gd name="T27" fmla="*/ 67 h 132"/>
                <a:gd name="T28" fmla="*/ 61 w 165"/>
                <a:gd name="T29" fmla="*/ 30 h 132"/>
                <a:gd name="T30" fmla="*/ 61 w 165"/>
                <a:gd name="T31" fmla="*/ 30 h 132"/>
                <a:gd name="T32" fmla="*/ 72 w 165"/>
                <a:gd name="T33" fmla="*/ 31 h 132"/>
                <a:gd name="T34" fmla="*/ 72 w 165"/>
                <a:gd name="T35" fmla="*/ 31 h 132"/>
                <a:gd name="T36" fmla="*/ 109 w 165"/>
                <a:gd name="T37" fmla="*/ 78 h 132"/>
                <a:gd name="T38" fmla="*/ 109 w 165"/>
                <a:gd name="T39" fmla="*/ 78 h 132"/>
                <a:gd name="T40" fmla="*/ 108 w 165"/>
                <a:gd name="T41" fmla="*/ 89 h 132"/>
                <a:gd name="T42" fmla="*/ 108 w 165"/>
                <a:gd name="T43" fmla="*/ 89 h 132"/>
                <a:gd name="T44" fmla="*/ 108 w 165"/>
                <a:gd name="T45" fmla="*/ 89 h 132"/>
                <a:gd name="T46" fmla="*/ 61 w 165"/>
                <a:gd name="T47" fmla="*/ 126 h 132"/>
                <a:gd name="T48" fmla="*/ 61 w 165"/>
                <a:gd name="T49" fmla="*/ 126 h 132"/>
                <a:gd name="T50" fmla="*/ 50 w 165"/>
                <a:gd name="T51" fmla="*/ 125 h 132"/>
                <a:gd name="T52" fmla="*/ 36 w 165"/>
                <a:gd name="T53" fmla="*/ 119 h 132"/>
                <a:gd name="T54" fmla="*/ 17 w 165"/>
                <a:gd name="T55" fmla="*/ 132 h 132"/>
                <a:gd name="T56" fmla="*/ 19 w 165"/>
                <a:gd name="T57" fmla="*/ 132 h 132"/>
                <a:gd name="T58" fmla="*/ 146 w 165"/>
                <a:gd name="T59" fmla="*/ 132 h 132"/>
                <a:gd name="T60" fmla="*/ 165 w 165"/>
                <a:gd name="T61" fmla="*/ 114 h 132"/>
                <a:gd name="T62" fmla="*/ 165 w 165"/>
                <a:gd name="T63" fmla="*/ 38 h 132"/>
                <a:gd name="T64" fmla="*/ 146 w 165"/>
                <a:gd name="T65" fmla="*/ 1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 h="132">
                  <a:moveTo>
                    <a:pt x="146" y="19"/>
                  </a:moveTo>
                  <a:cubicBezTo>
                    <a:pt x="78" y="19"/>
                    <a:pt x="78" y="19"/>
                    <a:pt x="78" y="19"/>
                  </a:cubicBezTo>
                  <a:cubicBezTo>
                    <a:pt x="77" y="8"/>
                    <a:pt x="69" y="0"/>
                    <a:pt x="62" y="0"/>
                  </a:cubicBezTo>
                  <a:cubicBezTo>
                    <a:pt x="22" y="0"/>
                    <a:pt x="22" y="0"/>
                    <a:pt x="22" y="0"/>
                  </a:cubicBezTo>
                  <a:cubicBezTo>
                    <a:pt x="12" y="0"/>
                    <a:pt x="6" y="4"/>
                    <a:pt x="3" y="10"/>
                  </a:cubicBezTo>
                  <a:cubicBezTo>
                    <a:pt x="1" y="13"/>
                    <a:pt x="0" y="17"/>
                    <a:pt x="0" y="20"/>
                  </a:cubicBezTo>
                  <a:cubicBezTo>
                    <a:pt x="0" y="21"/>
                    <a:pt x="0" y="21"/>
                    <a:pt x="0" y="21"/>
                  </a:cubicBezTo>
                  <a:cubicBezTo>
                    <a:pt x="0" y="22"/>
                    <a:pt x="0" y="22"/>
                    <a:pt x="0" y="23"/>
                  </a:cubicBezTo>
                  <a:cubicBezTo>
                    <a:pt x="0" y="24"/>
                    <a:pt x="0" y="24"/>
                    <a:pt x="0" y="25"/>
                  </a:cubicBezTo>
                  <a:cubicBezTo>
                    <a:pt x="0" y="54"/>
                    <a:pt x="0" y="54"/>
                    <a:pt x="0" y="54"/>
                  </a:cubicBezTo>
                  <a:cubicBezTo>
                    <a:pt x="0" y="54"/>
                    <a:pt x="0" y="82"/>
                    <a:pt x="0" y="100"/>
                  </a:cubicBezTo>
                  <a:cubicBezTo>
                    <a:pt x="15" y="89"/>
                    <a:pt x="15" y="89"/>
                    <a:pt x="15" y="89"/>
                  </a:cubicBezTo>
                  <a:cubicBezTo>
                    <a:pt x="14" y="86"/>
                    <a:pt x="13" y="82"/>
                    <a:pt x="13" y="78"/>
                  </a:cubicBezTo>
                  <a:cubicBezTo>
                    <a:pt x="13" y="74"/>
                    <a:pt x="14" y="71"/>
                    <a:pt x="14" y="67"/>
                  </a:cubicBezTo>
                  <a:cubicBezTo>
                    <a:pt x="20" y="45"/>
                    <a:pt x="39" y="30"/>
                    <a:pt x="61" y="30"/>
                  </a:cubicBezTo>
                  <a:cubicBezTo>
                    <a:pt x="61" y="30"/>
                    <a:pt x="61" y="30"/>
                    <a:pt x="61" y="30"/>
                  </a:cubicBezTo>
                  <a:cubicBezTo>
                    <a:pt x="65" y="30"/>
                    <a:pt x="68" y="30"/>
                    <a:pt x="72" y="31"/>
                  </a:cubicBezTo>
                  <a:cubicBezTo>
                    <a:pt x="72" y="31"/>
                    <a:pt x="72" y="31"/>
                    <a:pt x="72" y="31"/>
                  </a:cubicBezTo>
                  <a:cubicBezTo>
                    <a:pt x="94" y="37"/>
                    <a:pt x="109" y="56"/>
                    <a:pt x="109" y="78"/>
                  </a:cubicBezTo>
                  <a:cubicBezTo>
                    <a:pt x="109" y="78"/>
                    <a:pt x="109" y="78"/>
                    <a:pt x="109" y="78"/>
                  </a:cubicBezTo>
                  <a:cubicBezTo>
                    <a:pt x="109" y="82"/>
                    <a:pt x="109" y="85"/>
                    <a:pt x="108" y="89"/>
                  </a:cubicBezTo>
                  <a:cubicBezTo>
                    <a:pt x="108" y="89"/>
                    <a:pt x="108" y="89"/>
                    <a:pt x="108" y="89"/>
                  </a:cubicBezTo>
                  <a:cubicBezTo>
                    <a:pt x="108" y="89"/>
                    <a:pt x="108" y="89"/>
                    <a:pt x="108" y="89"/>
                  </a:cubicBezTo>
                  <a:cubicBezTo>
                    <a:pt x="103" y="111"/>
                    <a:pt x="83" y="126"/>
                    <a:pt x="61" y="126"/>
                  </a:cubicBezTo>
                  <a:cubicBezTo>
                    <a:pt x="61" y="126"/>
                    <a:pt x="61" y="126"/>
                    <a:pt x="61" y="126"/>
                  </a:cubicBezTo>
                  <a:cubicBezTo>
                    <a:pt x="58" y="126"/>
                    <a:pt x="54" y="126"/>
                    <a:pt x="50" y="125"/>
                  </a:cubicBezTo>
                  <a:cubicBezTo>
                    <a:pt x="45" y="124"/>
                    <a:pt x="40" y="121"/>
                    <a:pt x="36" y="119"/>
                  </a:cubicBezTo>
                  <a:cubicBezTo>
                    <a:pt x="17" y="132"/>
                    <a:pt x="17" y="132"/>
                    <a:pt x="17" y="132"/>
                  </a:cubicBezTo>
                  <a:cubicBezTo>
                    <a:pt x="17" y="132"/>
                    <a:pt x="18" y="132"/>
                    <a:pt x="19" y="132"/>
                  </a:cubicBezTo>
                  <a:cubicBezTo>
                    <a:pt x="146" y="132"/>
                    <a:pt x="146" y="132"/>
                    <a:pt x="146" y="132"/>
                  </a:cubicBezTo>
                  <a:cubicBezTo>
                    <a:pt x="157" y="132"/>
                    <a:pt x="165" y="124"/>
                    <a:pt x="165" y="114"/>
                  </a:cubicBezTo>
                  <a:cubicBezTo>
                    <a:pt x="165" y="38"/>
                    <a:pt x="165" y="38"/>
                    <a:pt x="165" y="38"/>
                  </a:cubicBezTo>
                  <a:cubicBezTo>
                    <a:pt x="165" y="27"/>
                    <a:pt x="157" y="19"/>
                    <a:pt x="146" y="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2D050"/>
                </a:solidFill>
              </a:endParaRPr>
            </a:p>
          </p:txBody>
        </p:sp>
        <p:sp>
          <p:nvSpPr>
            <p:cNvPr id="17" name="Freeform 50"/>
            <p:cNvSpPr>
              <a:spLocks noEditPoints="1"/>
            </p:cNvSpPr>
            <p:nvPr/>
          </p:nvSpPr>
          <p:spPr bwMode="auto">
            <a:xfrm>
              <a:off x="7419975" y="900113"/>
              <a:ext cx="593725" cy="484188"/>
            </a:xfrm>
            <a:custGeom>
              <a:avLst/>
              <a:gdLst>
                <a:gd name="T0" fmla="*/ 158 w 158"/>
                <a:gd name="T1" fmla="*/ 45 h 129"/>
                <a:gd name="T2" fmla="*/ 123 w 158"/>
                <a:gd name="T3" fmla="*/ 1 h 129"/>
                <a:gd name="T4" fmla="*/ 112 w 158"/>
                <a:gd name="T5" fmla="*/ 0 h 129"/>
                <a:gd name="T6" fmla="*/ 112 w 158"/>
                <a:gd name="T7" fmla="*/ 0 h 129"/>
                <a:gd name="T8" fmla="*/ 112 w 158"/>
                <a:gd name="T9" fmla="*/ 0 h 129"/>
                <a:gd name="T10" fmla="*/ 68 w 158"/>
                <a:gd name="T11" fmla="*/ 35 h 129"/>
                <a:gd name="T12" fmla="*/ 67 w 158"/>
                <a:gd name="T13" fmla="*/ 45 h 129"/>
                <a:gd name="T14" fmla="*/ 68 w 158"/>
                <a:gd name="T15" fmla="*/ 57 h 129"/>
                <a:gd name="T16" fmla="*/ 68 w 158"/>
                <a:gd name="T17" fmla="*/ 57 h 129"/>
                <a:gd name="T18" fmla="*/ 51 w 158"/>
                <a:gd name="T19" fmla="*/ 70 h 129"/>
                <a:gd name="T20" fmla="*/ 6 w 158"/>
                <a:gd name="T21" fmla="*/ 101 h 129"/>
                <a:gd name="T22" fmla="*/ 0 w 158"/>
                <a:gd name="T23" fmla="*/ 113 h 129"/>
                <a:gd name="T24" fmla="*/ 0 w 158"/>
                <a:gd name="T25" fmla="*/ 113 h 129"/>
                <a:gd name="T26" fmla="*/ 0 w 158"/>
                <a:gd name="T27" fmla="*/ 113 h 129"/>
                <a:gd name="T28" fmla="*/ 3 w 158"/>
                <a:gd name="T29" fmla="*/ 121 h 129"/>
                <a:gd name="T30" fmla="*/ 4 w 158"/>
                <a:gd name="T31" fmla="*/ 123 h 129"/>
                <a:gd name="T32" fmla="*/ 16 w 158"/>
                <a:gd name="T33" fmla="*/ 129 h 129"/>
                <a:gd name="T34" fmla="*/ 16 w 158"/>
                <a:gd name="T35" fmla="*/ 129 h 129"/>
                <a:gd name="T36" fmla="*/ 16 w 158"/>
                <a:gd name="T37" fmla="*/ 129 h 129"/>
                <a:gd name="T38" fmla="*/ 24 w 158"/>
                <a:gd name="T39" fmla="*/ 127 h 129"/>
                <a:gd name="T40" fmla="*/ 26 w 158"/>
                <a:gd name="T41" fmla="*/ 125 h 129"/>
                <a:gd name="T42" fmla="*/ 26 w 158"/>
                <a:gd name="T43" fmla="*/ 125 h 129"/>
                <a:gd name="T44" fmla="*/ 64 w 158"/>
                <a:gd name="T45" fmla="*/ 98 h 129"/>
                <a:gd name="T46" fmla="*/ 87 w 158"/>
                <a:gd name="T47" fmla="*/ 83 h 129"/>
                <a:gd name="T48" fmla="*/ 87 w 158"/>
                <a:gd name="T49" fmla="*/ 83 h 129"/>
                <a:gd name="T50" fmla="*/ 102 w 158"/>
                <a:gd name="T51" fmla="*/ 89 h 129"/>
                <a:gd name="T52" fmla="*/ 112 w 158"/>
                <a:gd name="T53" fmla="*/ 91 h 129"/>
                <a:gd name="T54" fmla="*/ 112 w 158"/>
                <a:gd name="T55" fmla="*/ 91 h 129"/>
                <a:gd name="T56" fmla="*/ 156 w 158"/>
                <a:gd name="T57" fmla="*/ 56 h 129"/>
                <a:gd name="T58" fmla="*/ 156 w 158"/>
                <a:gd name="T59" fmla="*/ 56 h 129"/>
                <a:gd name="T60" fmla="*/ 156 w 158"/>
                <a:gd name="T61" fmla="*/ 55 h 129"/>
                <a:gd name="T62" fmla="*/ 158 w 158"/>
                <a:gd name="T63" fmla="*/ 45 h 129"/>
                <a:gd name="T64" fmla="*/ 48 w 158"/>
                <a:gd name="T65" fmla="*/ 104 h 129"/>
                <a:gd name="T66" fmla="*/ 47 w 158"/>
                <a:gd name="T67" fmla="*/ 102 h 129"/>
                <a:gd name="T68" fmla="*/ 48 w 158"/>
                <a:gd name="T69" fmla="*/ 104 h 129"/>
                <a:gd name="T70" fmla="*/ 24 w 158"/>
                <a:gd name="T71" fmla="*/ 120 h 129"/>
                <a:gd name="T72" fmla="*/ 19 w 158"/>
                <a:gd name="T73" fmla="*/ 121 h 129"/>
                <a:gd name="T74" fmla="*/ 11 w 158"/>
                <a:gd name="T75" fmla="*/ 117 h 129"/>
                <a:gd name="T76" fmla="*/ 10 w 158"/>
                <a:gd name="T77" fmla="*/ 112 h 129"/>
                <a:gd name="T78" fmla="*/ 14 w 158"/>
                <a:gd name="T79" fmla="*/ 105 h 129"/>
                <a:gd name="T80" fmla="*/ 38 w 158"/>
                <a:gd name="T81" fmla="*/ 88 h 129"/>
                <a:gd name="T82" fmla="*/ 43 w 158"/>
                <a:gd name="T83" fmla="*/ 87 h 129"/>
                <a:gd name="T84" fmla="*/ 51 w 158"/>
                <a:gd name="T85" fmla="*/ 91 h 129"/>
                <a:gd name="T86" fmla="*/ 52 w 158"/>
                <a:gd name="T87" fmla="*/ 96 h 129"/>
                <a:gd name="T88" fmla="*/ 48 w 158"/>
                <a:gd name="T89" fmla="*/ 104 h 129"/>
                <a:gd name="T90" fmla="*/ 113 w 158"/>
                <a:gd name="T91" fmla="*/ 74 h 129"/>
                <a:gd name="T92" fmla="*/ 83 w 158"/>
                <a:gd name="T93" fmla="*/ 44 h 129"/>
                <a:gd name="T94" fmla="*/ 113 w 158"/>
                <a:gd name="T95" fmla="*/ 14 h 129"/>
                <a:gd name="T96" fmla="*/ 143 w 158"/>
                <a:gd name="T97" fmla="*/ 44 h 129"/>
                <a:gd name="T98" fmla="*/ 113 w 158"/>
                <a:gd name="T99" fmla="*/ 7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8" h="129">
                  <a:moveTo>
                    <a:pt x="158" y="45"/>
                  </a:moveTo>
                  <a:cubicBezTo>
                    <a:pt x="158" y="24"/>
                    <a:pt x="144" y="6"/>
                    <a:pt x="123" y="1"/>
                  </a:cubicBezTo>
                  <a:cubicBezTo>
                    <a:pt x="119" y="0"/>
                    <a:pt x="116" y="0"/>
                    <a:pt x="112" y="0"/>
                  </a:cubicBezTo>
                  <a:cubicBezTo>
                    <a:pt x="112" y="0"/>
                    <a:pt x="112" y="0"/>
                    <a:pt x="112" y="0"/>
                  </a:cubicBezTo>
                  <a:cubicBezTo>
                    <a:pt x="112" y="0"/>
                    <a:pt x="112" y="0"/>
                    <a:pt x="112" y="0"/>
                  </a:cubicBezTo>
                  <a:cubicBezTo>
                    <a:pt x="91" y="0"/>
                    <a:pt x="73" y="14"/>
                    <a:pt x="68" y="35"/>
                  </a:cubicBezTo>
                  <a:cubicBezTo>
                    <a:pt x="67" y="38"/>
                    <a:pt x="67" y="42"/>
                    <a:pt x="67" y="45"/>
                  </a:cubicBezTo>
                  <a:cubicBezTo>
                    <a:pt x="67" y="49"/>
                    <a:pt x="67" y="53"/>
                    <a:pt x="68" y="57"/>
                  </a:cubicBezTo>
                  <a:cubicBezTo>
                    <a:pt x="68" y="57"/>
                    <a:pt x="68" y="57"/>
                    <a:pt x="68" y="57"/>
                  </a:cubicBezTo>
                  <a:cubicBezTo>
                    <a:pt x="51" y="70"/>
                    <a:pt x="51" y="70"/>
                    <a:pt x="51" y="70"/>
                  </a:cubicBezTo>
                  <a:cubicBezTo>
                    <a:pt x="6" y="101"/>
                    <a:pt x="6" y="101"/>
                    <a:pt x="6" y="101"/>
                  </a:cubicBezTo>
                  <a:cubicBezTo>
                    <a:pt x="2" y="104"/>
                    <a:pt x="0" y="109"/>
                    <a:pt x="0" y="113"/>
                  </a:cubicBezTo>
                  <a:cubicBezTo>
                    <a:pt x="0" y="113"/>
                    <a:pt x="0" y="113"/>
                    <a:pt x="0" y="113"/>
                  </a:cubicBezTo>
                  <a:cubicBezTo>
                    <a:pt x="0" y="113"/>
                    <a:pt x="0" y="113"/>
                    <a:pt x="0" y="113"/>
                  </a:cubicBezTo>
                  <a:cubicBezTo>
                    <a:pt x="0" y="116"/>
                    <a:pt x="1" y="119"/>
                    <a:pt x="3" y="121"/>
                  </a:cubicBezTo>
                  <a:cubicBezTo>
                    <a:pt x="4" y="123"/>
                    <a:pt x="4" y="123"/>
                    <a:pt x="4" y="123"/>
                  </a:cubicBezTo>
                  <a:cubicBezTo>
                    <a:pt x="7" y="127"/>
                    <a:pt x="12" y="129"/>
                    <a:pt x="16" y="129"/>
                  </a:cubicBezTo>
                  <a:cubicBezTo>
                    <a:pt x="16" y="129"/>
                    <a:pt x="16" y="129"/>
                    <a:pt x="16" y="129"/>
                  </a:cubicBezTo>
                  <a:cubicBezTo>
                    <a:pt x="16" y="129"/>
                    <a:pt x="16" y="129"/>
                    <a:pt x="16" y="129"/>
                  </a:cubicBezTo>
                  <a:cubicBezTo>
                    <a:pt x="19" y="129"/>
                    <a:pt x="22" y="129"/>
                    <a:pt x="24" y="127"/>
                  </a:cubicBezTo>
                  <a:cubicBezTo>
                    <a:pt x="26" y="125"/>
                    <a:pt x="26" y="125"/>
                    <a:pt x="26" y="125"/>
                  </a:cubicBezTo>
                  <a:cubicBezTo>
                    <a:pt x="26" y="125"/>
                    <a:pt x="26" y="125"/>
                    <a:pt x="26" y="125"/>
                  </a:cubicBezTo>
                  <a:cubicBezTo>
                    <a:pt x="64" y="98"/>
                    <a:pt x="64" y="98"/>
                    <a:pt x="64" y="98"/>
                  </a:cubicBezTo>
                  <a:cubicBezTo>
                    <a:pt x="87" y="83"/>
                    <a:pt x="87" y="83"/>
                    <a:pt x="87" y="83"/>
                  </a:cubicBezTo>
                  <a:cubicBezTo>
                    <a:pt x="87" y="83"/>
                    <a:pt x="87" y="83"/>
                    <a:pt x="87" y="83"/>
                  </a:cubicBezTo>
                  <a:cubicBezTo>
                    <a:pt x="92" y="86"/>
                    <a:pt x="96" y="88"/>
                    <a:pt x="102" y="89"/>
                  </a:cubicBezTo>
                  <a:cubicBezTo>
                    <a:pt x="105" y="90"/>
                    <a:pt x="109" y="91"/>
                    <a:pt x="112" y="91"/>
                  </a:cubicBezTo>
                  <a:cubicBezTo>
                    <a:pt x="112" y="91"/>
                    <a:pt x="112" y="91"/>
                    <a:pt x="112" y="91"/>
                  </a:cubicBezTo>
                  <a:cubicBezTo>
                    <a:pt x="133" y="91"/>
                    <a:pt x="151" y="76"/>
                    <a:pt x="156" y="56"/>
                  </a:cubicBezTo>
                  <a:cubicBezTo>
                    <a:pt x="156" y="56"/>
                    <a:pt x="156" y="56"/>
                    <a:pt x="156" y="56"/>
                  </a:cubicBezTo>
                  <a:cubicBezTo>
                    <a:pt x="156" y="55"/>
                    <a:pt x="156" y="55"/>
                    <a:pt x="156" y="55"/>
                  </a:cubicBezTo>
                  <a:cubicBezTo>
                    <a:pt x="157" y="52"/>
                    <a:pt x="158" y="48"/>
                    <a:pt x="158" y="45"/>
                  </a:cubicBezTo>
                  <a:close/>
                  <a:moveTo>
                    <a:pt x="48" y="104"/>
                  </a:moveTo>
                  <a:cubicBezTo>
                    <a:pt x="47" y="102"/>
                    <a:pt x="47" y="102"/>
                    <a:pt x="47" y="102"/>
                  </a:cubicBezTo>
                  <a:cubicBezTo>
                    <a:pt x="48" y="104"/>
                    <a:pt x="48" y="104"/>
                    <a:pt x="48" y="104"/>
                  </a:cubicBezTo>
                  <a:cubicBezTo>
                    <a:pt x="24" y="120"/>
                    <a:pt x="24" y="120"/>
                    <a:pt x="24" y="120"/>
                  </a:cubicBezTo>
                  <a:cubicBezTo>
                    <a:pt x="22" y="121"/>
                    <a:pt x="21" y="121"/>
                    <a:pt x="19" y="121"/>
                  </a:cubicBezTo>
                  <a:cubicBezTo>
                    <a:pt x="16" y="121"/>
                    <a:pt x="13" y="120"/>
                    <a:pt x="11" y="117"/>
                  </a:cubicBezTo>
                  <a:cubicBezTo>
                    <a:pt x="10" y="116"/>
                    <a:pt x="10" y="114"/>
                    <a:pt x="10" y="112"/>
                  </a:cubicBezTo>
                  <a:cubicBezTo>
                    <a:pt x="10" y="109"/>
                    <a:pt x="11" y="106"/>
                    <a:pt x="14" y="105"/>
                  </a:cubicBezTo>
                  <a:cubicBezTo>
                    <a:pt x="38" y="88"/>
                    <a:pt x="38" y="88"/>
                    <a:pt x="38" y="88"/>
                  </a:cubicBezTo>
                  <a:cubicBezTo>
                    <a:pt x="40" y="87"/>
                    <a:pt x="41" y="87"/>
                    <a:pt x="43" y="87"/>
                  </a:cubicBezTo>
                  <a:cubicBezTo>
                    <a:pt x="46" y="87"/>
                    <a:pt x="49" y="88"/>
                    <a:pt x="51" y="91"/>
                  </a:cubicBezTo>
                  <a:cubicBezTo>
                    <a:pt x="52" y="92"/>
                    <a:pt x="52" y="94"/>
                    <a:pt x="52" y="96"/>
                  </a:cubicBezTo>
                  <a:cubicBezTo>
                    <a:pt x="52" y="99"/>
                    <a:pt x="51" y="102"/>
                    <a:pt x="48" y="104"/>
                  </a:cubicBezTo>
                  <a:close/>
                  <a:moveTo>
                    <a:pt x="113" y="74"/>
                  </a:moveTo>
                  <a:cubicBezTo>
                    <a:pt x="96" y="74"/>
                    <a:pt x="83" y="61"/>
                    <a:pt x="83" y="44"/>
                  </a:cubicBezTo>
                  <a:cubicBezTo>
                    <a:pt x="83" y="27"/>
                    <a:pt x="96" y="14"/>
                    <a:pt x="113" y="14"/>
                  </a:cubicBezTo>
                  <a:cubicBezTo>
                    <a:pt x="130" y="14"/>
                    <a:pt x="143" y="27"/>
                    <a:pt x="143" y="44"/>
                  </a:cubicBezTo>
                  <a:cubicBezTo>
                    <a:pt x="143" y="61"/>
                    <a:pt x="130" y="74"/>
                    <a:pt x="113" y="7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2D050"/>
                </a:solidFill>
              </a:endParaRPr>
            </a:p>
          </p:txBody>
        </p:sp>
        <p:sp>
          <p:nvSpPr>
            <p:cNvPr id="18" name="Freeform 51"/>
            <p:cNvSpPr/>
            <p:nvPr/>
          </p:nvSpPr>
          <p:spPr bwMode="auto">
            <a:xfrm>
              <a:off x="7791450" y="1092200"/>
              <a:ext cx="136525" cy="66675"/>
            </a:xfrm>
            <a:custGeom>
              <a:avLst/>
              <a:gdLst>
                <a:gd name="T0" fmla="*/ 34 w 36"/>
                <a:gd name="T1" fmla="*/ 0 h 18"/>
                <a:gd name="T2" fmla="*/ 31 w 36"/>
                <a:gd name="T3" fmla="*/ 2 h 18"/>
                <a:gd name="T4" fmla="*/ 13 w 36"/>
                <a:gd name="T5" fmla="*/ 13 h 18"/>
                <a:gd name="T6" fmla="*/ 4 w 36"/>
                <a:gd name="T7" fmla="*/ 11 h 18"/>
                <a:gd name="T8" fmla="*/ 1 w 36"/>
                <a:gd name="T9" fmla="*/ 12 h 18"/>
                <a:gd name="T10" fmla="*/ 2 w 36"/>
                <a:gd name="T11" fmla="*/ 15 h 18"/>
                <a:gd name="T12" fmla="*/ 2 w 36"/>
                <a:gd name="T13" fmla="*/ 15 h 18"/>
                <a:gd name="T14" fmla="*/ 13 w 36"/>
                <a:gd name="T15" fmla="*/ 18 h 18"/>
                <a:gd name="T16" fmla="*/ 13 w 36"/>
                <a:gd name="T17" fmla="*/ 18 h 18"/>
                <a:gd name="T18" fmla="*/ 36 w 36"/>
                <a:gd name="T19" fmla="*/ 3 h 18"/>
                <a:gd name="T20" fmla="*/ 34 w 36"/>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8">
                  <a:moveTo>
                    <a:pt x="34" y="0"/>
                  </a:moveTo>
                  <a:cubicBezTo>
                    <a:pt x="33" y="0"/>
                    <a:pt x="31" y="0"/>
                    <a:pt x="31" y="2"/>
                  </a:cubicBezTo>
                  <a:cubicBezTo>
                    <a:pt x="28" y="8"/>
                    <a:pt x="21" y="13"/>
                    <a:pt x="13" y="13"/>
                  </a:cubicBezTo>
                  <a:cubicBezTo>
                    <a:pt x="10" y="13"/>
                    <a:pt x="7" y="12"/>
                    <a:pt x="4" y="11"/>
                  </a:cubicBezTo>
                  <a:cubicBezTo>
                    <a:pt x="3" y="10"/>
                    <a:pt x="1" y="11"/>
                    <a:pt x="1" y="12"/>
                  </a:cubicBezTo>
                  <a:cubicBezTo>
                    <a:pt x="0" y="13"/>
                    <a:pt x="1" y="15"/>
                    <a:pt x="2" y="15"/>
                  </a:cubicBezTo>
                  <a:cubicBezTo>
                    <a:pt x="2" y="15"/>
                    <a:pt x="2" y="15"/>
                    <a:pt x="2" y="15"/>
                  </a:cubicBezTo>
                  <a:cubicBezTo>
                    <a:pt x="6" y="17"/>
                    <a:pt x="9" y="18"/>
                    <a:pt x="13" y="18"/>
                  </a:cubicBezTo>
                  <a:cubicBezTo>
                    <a:pt x="13" y="18"/>
                    <a:pt x="13" y="18"/>
                    <a:pt x="13" y="18"/>
                  </a:cubicBezTo>
                  <a:cubicBezTo>
                    <a:pt x="23" y="18"/>
                    <a:pt x="32" y="12"/>
                    <a:pt x="36" y="3"/>
                  </a:cubicBezTo>
                  <a:cubicBezTo>
                    <a:pt x="36" y="2"/>
                    <a:pt x="35" y="1"/>
                    <a:pt x="3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2D050"/>
                </a:solidFill>
              </a:endParaRPr>
            </a:p>
          </p:txBody>
        </p:sp>
      </p:grpSp>
      <p:sp>
        <p:nvSpPr>
          <p:cNvPr id="19" name="Freeform 375"/>
          <p:cNvSpPr>
            <a:spLocks noEditPoints="1"/>
          </p:cNvSpPr>
          <p:nvPr/>
        </p:nvSpPr>
        <p:spPr bwMode="auto">
          <a:xfrm>
            <a:off x="5527165" y="2195793"/>
            <a:ext cx="712191" cy="683888"/>
          </a:xfrm>
          <a:custGeom>
            <a:avLst/>
            <a:gdLst>
              <a:gd name="T0" fmla="*/ 32 w 64"/>
              <a:gd name="T1" fmla="*/ 9 h 61"/>
              <a:gd name="T2" fmla="*/ 22 w 64"/>
              <a:gd name="T3" fmla="*/ 20 h 61"/>
              <a:gd name="T4" fmla="*/ 21 w 64"/>
              <a:gd name="T5" fmla="*/ 46 h 61"/>
              <a:gd name="T6" fmla="*/ 29 w 64"/>
              <a:gd name="T7" fmla="*/ 46 h 61"/>
              <a:gd name="T8" fmla="*/ 29 w 64"/>
              <a:gd name="T9" fmla="*/ 36 h 61"/>
              <a:gd name="T10" fmla="*/ 34 w 64"/>
              <a:gd name="T11" fmla="*/ 36 h 61"/>
              <a:gd name="T12" fmla="*/ 35 w 64"/>
              <a:gd name="T13" fmla="*/ 46 h 61"/>
              <a:gd name="T14" fmla="*/ 42 w 64"/>
              <a:gd name="T15" fmla="*/ 46 h 61"/>
              <a:gd name="T16" fmla="*/ 41 w 64"/>
              <a:gd name="T17" fmla="*/ 20 h 61"/>
              <a:gd name="T18" fmla="*/ 32 w 64"/>
              <a:gd name="T19" fmla="*/ 9 h 61"/>
              <a:gd name="T20" fmla="*/ 35 w 64"/>
              <a:gd name="T21" fmla="*/ 54 h 61"/>
              <a:gd name="T22" fmla="*/ 35 w 64"/>
              <a:gd name="T23" fmla="*/ 61 h 61"/>
              <a:gd name="T24" fmla="*/ 28 w 64"/>
              <a:gd name="T25" fmla="*/ 61 h 61"/>
              <a:gd name="T26" fmla="*/ 28 w 64"/>
              <a:gd name="T27" fmla="*/ 54 h 61"/>
              <a:gd name="T28" fmla="*/ 18 w 64"/>
              <a:gd name="T29" fmla="*/ 54 h 61"/>
              <a:gd name="T30" fmla="*/ 19 w 64"/>
              <a:gd name="T31" fmla="*/ 59 h 61"/>
              <a:gd name="T32" fmla="*/ 19 w 64"/>
              <a:gd name="T33" fmla="*/ 61 h 61"/>
              <a:gd name="T34" fmla="*/ 17 w 64"/>
              <a:gd name="T35" fmla="*/ 61 h 61"/>
              <a:gd name="T36" fmla="*/ 3 w 64"/>
              <a:gd name="T37" fmla="*/ 61 h 61"/>
              <a:gd name="T38" fmla="*/ 1 w 64"/>
              <a:gd name="T39" fmla="*/ 61 h 61"/>
              <a:gd name="T40" fmla="*/ 1 w 64"/>
              <a:gd name="T41" fmla="*/ 59 h 61"/>
              <a:gd name="T42" fmla="*/ 3 w 64"/>
              <a:gd name="T43" fmla="*/ 45 h 61"/>
              <a:gd name="T44" fmla="*/ 12 w 64"/>
              <a:gd name="T45" fmla="*/ 37 h 61"/>
              <a:gd name="T46" fmla="*/ 15 w 64"/>
              <a:gd name="T47" fmla="*/ 18 h 61"/>
              <a:gd name="T48" fmla="*/ 30 w 64"/>
              <a:gd name="T49" fmla="*/ 1 h 61"/>
              <a:gd name="T50" fmla="*/ 32 w 64"/>
              <a:gd name="T51" fmla="*/ 0 h 61"/>
              <a:gd name="T52" fmla="*/ 33 w 64"/>
              <a:gd name="T53" fmla="*/ 1 h 61"/>
              <a:gd name="T54" fmla="*/ 49 w 64"/>
              <a:gd name="T55" fmla="*/ 18 h 61"/>
              <a:gd name="T56" fmla="*/ 51 w 64"/>
              <a:gd name="T57" fmla="*/ 37 h 61"/>
              <a:gd name="T58" fmla="*/ 61 w 64"/>
              <a:gd name="T59" fmla="*/ 45 h 61"/>
              <a:gd name="T60" fmla="*/ 63 w 64"/>
              <a:gd name="T61" fmla="*/ 59 h 61"/>
              <a:gd name="T62" fmla="*/ 63 w 64"/>
              <a:gd name="T63" fmla="*/ 61 h 61"/>
              <a:gd name="T64" fmla="*/ 61 w 64"/>
              <a:gd name="T65" fmla="*/ 61 h 61"/>
              <a:gd name="T66" fmla="*/ 47 w 64"/>
              <a:gd name="T67" fmla="*/ 61 h 61"/>
              <a:gd name="T68" fmla="*/ 45 w 64"/>
              <a:gd name="T69" fmla="*/ 61 h 61"/>
              <a:gd name="T70" fmla="*/ 45 w 64"/>
              <a:gd name="T71" fmla="*/ 59 h 61"/>
              <a:gd name="T72" fmla="*/ 45 w 64"/>
              <a:gd name="T73" fmla="*/ 54 h 61"/>
              <a:gd name="T74" fmla="*/ 35 w 64"/>
              <a:gd name="T75" fmla="*/ 54 h 61"/>
              <a:gd name="T76" fmla="*/ 50 w 64"/>
              <a:gd name="T77" fmla="*/ 47 h 61"/>
              <a:gd name="T78" fmla="*/ 49 w 64"/>
              <a:gd name="T79" fmla="*/ 57 h 61"/>
              <a:gd name="T80" fmla="*/ 59 w 64"/>
              <a:gd name="T81" fmla="*/ 57 h 61"/>
              <a:gd name="T82" fmla="*/ 57 w 64"/>
              <a:gd name="T83" fmla="*/ 47 h 61"/>
              <a:gd name="T84" fmla="*/ 51 w 64"/>
              <a:gd name="T85" fmla="*/ 41 h 61"/>
              <a:gd name="T86" fmla="*/ 50 w 64"/>
              <a:gd name="T87" fmla="*/ 47 h 61"/>
              <a:gd name="T88" fmla="*/ 15 w 64"/>
              <a:gd name="T89" fmla="*/ 57 h 61"/>
              <a:gd name="T90" fmla="*/ 14 w 64"/>
              <a:gd name="T91" fmla="*/ 49 h 61"/>
              <a:gd name="T92" fmla="*/ 13 w 64"/>
              <a:gd name="T93" fmla="*/ 41 h 61"/>
              <a:gd name="T94" fmla="*/ 6 w 64"/>
              <a:gd name="T95" fmla="*/ 47 h 61"/>
              <a:gd name="T96" fmla="*/ 4 w 64"/>
              <a:gd name="T97" fmla="*/ 57 h 61"/>
              <a:gd name="T98" fmla="*/ 15 w 64"/>
              <a:gd name="T99" fmla="*/ 57 h 61"/>
              <a:gd name="T100" fmla="*/ 32 w 64"/>
              <a:gd name="T101" fmla="*/ 22 h 61"/>
              <a:gd name="T102" fmla="*/ 37 w 64"/>
              <a:gd name="T103" fmla="*/ 27 h 61"/>
              <a:gd name="T104" fmla="*/ 32 w 64"/>
              <a:gd name="T105" fmla="*/ 32 h 61"/>
              <a:gd name="T106" fmla="*/ 27 w 64"/>
              <a:gd name="T107" fmla="*/ 27 h 61"/>
              <a:gd name="T108" fmla="*/ 32 w 64"/>
              <a:gd name="T109" fmla="*/ 2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 h="61">
                <a:moveTo>
                  <a:pt x="32" y="9"/>
                </a:moveTo>
                <a:cubicBezTo>
                  <a:pt x="27" y="11"/>
                  <a:pt x="24" y="15"/>
                  <a:pt x="22" y="20"/>
                </a:cubicBezTo>
                <a:cubicBezTo>
                  <a:pt x="20" y="27"/>
                  <a:pt x="20" y="35"/>
                  <a:pt x="21" y="46"/>
                </a:cubicBezTo>
                <a:cubicBezTo>
                  <a:pt x="29" y="46"/>
                  <a:pt x="29" y="46"/>
                  <a:pt x="29" y="46"/>
                </a:cubicBezTo>
                <a:cubicBezTo>
                  <a:pt x="29" y="43"/>
                  <a:pt x="29" y="40"/>
                  <a:pt x="29" y="36"/>
                </a:cubicBezTo>
                <a:cubicBezTo>
                  <a:pt x="31" y="36"/>
                  <a:pt x="32" y="36"/>
                  <a:pt x="34" y="36"/>
                </a:cubicBezTo>
                <a:cubicBezTo>
                  <a:pt x="34" y="40"/>
                  <a:pt x="34" y="43"/>
                  <a:pt x="35" y="46"/>
                </a:cubicBezTo>
                <a:cubicBezTo>
                  <a:pt x="42" y="46"/>
                  <a:pt x="42" y="46"/>
                  <a:pt x="42" y="46"/>
                </a:cubicBezTo>
                <a:cubicBezTo>
                  <a:pt x="44" y="35"/>
                  <a:pt x="43" y="27"/>
                  <a:pt x="41" y="20"/>
                </a:cubicBezTo>
                <a:cubicBezTo>
                  <a:pt x="40" y="15"/>
                  <a:pt x="36" y="11"/>
                  <a:pt x="32" y="9"/>
                </a:cubicBezTo>
                <a:close/>
                <a:moveTo>
                  <a:pt x="35" y="54"/>
                </a:moveTo>
                <a:cubicBezTo>
                  <a:pt x="35" y="56"/>
                  <a:pt x="35" y="58"/>
                  <a:pt x="35" y="61"/>
                </a:cubicBezTo>
                <a:cubicBezTo>
                  <a:pt x="33" y="61"/>
                  <a:pt x="30" y="61"/>
                  <a:pt x="28" y="61"/>
                </a:cubicBezTo>
                <a:cubicBezTo>
                  <a:pt x="28" y="58"/>
                  <a:pt x="28" y="56"/>
                  <a:pt x="28" y="54"/>
                </a:cubicBezTo>
                <a:cubicBezTo>
                  <a:pt x="18" y="54"/>
                  <a:pt x="18" y="54"/>
                  <a:pt x="18" y="54"/>
                </a:cubicBezTo>
                <a:cubicBezTo>
                  <a:pt x="19" y="59"/>
                  <a:pt x="19" y="59"/>
                  <a:pt x="19" y="59"/>
                </a:cubicBezTo>
                <a:cubicBezTo>
                  <a:pt x="19" y="61"/>
                  <a:pt x="19" y="61"/>
                  <a:pt x="19" y="61"/>
                </a:cubicBezTo>
                <a:cubicBezTo>
                  <a:pt x="17" y="61"/>
                  <a:pt x="17" y="61"/>
                  <a:pt x="17" y="61"/>
                </a:cubicBezTo>
                <a:cubicBezTo>
                  <a:pt x="3" y="61"/>
                  <a:pt x="3" y="61"/>
                  <a:pt x="3" y="61"/>
                </a:cubicBezTo>
                <a:cubicBezTo>
                  <a:pt x="1" y="61"/>
                  <a:pt x="1" y="61"/>
                  <a:pt x="1" y="61"/>
                </a:cubicBezTo>
                <a:cubicBezTo>
                  <a:pt x="1" y="59"/>
                  <a:pt x="1" y="59"/>
                  <a:pt x="1" y="59"/>
                </a:cubicBezTo>
                <a:cubicBezTo>
                  <a:pt x="0" y="54"/>
                  <a:pt x="1" y="49"/>
                  <a:pt x="3" y="45"/>
                </a:cubicBezTo>
                <a:cubicBezTo>
                  <a:pt x="5" y="42"/>
                  <a:pt x="8" y="39"/>
                  <a:pt x="12" y="37"/>
                </a:cubicBezTo>
                <a:cubicBezTo>
                  <a:pt x="12" y="29"/>
                  <a:pt x="13" y="23"/>
                  <a:pt x="15" y="18"/>
                </a:cubicBezTo>
                <a:cubicBezTo>
                  <a:pt x="17" y="9"/>
                  <a:pt x="23" y="4"/>
                  <a:pt x="30" y="1"/>
                </a:cubicBezTo>
                <a:cubicBezTo>
                  <a:pt x="32" y="0"/>
                  <a:pt x="32" y="0"/>
                  <a:pt x="32" y="0"/>
                </a:cubicBezTo>
                <a:cubicBezTo>
                  <a:pt x="33" y="1"/>
                  <a:pt x="33" y="1"/>
                  <a:pt x="33" y="1"/>
                </a:cubicBezTo>
                <a:cubicBezTo>
                  <a:pt x="41" y="4"/>
                  <a:pt x="46" y="9"/>
                  <a:pt x="49" y="18"/>
                </a:cubicBezTo>
                <a:cubicBezTo>
                  <a:pt x="51" y="23"/>
                  <a:pt x="51" y="29"/>
                  <a:pt x="51" y="37"/>
                </a:cubicBezTo>
                <a:cubicBezTo>
                  <a:pt x="55" y="39"/>
                  <a:pt x="59" y="42"/>
                  <a:pt x="61" y="45"/>
                </a:cubicBezTo>
                <a:cubicBezTo>
                  <a:pt x="63" y="49"/>
                  <a:pt x="64" y="54"/>
                  <a:pt x="63" y="59"/>
                </a:cubicBezTo>
                <a:cubicBezTo>
                  <a:pt x="63" y="61"/>
                  <a:pt x="63" y="61"/>
                  <a:pt x="63" y="61"/>
                </a:cubicBezTo>
                <a:cubicBezTo>
                  <a:pt x="61" y="61"/>
                  <a:pt x="61" y="61"/>
                  <a:pt x="61" y="61"/>
                </a:cubicBezTo>
                <a:cubicBezTo>
                  <a:pt x="47" y="61"/>
                  <a:pt x="47" y="61"/>
                  <a:pt x="47" y="61"/>
                </a:cubicBezTo>
                <a:cubicBezTo>
                  <a:pt x="45" y="61"/>
                  <a:pt x="45" y="61"/>
                  <a:pt x="45" y="61"/>
                </a:cubicBezTo>
                <a:cubicBezTo>
                  <a:pt x="45" y="59"/>
                  <a:pt x="45" y="59"/>
                  <a:pt x="45" y="59"/>
                </a:cubicBezTo>
                <a:cubicBezTo>
                  <a:pt x="45" y="54"/>
                  <a:pt x="45" y="54"/>
                  <a:pt x="45" y="54"/>
                </a:cubicBezTo>
                <a:cubicBezTo>
                  <a:pt x="35" y="54"/>
                  <a:pt x="35" y="54"/>
                  <a:pt x="35" y="54"/>
                </a:cubicBezTo>
                <a:close/>
                <a:moveTo>
                  <a:pt x="50" y="47"/>
                </a:moveTo>
                <a:cubicBezTo>
                  <a:pt x="49" y="57"/>
                  <a:pt x="49" y="57"/>
                  <a:pt x="49" y="57"/>
                </a:cubicBezTo>
                <a:cubicBezTo>
                  <a:pt x="59" y="57"/>
                  <a:pt x="59" y="57"/>
                  <a:pt x="59" y="57"/>
                </a:cubicBezTo>
                <a:cubicBezTo>
                  <a:pt x="59" y="53"/>
                  <a:pt x="59" y="50"/>
                  <a:pt x="57" y="47"/>
                </a:cubicBezTo>
                <a:cubicBezTo>
                  <a:pt x="56" y="45"/>
                  <a:pt x="54" y="43"/>
                  <a:pt x="51" y="41"/>
                </a:cubicBezTo>
                <a:cubicBezTo>
                  <a:pt x="51" y="43"/>
                  <a:pt x="50" y="45"/>
                  <a:pt x="50" y="47"/>
                </a:cubicBezTo>
                <a:close/>
                <a:moveTo>
                  <a:pt x="15" y="57"/>
                </a:moveTo>
                <a:cubicBezTo>
                  <a:pt x="14" y="49"/>
                  <a:pt x="14" y="49"/>
                  <a:pt x="14" y="49"/>
                </a:cubicBezTo>
                <a:cubicBezTo>
                  <a:pt x="13" y="46"/>
                  <a:pt x="13" y="43"/>
                  <a:pt x="13" y="41"/>
                </a:cubicBezTo>
                <a:cubicBezTo>
                  <a:pt x="10" y="43"/>
                  <a:pt x="8" y="45"/>
                  <a:pt x="6" y="47"/>
                </a:cubicBezTo>
                <a:cubicBezTo>
                  <a:pt x="5" y="50"/>
                  <a:pt x="4" y="53"/>
                  <a:pt x="4" y="57"/>
                </a:cubicBezTo>
                <a:cubicBezTo>
                  <a:pt x="15" y="57"/>
                  <a:pt x="15" y="57"/>
                  <a:pt x="15" y="57"/>
                </a:cubicBezTo>
                <a:close/>
                <a:moveTo>
                  <a:pt x="32" y="22"/>
                </a:moveTo>
                <a:cubicBezTo>
                  <a:pt x="35" y="22"/>
                  <a:pt x="37" y="24"/>
                  <a:pt x="37" y="27"/>
                </a:cubicBezTo>
                <a:cubicBezTo>
                  <a:pt x="37" y="30"/>
                  <a:pt x="35" y="32"/>
                  <a:pt x="32" y="32"/>
                </a:cubicBezTo>
                <a:cubicBezTo>
                  <a:pt x="29" y="32"/>
                  <a:pt x="27" y="30"/>
                  <a:pt x="27" y="27"/>
                </a:cubicBezTo>
                <a:cubicBezTo>
                  <a:pt x="27" y="24"/>
                  <a:pt x="29" y="22"/>
                  <a:pt x="32" y="2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2D050"/>
              </a:solidFill>
            </a:endParaRPr>
          </a:p>
        </p:txBody>
      </p:sp>
      <p:grpSp>
        <p:nvGrpSpPr>
          <p:cNvPr id="20" name="组合 19"/>
          <p:cNvGrpSpPr>
            <a:grpSpLocks noChangeAspect="1"/>
          </p:cNvGrpSpPr>
          <p:nvPr/>
        </p:nvGrpSpPr>
        <p:grpSpPr>
          <a:xfrm>
            <a:off x="5327915" y="4704919"/>
            <a:ext cx="800703" cy="623465"/>
            <a:chOff x="4265839" y="-1204913"/>
            <a:chExt cx="809399" cy="630238"/>
          </a:xfrm>
          <a:solidFill>
            <a:schemeClr val="accent1"/>
          </a:solidFill>
        </p:grpSpPr>
        <p:sp>
          <p:nvSpPr>
            <p:cNvPr id="21" name="Freeform 6"/>
            <p:cNvSpPr/>
            <p:nvPr/>
          </p:nvSpPr>
          <p:spPr bwMode="auto">
            <a:xfrm>
              <a:off x="4343400" y="-954088"/>
              <a:ext cx="676275" cy="222250"/>
            </a:xfrm>
            <a:custGeom>
              <a:avLst/>
              <a:gdLst>
                <a:gd name="T0" fmla="*/ 159 w 180"/>
                <a:gd name="T1" fmla="*/ 17 h 59"/>
                <a:gd name="T2" fmla="*/ 96 w 180"/>
                <a:gd name="T3" fmla="*/ 17 h 59"/>
                <a:gd name="T4" fmla="*/ 96 w 180"/>
                <a:gd name="T5" fmla="*/ 7 h 59"/>
                <a:gd name="T6" fmla="*/ 90 w 180"/>
                <a:gd name="T7" fmla="*/ 0 h 59"/>
                <a:gd name="T8" fmla="*/ 84 w 180"/>
                <a:gd name="T9" fmla="*/ 7 h 59"/>
                <a:gd name="T10" fmla="*/ 84 w 180"/>
                <a:gd name="T11" fmla="*/ 17 h 59"/>
                <a:gd name="T12" fmla="*/ 21 w 180"/>
                <a:gd name="T13" fmla="*/ 17 h 59"/>
                <a:gd name="T14" fmla="*/ 0 w 180"/>
                <a:gd name="T15" fmla="*/ 38 h 59"/>
                <a:gd name="T16" fmla="*/ 0 w 180"/>
                <a:gd name="T17" fmla="*/ 52 h 59"/>
                <a:gd name="T18" fmla="*/ 6 w 180"/>
                <a:gd name="T19" fmla="*/ 59 h 59"/>
                <a:gd name="T20" fmla="*/ 13 w 180"/>
                <a:gd name="T21" fmla="*/ 52 h 59"/>
                <a:gd name="T22" fmla="*/ 13 w 180"/>
                <a:gd name="T23" fmla="*/ 38 h 59"/>
                <a:gd name="T24" fmla="*/ 21 w 180"/>
                <a:gd name="T25" fmla="*/ 30 h 59"/>
                <a:gd name="T26" fmla="*/ 84 w 180"/>
                <a:gd name="T27" fmla="*/ 30 h 59"/>
                <a:gd name="T28" fmla="*/ 84 w 180"/>
                <a:gd name="T29" fmla="*/ 47 h 59"/>
                <a:gd name="T30" fmla="*/ 90 w 180"/>
                <a:gd name="T31" fmla="*/ 53 h 59"/>
                <a:gd name="T32" fmla="*/ 96 w 180"/>
                <a:gd name="T33" fmla="*/ 47 h 59"/>
                <a:gd name="T34" fmla="*/ 96 w 180"/>
                <a:gd name="T35" fmla="*/ 30 h 59"/>
                <a:gd name="T36" fmla="*/ 159 w 180"/>
                <a:gd name="T37" fmla="*/ 30 h 59"/>
                <a:gd name="T38" fmla="*/ 168 w 180"/>
                <a:gd name="T39" fmla="*/ 38 h 59"/>
                <a:gd name="T40" fmla="*/ 168 w 180"/>
                <a:gd name="T41" fmla="*/ 52 h 59"/>
                <a:gd name="T42" fmla="*/ 174 w 180"/>
                <a:gd name="T43" fmla="*/ 59 h 59"/>
                <a:gd name="T44" fmla="*/ 180 w 180"/>
                <a:gd name="T45" fmla="*/ 52 h 59"/>
                <a:gd name="T46" fmla="*/ 180 w 180"/>
                <a:gd name="T47" fmla="*/ 38 h 59"/>
                <a:gd name="T48" fmla="*/ 159 w 180"/>
                <a:gd name="T49"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59">
                  <a:moveTo>
                    <a:pt x="159" y="17"/>
                  </a:moveTo>
                  <a:cubicBezTo>
                    <a:pt x="96" y="17"/>
                    <a:pt x="96" y="17"/>
                    <a:pt x="96" y="17"/>
                  </a:cubicBezTo>
                  <a:cubicBezTo>
                    <a:pt x="96" y="7"/>
                    <a:pt x="96" y="7"/>
                    <a:pt x="96" y="7"/>
                  </a:cubicBezTo>
                  <a:cubicBezTo>
                    <a:pt x="96" y="3"/>
                    <a:pt x="94" y="0"/>
                    <a:pt x="90" y="0"/>
                  </a:cubicBezTo>
                  <a:cubicBezTo>
                    <a:pt x="87" y="0"/>
                    <a:pt x="84" y="3"/>
                    <a:pt x="84" y="7"/>
                  </a:cubicBezTo>
                  <a:cubicBezTo>
                    <a:pt x="84" y="17"/>
                    <a:pt x="84" y="17"/>
                    <a:pt x="84" y="17"/>
                  </a:cubicBezTo>
                  <a:cubicBezTo>
                    <a:pt x="21" y="17"/>
                    <a:pt x="21" y="17"/>
                    <a:pt x="21" y="17"/>
                  </a:cubicBezTo>
                  <a:cubicBezTo>
                    <a:pt x="9" y="17"/>
                    <a:pt x="0" y="27"/>
                    <a:pt x="0" y="38"/>
                  </a:cubicBezTo>
                  <a:cubicBezTo>
                    <a:pt x="0" y="52"/>
                    <a:pt x="0" y="52"/>
                    <a:pt x="0" y="52"/>
                  </a:cubicBezTo>
                  <a:cubicBezTo>
                    <a:pt x="0" y="56"/>
                    <a:pt x="3" y="59"/>
                    <a:pt x="6" y="59"/>
                  </a:cubicBezTo>
                  <a:cubicBezTo>
                    <a:pt x="10" y="59"/>
                    <a:pt x="13" y="56"/>
                    <a:pt x="13" y="52"/>
                  </a:cubicBezTo>
                  <a:cubicBezTo>
                    <a:pt x="13" y="38"/>
                    <a:pt x="13" y="38"/>
                    <a:pt x="13" y="38"/>
                  </a:cubicBezTo>
                  <a:cubicBezTo>
                    <a:pt x="13" y="34"/>
                    <a:pt x="16" y="30"/>
                    <a:pt x="21" y="30"/>
                  </a:cubicBezTo>
                  <a:cubicBezTo>
                    <a:pt x="84" y="30"/>
                    <a:pt x="84" y="30"/>
                    <a:pt x="84" y="30"/>
                  </a:cubicBezTo>
                  <a:cubicBezTo>
                    <a:pt x="84" y="47"/>
                    <a:pt x="84" y="47"/>
                    <a:pt x="84" y="47"/>
                  </a:cubicBezTo>
                  <a:cubicBezTo>
                    <a:pt x="84" y="51"/>
                    <a:pt x="87" y="53"/>
                    <a:pt x="90" y="53"/>
                  </a:cubicBezTo>
                  <a:cubicBezTo>
                    <a:pt x="94" y="53"/>
                    <a:pt x="96" y="51"/>
                    <a:pt x="96" y="47"/>
                  </a:cubicBezTo>
                  <a:cubicBezTo>
                    <a:pt x="96" y="30"/>
                    <a:pt x="96" y="30"/>
                    <a:pt x="96" y="30"/>
                  </a:cubicBezTo>
                  <a:cubicBezTo>
                    <a:pt x="159" y="30"/>
                    <a:pt x="159" y="30"/>
                    <a:pt x="159" y="30"/>
                  </a:cubicBezTo>
                  <a:cubicBezTo>
                    <a:pt x="164" y="30"/>
                    <a:pt x="168" y="34"/>
                    <a:pt x="168" y="38"/>
                  </a:cubicBezTo>
                  <a:cubicBezTo>
                    <a:pt x="168" y="52"/>
                    <a:pt x="168" y="52"/>
                    <a:pt x="168" y="52"/>
                  </a:cubicBezTo>
                  <a:cubicBezTo>
                    <a:pt x="168" y="56"/>
                    <a:pt x="170" y="59"/>
                    <a:pt x="174" y="59"/>
                  </a:cubicBezTo>
                  <a:cubicBezTo>
                    <a:pt x="177" y="59"/>
                    <a:pt x="180" y="56"/>
                    <a:pt x="180" y="52"/>
                  </a:cubicBezTo>
                  <a:cubicBezTo>
                    <a:pt x="180" y="38"/>
                    <a:pt x="180" y="38"/>
                    <a:pt x="180" y="38"/>
                  </a:cubicBezTo>
                  <a:cubicBezTo>
                    <a:pt x="180" y="27"/>
                    <a:pt x="171" y="17"/>
                    <a:pt x="159" y="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2D050"/>
                </a:solidFill>
              </a:endParaRPr>
            </a:p>
          </p:txBody>
        </p:sp>
        <p:sp>
          <p:nvSpPr>
            <p:cNvPr id="22" name="Freeform 7"/>
            <p:cNvSpPr/>
            <p:nvPr/>
          </p:nvSpPr>
          <p:spPr bwMode="auto">
            <a:xfrm>
              <a:off x="4265839" y="-706438"/>
              <a:ext cx="209550" cy="131763"/>
            </a:xfrm>
            <a:custGeom>
              <a:avLst/>
              <a:gdLst>
                <a:gd name="T0" fmla="*/ 0 w 56"/>
                <a:gd name="T1" fmla="*/ 25 h 35"/>
                <a:gd name="T2" fmla="*/ 12 w 56"/>
                <a:gd name="T3" fmla="*/ 35 h 35"/>
                <a:gd name="T4" fmla="*/ 44 w 56"/>
                <a:gd name="T5" fmla="*/ 35 h 35"/>
                <a:gd name="T6" fmla="*/ 56 w 56"/>
                <a:gd name="T7" fmla="*/ 25 h 35"/>
                <a:gd name="T8" fmla="*/ 56 w 56"/>
                <a:gd name="T9" fmla="*/ 10 h 35"/>
                <a:gd name="T10" fmla="*/ 44 w 56"/>
                <a:gd name="T11" fmla="*/ 0 h 35"/>
                <a:gd name="T12" fmla="*/ 12 w 56"/>
                <a:gd name="T13" fmla="*/ 0 h 35"/>
                <a:gd name="T14" fmla="*/ 0 w 56"/>
                <a:gd name="T15" fmla="*/ 10 h 35"/>
                <a:gd name="T16" fmla="*/ 0 w 56"/>
                <a:gd name="T17"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5">
                  <a:moveTo>
                    <a:pt x="0" y="25"/>
                  </a:moveTo>
                  <a:cubicBezTo>
                    <a:pt x="0" y="31"/>
                    <a:pt x="5" y="35"/>
                    <a:pt x="12" y="35"/>
                  </a:cubicBezTo>
                  <a:cubicBezTo>
                    <a:pt x="44" y="35"/>
                    <a:pt x="44" y="35"/>
                    <a:pt x="44" y="35"/>
                  </a:cubicBezTo>
                  <a:cubicBezTo>
                    <a:pt x="51" y="35"/>
                    <a:pt x="56" y="31"/>
                    <a:pt x="56" y="25"/>
                  </a:cubicBezTo>
                  <a:cubicBezTo>
                    <a:pt x="56" y="10"/>
                    <a:pt x="56" y="10"/>
                    <a:pt x="56" y="10"/>
                  </a:cubicBezTo>
                  <a:cubicBezTo>
                    <a:pt x="56" y="4"/>
                    <a:pt x="51" y="0"/>
                    <a:pt x="44" y="0"/>
                  </a:cubicBezTo>
                  <a:cubicBezTo>
                    <a:pt x="12" y="0"/>
                    <a:pt x="12" y="0"/>
                    <a:pt x="12" y="0"/>
                  </a:cubicBezTo>
                  <a:cubicBezTo>
                    <a:pt x="5" y="0"/>
                    <a:pt x="0" y="4"/>
                    <a:pt x="0" y="10"/>
                  </a:cubicBezTo>
                  <a:cubicBezTo>
                    <a:pt x="0" y="25"/>
                    <a:pt x="0" y="25"/>
                    <a:pt x="0" y="25"/>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2D050"/>
                </a:solidFill>
              </a:endParaRPr>
            </a:p>
          </p:txBody>
        </p:sp>
        <p:sp>
          <p:nvSpPr>
            <p:cNvPr id="23" name="Freeform 8"/>
            <p:cNvSpPr/>
            <p:nvPr/>
          </p:nvSpPr>
          <p:spPr bwMode="auto">
            <a:xfrm>
              <a:off x="4576763" y="-706438"/>
              <a:ext cx="209550" cy="131763"/>
            </a:xfrm>
            <a:custGeom>
              <a:avLst/>
              <a:gdLst>
                <a:gd name="T0" fmla="*/ 0 w 56"/>
                <a:gd name="T1" fmla="*/ 25 h 35"/>
                <a:gd name="T2" fmla="*/ 12 w 56"/>
                <a:gd name="T3" fmla="*/ 35 h 35"/>
                <a:gd name="T4" fmla="*/ 44 w 56"/>
                <a:gd name="T5" fmla="*/ 35 h 35"/>
                <a:gd name="T6" fmla="*/ 56 w 56"/>
                <a:gd name="T7" fmla="*/ 25 h 35"/>
                <a:gd name="T8" fmla="*/ 56 w 56"/>
                <a:gd name="T9" fmla="*/ 10 h 35"/>
                <a:gd name="T10" fmla="*/ 44 w 56"/>
                <a:gd name="T11" fmla="*/ 0 h 35"/>
                <a:gd name="T12" fmla="*/ 12 w 56"/>
                <a:gd name="T13" fmla="*/ 0 h 35"/>
                <a:gd name="T14" fmla="*/ 0 w 56"/>
                <a:gd name="T15" fmla="*/ 10 h 35"/>
                <a:gd name="T16" fmla="*/ 0 w 56"/>
                <a:gd name="T17"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5">
                  <a:moveTo>
                    <a:pt x="0" y="25"/>
                  </a:moveTo>
                  <a:cubicBezTo>
                    <a:pt x="0" y="31"/>
                    <a:pt x="5" y="35"/>
                    <a:pt x="12" y="35"/>
                  </a:cubicBezTo>
                  <a:cubicBezTo>
                    <a:pt x="44" y="35"/>
                    <a:pt x="44" y="35"/>
                    <a:pt x="44" y="35"/>
                  </a:cubicBezTo>
                  <a:cubicBezTo>
                    <a:pt x="51" y="35"/>
                    <a:pt x="56" y="31"/>
                    <a:pt x="56" y="25"/>
                  </a:cubicBezTo>
                  <a:cubicBezTo>
                    <a:pt x="56" y="10"/>
                    <a:pt x="56" y="10"/>
                    <a:pt x="56" y="10"/>
                  </a:cubicBezTo>
                  <a:cubicBezTo>
                    <a:pt x="56" y="4"/>
                    <a:pt x="51" y="0"/>
                    <a:pt x="44" y="0"/>
                  </a:cubicBezTo>
                  <a:cubicBezTo>
                    <a:pt x="12" y="0"/>
                    <a:pt x="12" y="0"/>
                    <a:pt x="12" y="0"/>
                  </a:cubicBezTo>
                  <a:cubicBezTo>
                    <a:pt x="5" y="0"/>
                    <a:pt x="0" y="4"/>
                    <a:pt x="0" y="10"/>
                  </a:cubicBezTo>
                  <a:cubicBezTo>
                    <a:pt x="0" y="25"/>
                    <a:pt x="0" y="25"/>
                    <a:pt x="0" y="25"/>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2D050"/>
                </a:solidFill>
              </a:endParaRPr>
            </a:p>
          </p:txBody>
        </p:sp>
        <p:sp>
          <p:nvSpPr>
            <p:cNvPr id="24" name="Freeform 9"/>
            <p:cNvSpPr/>
            <p:nvPr/>
          </p:nvSpPr>
          <p:spPr bwMode="auto">
            <a:xfrm>
              <a:off x="4865688" y="-706438"/>
              <a:ext cx="209550" cy="131763"/>
            </a:xfrm>
            <a:custGeom>
              <a:avLst/>
              <a:gdLst>
                <a:gd name="T0" fmla="*/ 0 w 56"/>
                <a:gd name="T1" fmla="*/ 25 h 35"/>
                <a:gd name="T2" fmla="*/ 12 w 56"/>
                <a:gd name="T3" fmla="*/ 35 h 35"/>
                <a:gd name="T4" fmla="*/ 44 w 56"/>
                <a:gd name="T5" fmla="*/ 35 h 35"/>
                <a:gd name="T6" fmla="*/ 56 w 56"/>
                <a:gd name="T7" fmla="*/ 25 h 35"/>
                <a:gd name="T8" fmla="*/ 56 w 56"/>
                <a:gd name="T9" fmla="*/ 10 h 35"/>
                <a:gd name="T10" fmla="*/ 44 w 56"/>
                <a:gd name="T11" fmla="*/ 0 h 35"/>
                <a:gd name="T12" fmla="*/ 12 w 56"/>
                <a:gd name="T13" fmla="*/ 0 h 35"/>
                <a:gd name="T14" fmla="*/ 0 w 56"/>
                <a:gd name="T15" fmla="*/ 10 h 35"/>
                <a:gd name="T16" fmla="*/ 0 w 56"/>
                <a:gd name="T17"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5">
                  <a:moveTo>
                    <a:pt x="0" y="25"/>
                  </a:moveTo>
                  <a:cubicBezTo>
                    <a:pt x="0" y="31"/>
                    <a:pt x="5" y="35"/>
                    <a:pt x="12" y="35"/>
                  </a:cubicBezTo>
                  <a:cubicBezTo>
                    <a:pt x="44" y="35"/>
                    <a:pt x="44" y="35"/>
                    <a:pt x="44" y="35"/>
                  </a:cubicBezTo>
                  <a:cubicBezTo>
                    <a:pt x="51" y="35"/>
                    <a:pt x="56" y="31"/>
                    <a:pt x="56" y="25"/>
                  </a:cubicBezTo>
                  <a:cubicBezTo>
                    <a:pt x="56" y="10"/>
                    <a:pt x="56" y="10"/>
                    <a:pt x="56" y="10"/>
                  </a:cubicBezTo>
                  <a:cubicBezTo>
                    <a:pt x="56" y="4"/>
                    <a:pt x="51" y="0"/>
                    <a:pt x="44" y="0"/>
                  </a:cubicBezTo>
                  <a:cubicBezTo>
                    <a:pt x="12" y="0"/>
                    <a:pt x="12" y="0"/>
                    <a:pt x="12" y="0"/>
                  </a:cubicBezTo>
                  <a:cubicBezTo>
                    <a:pt x="5" y="0"/>
                    <a:pt x="0" y="4"/>
                    <a:pt x="0" y="10"/>
                  </a:cubicBezTo>
                  <a:cubicBezTo>
                    <a:pt x="0" y="25"/>
                    <a:pt x="0" y="25"/>
                    <a:pt x="0" y="25"/>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2D050"/>
                </a:solidFill>
              </a:endParaRPr>
            </a:p>
          </p:txBody>
        </p:sp>
        <p:sp>
          <p:nvSpPr>
            <p:cNvPr id="25" name="Freeform 10"/>
            <p:cNvSpPr/>
            <p:nvPr/>
          </p:nvSpPr>
          <p:spPr bwMode="auto">
            <a:xfrm>
              <a:off x="4486501" y="-1204913"/>
              <a:ext cx="390525" cy="228600"/>
            </a:xfrm>
            <a:custGeom>
              <a:avLst/>
              <a:gdLst>
                <a:gd name="T0" fmla="*/ 104 w 104"/>
                <a:gd name="T1" fmla="*/ 49 h 61"/>
                <a:gd name="T2" fmla="*/ 90 w 104"/>
                <a:gd name="T3" fmla="*/ 61 h 61"/>
                <a:gd name="T4" fmla="*/ 14 w 104"/>
                <a:gd name="T5" fmla="*/ 61 h 61"/>
                <a:gd name="T6" fmla="*/ 0 w 104"/>
                <a:gd name="T7" fmla="*/ 49 h 61"/>
                <a:gd name="T8" fmla="*/ 0 w 104"/>
                <a:gd name="T9" fmla="*/ 12 h 61"/>
                <a:gd name="T10" fmla="*/ 14 w 104"/>
                <a:gd name="T11" fmla="*/ 0 h 61"/>
                <a:gd name="T12" fmla="*/ 90 w 104"/>
                <a:gd name="T13" fmla="*/ 0 h 61"/>
                <a:gd name="T14" fmla="*/ 104 w 104"/>
                <a:gd name="T15" fmla="*/ 12 h 61"/>
                <a:gd name="T16" fmla="*/ 104 w 104"/>
                <a:gd name="T1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1">
                  <a:moveTo>
                    <a:pt x="104" y="49"/>
                  </a:moveTo>
                  <a:cubicBezTo>
                    <a:pt x="104" y="56"/>
                    <a:pt x="98" y="61"/>
                    <a:pt x="90" y="61"/>
                  </a:cubicBezTo>
                  <a:cubicBezTo>
                    <a:pt x="14" y="61"/>
                    <a:pt x="14" y="61"/>
                    <a:pt x="14" y="61"/>
                  </a:cubicBezTo>
                  <a:cubicBezTo>
                    <a:pt x="6" y="61"/>
                    <a:pt x="0" y="56"/>
                    <a:pt x="0" y="49"/>
                  </a:cubicBezTo>
                  <a:cubicBezTo>
                    <a:pt x="0" y="12"/>
                    <a:pt x="0" y="12"/>
                    <a:pt x="0" y="12"/>
                  </a:cubicBezTo>
                  <a:cubicBezTo>
                    <a:pt x="0" y="5"/>
                    <a:pt x="6" y="0"/>
                    <a:pt x="14" y="0"/>
                  </a:cubicBezTo>
                  <a:cubicBezTo>
                    <a:pt x="90" y="0"/>
                    <a:pt x="90" y="0"/>
                    <a:pt x="90" y="0"/>
                  </a:cubicBezTo>
                  <a:cubicBezTo>
                    <a:pt x="98" y="0"/>
                    <a:pt x="104" y="5"/>
                    <a:pt x="104" y="12"/>
                  </a:cubicBezTo>
                  <a:cubicBezTo>
                    <a:pt x="104" y="49"/>
                    <a:pt x="104" y="49"/>
                    <a:pt x="104" y="49"/>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2D050"/>
                </a:solidFill>
              </a:endParaRPr>
            </a:p>
          </p:txBody>
        </p:sp>
      </p:grpSp>
      <p:sp>
        <p:nvSpPr>
          <p:cNvPr id="26" name="Content Placeholder 2"/>
          <p:cNvSpPr txBox="1"/>
          <p:nvPr/>
        </p:nvSpPr>
        <p:spPr bwMode="auto">
          <a:xfrm>
            <a:off x="7501109" y="2427360"/>
            <a:ext cx="3491436" cy="96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2" tIns="60946" rIns="121892" bIns="60946"/>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85800">
              <a:lnSpc>
                <a:spcPct val="120000"/>
              </a:lnSpc>
              <a:spcBef>
                <a:spcPct val="20000"/>
              </a:spcBef>
              <a:defRPr/>
            </a:pPr>
            <a:r>
              <a:rPr lang="zh-CN" altLang="en-US" sz="2000" b="1" kern="0" dirty="0">
                <a:solidFill>
                  <a:schemeClr val="tx1"/>
                </a:solidFill>
                <a:latin typeface="微软雅黑" panose="020B0503020204020204" pitchFamily="34" charset="-122"/>
                <a:ea typeface="微软雅黑" panose="020B0503020204020204" pitchFamily="34" charset="-122"/>
                <a:cs typeface="Raleway Light"/>
              </a:rPr>
              <a:t>学校现有专任教师344人，党员教师189人，占比54.94%；35周岁以下青年教师占比44.76%。</a:t>
            </a:r>
            <a:endParaRPr lang="zh-CN" altLang="en-US" sz="2000" b="1" kern="0" dirty="0">
              <a:solidFill>
                <a:schemeClr val="tx1"/>
              </a:solidFill>
              <a:latin typeface="微软雅黑" panose="020B0503020204020204" pitchFamily="34" charset="-122"/>
              <a:ea typeface="微软雅黑" panose="020B0503020204020204" pitchFamily="34" charset="-122"/>
              <a:cs typeface="Raleway Light"/>
            </a:endParaRPr>
          </a:p>
        </p:txBody>
      </p:sp>
      <p:sp>
        <p:nvSpPr>
          <p:cNvPr id="27" name="Content Placeholder 2"/>
          <p:cNvSpPr txBox="1"/>
          <p:nvPr/>
        </p:nvSpPr>
        <p:spPr bwMode="auto">
          <a:xfrm>
            <a:off x="7501255" y="4462780"/>
            <a:ext cx="349123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2" tIns="60946" rIns="121892" bIns="60946"/>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85800">
              <a:lnSpc>
                <a:spcPct val="120000"/>
              </a:lnSpc>
              <a:spcBef>
                <a:spcPct val="20000"/>
              </a:spcBef>
              <a:defRPr/>
            </a:pPr>
            <a:r>
              <a:rPr lang="zh-CN" altLang="en-US" sz="2000" b="1" kern="0" dirty="0">
                <a:solidFill>
                  <a:schemeClr val="tx1"/>
                </a:solidFill>
                <a:latin typeface="微软雅黑" panose="020B0503020204020204" pitchFamily="34" charset="-122"/>
                <a:ea typeface="微软雅黑" panose="020B0503020204020204" pitchFamily="34" charset="-122"/>
                <a:cs typeface="Raleway Light"/>
              </a:rPr>
              <a:t>学校拥有正高级教师4人、特级教师2人、江苏省“333”培养对象（中青年学术技术带头人）2人、市名教师6人、姑苏青年拔尖人才3人、大市学科带头人15人。</a:t>
            </a:r>
            <a:endParaRPr lang="zh-CN" altLang="en-US" sz="2000" b="1" kern="0" dirty="0">
              <a:solidFill>
                <a:schemeClr val="tx1"/>
              </a:solidFill>
              <a:latin typeface="微软雅黑" panose="020B0503020204020204" pitchFamily="34" charset="-122"/>
              <a:ea typeface="微软雅黑" panose="020B0503020204020204" pitchFamily="34" charset="-122"/>
              <a:cs typeface="Raleway Light"/>
            </a:endParaRPr>
          </a:p>
        </p:txBody>
      </p:sp>
      <p:sp>
        <p:nvSpPr>
          <p:cNvPr id="28" name="Content Placeholder 2"/>
          <p:cNvSpPr txBox="1"/>
          <p:nvPr/>
        </p:nvSpPr>
        <p:spPr bwMode="auto">
          <a:xfrm>
            <a:off x="1276224" y="3878341"/>
            <a:ext cx="3491436" cy="96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2" tIns="60946" rIns="121892" bIns="60946"/>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85800">
              <a:lnSpc>
                <a:spcPct val="120000"/>
              </a:lnSpc>
              <a:spcBef>
                <a:spcPct val="20000"/>
              </a:spcBef>
              <a:defRPr/>
            </a:pPr>
            <a:r>
              <a:rPr lang="zh-CN" altLang="en-US" sz="2000" b="1" kern="0" dirty="0">
                <a:solidFill>
                  <a:schemeClr val="tx1"/>
                </a:solidFill>
                <a:latin typeface="微软雅黑" panose="020B0503020204020204" pitchFamily="34" charset="-122"/>
                <a:ea typeface="微软雅黑" panose="020B0503020204020204" pitchFamily="34" charset="-122"/>
                <a:cs typeface="Raleway Light"/>
              </a:rPr>
              <a:t>教师年龄结构合理，学历职称高，专业素养强，育人成效显著，是进行规划研究的重要保障。</a:t>
            </a:r>
            <a:endParaRPr lang="zh-CN" altLang="en-US" sz="2000" b="1" kern="0" dirty="0">
              <a:solidFill>
                <a:schemeClr val="tx1"/>
              </a:solidFill>
              <a:latin typeface="微软雅黑" panose="020B0503020204020204" pitchFamily="34" charset="-122"/>
              <a:ea typeface="微软雅黑" panose="020B0503020204020204" pitchFamily="34" charset="-122"/>
              <a:cs typeface="Raleway Light"/>
            </a:endParaRPr>
          </a:p>
        </p:txBody>
      </p:sp>
      <p:pic>
        <p:nvPicPr>
          <p:cNvPr id="2" name="图片 1"/>
          <p:cNvPicPr>
            <a:picLocks noChangeAspect="1"/>
          </p:cNvPicPr>
          <p:nvPr/>
        </p:nvPicPr>
        <p:blipFill>
          <a:blip r:embed="rId1"/>
          <a:stretch>
            <a:fillRect/>
          </a:stretch>
        </p:blipFill>
        <p:spPr>
          <a:xfrm>
            <a:off x="144145" y="57785"/>
            <a:ext cx="7296150" cy="914400"/>
          </a:xfrm>
          <a:prstGeom prst="rect">
            <a:avLst/>
          </a:prstGeom>
        </p:spPr>
      </p:pic>
      <p:sp>
        <p:nvSpPr>
          <p:cNvPr id="3" name="TextBox 28"/>
          <p:cNvSpPr txBox="1"/>
          <p:nvPr/>
        </p:nvSpPr>
        <p:spPr>
          <a:xfrm>
            <a:off x="4231005" y="968916"/>
            <a:ext cx="3434080" cy="583565"/>
          </a:xfrm>
          <a:prstGeom prst="rect">
            <a:avLst/>
          </a:prstGeom>
          <a:noFill/>
        </p:spPr>
        <p:txBody>
          <a:bodyPr wrap="none" rtlCol="0">
            <a:spAutoFit/>
          </a:bodyPr>
          <a:p>
            <a:pPr algn="ctr"/>
            <a:r>
              <a:rPr lang="zh-CN" altLang="en-US" sz="3200" b="1" dirty="0" smtClean="0">
                <a:solidFill>
                  <a:srgbClr val="FF0000"/>
                </a:solidFill>
                <a:latin typeface="微软雅黑" panose="020B0503020204020204" pitchFamily="34" charset="-122"/>
                <a:ea typeface="微软雅黑" panose="020B0503020204020204" pitchFamily="34" charset="-122"/>
              </a:rPr>
              <a:t>规划方案研究基础</a:t>
            </a:r>
            <a:endParaRPr lang="zh-CN" altLang="en-US" sz="3200" b="1" dirty="0" smtClean="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5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 calcmode="lin" valueType="num">
                                      <p:cBhvr>
                                        <p:cTn id="9" dur="750" fill="hold"/>
                                        <p:tgtEl>
                                          <p:spTgt spid="11"/>
                                        </p:tgtEl>
                                        <p:attrNameLst>
                                          <p:attrName>style.rotation</p:attrName>
                                        </p:attrNameLst>
                                      </p:cBhvr>
                                      <p:tavLst>
                                        <p:tav tm="0">
                                          <p:val>
                                            <p:fltVal val="90"/>
                                          </p:val>
                                        </p:tav>
                                        <p:tav tm="100000">
                                          <p:val>
                                            <p:fltVal val="0"/>
                                          </p:val>
                                        </p:tav>
                                      </p:tavLst>
                                    </p:anim>
                                    <p:animEffect transition="in" filter="fade">
                                      <p:cBhvr>
                                        <p:cTn id="10" dur="750"/>
                                        <p:tgtEl>
                                          <p:spTgt spid="11"/>
                                        </p:tgtEl>
                                      </p:cBhvr>
                                    </p:animEffect>
                                  </p:childTnLst>
                                </p:cTn>
                              </p:par>
                              <p:par>
                                <p:cTn id="11" presetID="42" presetClass="entr" presetSubtype="0" fill="hold" grpId="0" nodeType="withEffect">
                                  <p:stCondLst>
                                    <p:cond delay="1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750"/>
                                        <p:tgtEl>
                                          <p:spTgt spid="19"/>
                                        </p:tgtEl>
                                      </p:cBhvr>
                                    </p:animEffect>
                                    <p:anim calcmode="lin" valueType="num">
                                      <p:cBhvr>
                                        <p:cTn id="14" dur="750" fill="hold"/>
                                        <p:tgtEl>
                                          <p:spTgt spid="19"/>
                                        </p:tgtEl>
                                        <p:attrNameLst>
                                          <p:attrName>ppt_x</p:attrName>
                                        </p:attrNameLst>
                                      </p:cBhvr>
                                      <p:tavLst>
                                        <p:tav tm="0">
                                          <p:val>
                                            <p:strVal val="#ppt_x"/>
                                          </p:val>
                                        </p:tav>
                                        <p:tav tm="100000">
                                          <p:val>
                                            <p:strVal val="#ppt_x"/>
                                          </p:val>
                                        </p:tav>
                                      </p:tavLst>
                                    </p:anim>
                                    <p:anim calcmode="lin" valueType="num">
                                      <p:cBhvr>
                                        <p:cTn id="15" dur="75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1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750"/>
                                        <p:tgtEl>
                                          <p:spTgt spid="15"/>
                                        </p:tgtEl>
                                      </p:cBhvr>
                                    </p:animEffect>
                                    <p:anim calcmode="lin" valueType="num">
                                      <p:cBhvr>
                                        <p:cTn id="19" dur="750" fill="hold"/>
                                        <p:tgtEl>
                                          <p:spTgt spid="15"/>
                                        </p:tgtEl>
                                        <p:attrNameLst>
                                          <p:attrName>ppt_x</p:attrName>
                                        </p:attrNameLst>
                                      </p:cBhvr>
                                      <p:tavLst>
                                        <p:tav tm="0">
                                          <p:val>
                                            <p:strVal val="#ppt_x"/>
                                          </p:val>
                                        </p:tav>
                                        <p:tav tm="100000">
                                          <p:val>
                                            <p:strVal val="#ppt_x"/>
                                          </p:val>
                                        </p:tav>
                                      </p:tavLst>
                                    </p:anim>
                                    <p:anim calcmode="lin" valueType="num">
                                      <p:cBhvr>
                                        <p:cTn id="20" dur="75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1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750"/>
                                        <p:tgtEl>
                                          <p:spTgt spid="20"/>
                                        </p:tgtEl>
                                      </p:cBhvr>
                                    </p:animEffect>
                                    <p:anim calcmode="lin" valueType="num">
                                      <p:cBhvr>
                                        <p:cTn id="24" dur="750" fill="hold"/>
                                        <p:tgtEl>
                                          <p:spTgt spid="20"/>
                                        </p:tgtEl>
                                        <p:attrNameLst>
                                          <p:attrName>ppt_x</p:attrName>
                                        </p:attrNameLst>
                                      </p:cBhvr>
                                      <p:tavLst>
                                        <p:tav tm="0">
                                          <p:val>
                                            <p:strVal val="#ppt_x"/>
                                          </p:val>
                                        </p:tav>
                                        <p:tav tm="100000">
                                          <p:val>
                                            <p:strVal val="#ppt_x"/>
                                          </p:val>
                                        </p:tav>
                                      </p:tavLst>
                                    </p:anim>
                                    <p:anim calcmode="lin" valueType="num">
                                      <p:cBhvr>
                                        <p:cTn id="25" dur="750" fill="hold"/>
                                        <p:tgtEl>
                                          <p:spTgt spid="20"/>
                                        </p:tgtEl>
                                        <p:attrNameLst>
                                          <p:attrName>ppt_y</p:attrName>
                                        </p:attrNameLst>
                                      </p:cBhvr>
                                      <p:tavLst>
                                        <p:tav tm="0">
                                          <p:val>
                                            <p:strVal val="#ppt_y+.1"/>
                                          </p:val>
                                        </p:tav>
                                        <p:tav tm="100000">
                                          <p:val>
                                            <p:strVal val="#ppt_y"/>
                                          </p:val>
                                        </p:tav>
                                      </p:tavLst>
                                    </p:anim>
                                  </p:childTnLst>
                                </p:cTn>
                              </p:par>
                              <p:par>
                                <p:cTn id="26" presetID="22" presetClass="entr" presetSubtype="4" fill="hold" grpId="0" nodeType="withEffect">
                                  <p:stCondLst>
                                    <p:cond delay="275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grpId="0" nodeType="withEffect">
                                  <p:stCondLst>
                                    <p:cond delay="275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8" fill="hold" grpId="0" nodeType="withEffect">
                                  <p:stCondLst>
                                    <p:cond delay="225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grpId="0" nodeType="withEffect">
                                  <p:stCondLst>
                                    <p:cond delay="225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4" fill="hold" grpId="0" nodeType="withEffect">
                                  <p:stCondLst>
                                    <p:cond delay="275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par>
                                <p:cTn id="41" presetID="22" presetClass="entr" presetSubtype="2" fill="hold" grpId="0" nodeType="withEffect">
                                  <p:stCondLst>
                                    <p:cond delay="2250"/>
                                  </p:stCondLst>
                                  <p:childTnLst>
                                    <p:set>
                                      <p:cBhvr>
                                        <p:cTn id="42" dur="1" fill="hold">
                                          <p:stCondLst>
                                            <p:cond delay="0"/>
                                          </p:stCondLst>
                                        </p:cTn>
                                        <p:tgtEl>
                                          <p:spTgt spid="8"/>
                                        </p:tgtEl>
                                        <p:attrNameLst>
                                          <p:attrName>style.visibility</p:attrName>
                                        </p:attrNameLst>
                                      </p:cBhvr>
                                      <p:to>
                                        <p:strVal val="visible"/>
                                      </p:to>
                                    </p:set>
                                    <p:animEffect transition="in" filter="wipe(right)">
                                      <p:cBhvr>
                                        <p:cTn id="43" dur="500"/>
                                        <p:tgtEl>
                                          <p:spTgt spid="8"/>
                                        </p:tgtEl>
                                      </p:cBhvr>
                                    </p:animEffect>
                                  </p:childTnLst>
                                </p:cTn>
                              </p:par>
                            </p:childTnLst>
                          </p:cTn>
                        </p:par>
                        <p:par>
                          <p:cTn id="44" fill="hold">
                            <p:stCondLst>
                              <p:cond delay="1750"/>
                            </p:stCondLst>
                            <p:childTnLst>
                              <p:par>
                                <p:cTn id="45" presetID="9"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500"/>
                                        <p:tgtEl>
                                          <p:spTgt spid="26"/>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dissolve">
                                      <p:cBhvr>
                                        <p:cTn id="50" dur="500"/>
                                        <p:tgtEl>
                                          <p:spTgt spid="27"/>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dissolv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p:bldP spid="9" grpId="0"/>
      <p:bldP spid="10" grpId="0"/>
      <p:bldP spid="19" grpId="0" bldLvl="0" animBg="1"/>
      <p:bldP spid="26" grpId="0"/>
      <p:bldP spid="27" grpId="0"/>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0" y="2202442"/>
            <a:ext cx="12192000" cy="2419703"/>
            <a:chOff x="170694" y="177982"/>
            <a:chExt cx="3936004" cy="781165"/>
          </a:xfrm>
        </p:grpSpPr>
        <p:sp>
          <p:nvSpPr>
            <p:cNvPr id="32" name="等腰三角形 31"/>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3" name="等腰三角形 32"/>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4" name="矩形 33"/>
            <p:cNvSpPr/>
            <p:nvPr/>
          </p:nvSpPr>
          <p:spPr>
            <a:xfrm>
              <a:off x="170694" y="261768"/>
              <a:ext cx="3936004" cy="611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5" name="平行四边形 34"/>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6" name="文本框 6"/>
            <p:cNvSpPr txBox="1"/>
            <p:nvPr/>
          </p:nvSpPr>
          <p:spPr>
            <a:xfrm>
              <a:off x="650907" y="284178"/>
              <a:ext cx="569115" cy="559446"/>
            </a:xfrm>
            <a:prstGeom prst="rect">
              <a:avLst/>
            </a:prstGeom>
            <a:noFill/>
          </p:spPr>
          <p:txBody>
            <a:bodyPr wrap="square" lIns="91440" tIns="45720" rIns="91440" bIns="45720" rtlCol="0">
              <a:spAutoFit/>
            </a:bodyPr>
            <a:lstStyle/>
            <a:p>
              <a:pPr defTabSz="1219200"/>
              <a:r>
                <a:rPr lang="en-US" altLang="zh-CN" sz="10665" dirty="0">
                  <a:solidFill>
                    <a:prstClr val="white">
                      <a:lumMod val="95000"/>
                    </a:prstClr>
                  </a:solidFill>
                  <a:latin typeface="Impact" panose="020B0806030902050204" pitchFamily="34" charset="0"/>
                  <a:ea typeface="宋体" panose="02010600030101010101" pitchFamily="2" charset="-122"/>
                </a:rPr>
                <a:t>05</a:t>
              </a:r>
              <a:endParaRPr lang="zh-CN" altLang="en-US" sz="10665" dirty="0">
                <a:solidFill>
                  <a:prstClr val="white">
                    <a:lumMod val="95000"/>
                  </a:prstClr>
                </a:solidFill>
                <a:latin typeface="Impact" panose="020B0806030902050204" pitchFamily="34" charset="0"/>
                <a:ea typeface="宋体" panose="02010600030101010101" pitchFamily="2" charset="-122"/>
              </a:endParaRPr>
            </a:p>
          </p:txBody>
        </p:sp>
      </p:grpSp>
      <p:grpSp>
        <p:nvGrpSpPr>
          <p:cNvPr id="38" name="组合 37"/>
          <p:cNvGrpSpPr/>
          <p:nvPr/>
        </p:nvGrpSpPr>
        <p:grpSpPr>
          <a:xfrm>
            <a:off x="7920203" y="1699760"/>
            <a:ext cx="576064" cy="577112"/>
            <a:chOff x="6084168" y="1274820"/>
            <a:chExt cx="432048" cy="432834"/>
          </a:xfrm>
        </p:grpSpPr>
        <p:sp>
          <p:nvSpPr>
            <p:cNvPr id="39"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40"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41" name="组合 40"/>
          <p:cNvGrpSpPr/>
          <p:nvPr/>
        </p:nvGrpSpPr>
        <p:grpSpPr>
          <a:xfrm>
            <a:off x="6192011" y="1700284"/>
            <a:ext cx="576064" cy="576064"/>
            <a:chOff x="4788024" y="1275213"/>
            <a:chExt cx="432048" cy="432048"/>
          </a:xfrm>
        </p:grpSpPr>
        <p:sp>
          <p:nvSpPr>
            <p:cNvPr id="43"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51"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52" name="组合 51"/>
          <p:cNvGrpSpPr/>
          <p:nvPr/>
        </p:nvGrpSpPr>
        <p:grpSpPr>
          <a:xfrm>
            <a:off x="7056109" y="1699760"/>
            <a:ext cx="577111" cy="577112"/>
            <a:chOff x="5436096" y="1274820"/>
            <a:chExt cx="432833" cy="432834"/>
          </a:xfrm>
        </p:grpSpPr>
        <p:sp>
          <p:nvSpPr>
            <p:cNvPr id="53"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54"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55" name="组合 54"/>
          <p:cNvGrpSpPr/>
          <p:nvPr/>
        </p:nvGrpSpPr>
        <p:grpSpPr>
          <a:xfrm>
            <a:off x="4463821" y="1699760"/>
            <a:ext cx="577111" cy="577112"/>
            <a:chOff x="3491880" y="1274820"/>
            <a:chExt cx="432833" cy="432834"/>
          </a:xfrm>
        </p:grpSpPr>
        <p:sp>
          <p:nvSpPr>
            <p:cNvPr id="56"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57"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58" name="组合 57"/>
          <p:cNvGrpSpPr/>
          <p:nvPr/>
        </p:nvGrpSpPr>
        <p:grpSpPr>
          <a:xfrm>
            <a:off x="5327917" y="1699760"/>
            <a:ext cx="577111" cy="577112"/>
            <a:chOff x="4139952" y="1274820"/>
            <a:chExt cx="432833" cy="432834"/>
          </a:xfrm>
        </p:grpSpPr>
        <p:sp>
          <p:nvSpPr>
            <p:cNvPr id="59"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60"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sp>
        <p:nvSpPr>
          <p:cNvPr id="61" name="TextBox 48"/>
          <p:cNvSpPr txBox="1"/>
          <p:nvPr/>
        </p:nvSpPr>
        <p:spPr>
          <a:xfrm>
            <a:off x="3970655" y="2890520"/>
            <a:ext cx="7067550" cy="1014730"/>
          </a:xfrm>
          <a:prstGeom prst="rect">
            <a:avLst/>
          </a:prstGeom>
          <a:noFill/>
        </p:spPr>
        <p:txBody>
          <a:bodyPr wrap="square" lIns="91445" tIns="45721" rIns="91445" bIns="45721" rtlCol="0">
            <a:spAutoFit/>
          </a:bodyPr>
          <a:lstStyle/>
          <a:p>
            <a:pPr defTabSz="1219200"/>
            <a:r>
              <a:rPr lang="zh-CN" altLang="en-US" sz="6000" dirty="0">
                <a:solidFill>
                  <a:schemeClr val="bg1"/>
                </a:solidFill>
                <a:latin typeface="华文隶书" panose="02010800040101010101" pitchFamily="2" charset="-122"/>
                <a:ea typeface="华文隶书" panose="02010800040101010101" pitchFamily="2" charset="-122"/>
                <a:sym typeface="+mn-ea"/>
              </a:rPr>
              <a:t>方案预期效果</a:t>
            </a:r>
            <a:endParaRPr lang="zh-CN" altLang="en-US" sz="6000" dirty="0">
              <a:solidFill>
                <a:schemeClr val="bg1"/>
              </a:solidFill>
              <a:latin typeface="华文隶书" panose="02010800040101010101" pitchFamily="2" charset="-122"/>
              <a:ea typeface="华文隶书" panose="02010800040101010101" pitchFamily="2" charset="-122"/>
              <a:sym typeface="+mn-ea"/>
            </a:endParaRPr>
          </a:p>
        </p:txBody>
      </p:sp>
      <p:grpSp>
        <p:nvGrpSpPr>
          <p:cNvPr id="37" name="组合 36"/>
          <p:cNvGrpSpPr/>
          <p:nvPr/>
        </p:nvGrpSpPr>
        <p:grpSpPr>
          <a:xfrm>
            <a:off x="0" y="171958"/>
            <a:ext cx="12192000" cy="457617"/>
            <a:chOff x="0" y="103186"/>
            <a:chExt cx="9721850" cy="364902"/>
          </a:xfrm>
        </p:grpSpPr>
        <p:cxnSp>
          <p:nvCxnSpPr>
            <p:cNvPr id="42" name="直接连接符 41"/>
            <p:cNvCxnSpPr/>
            <p:nvPr/>
          </p:nvCxnSpPr>
          <p:spPr>
            <a:xfrm>
              <a:off x="0" y="468088"/>
              <a:ext cx="97218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1843399" y="103186"/>
              <a:ext cx="2066885" cy="319659"/>
              <a:chOff x="3142454" y="31178"/>
              <a:chExt cx="2066885" cy="319659"/>
            </a:xfrm>
          </p:grpSpPr>
          <p:sp>
            <p:nvSpPr>
              <p:cNvPr id="45" name="五边形 44"/>
              <p:cNvSpPr/>
              <p:nvPr/>
            </p:nvSpPr>
            <p:spPr>
              <a:xfrm rot="5400000">
                <a:off x="4044133" y="-676692"/>
                <a:ext cx="319659" cy="1735399"/>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46" name="KSO_GT1.1.1"/>
              <p:cNvSpPr txBox="1"/>
              <p:nvPr/>
            </p:nvSpPr>
            <p:spPr>
              <a:xfrm>
                <a:off x="3142454" y="92488"/>
                <a:ext cx="2066885" cy="247650"/>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②案例报告</a:t>
                </a:r>
                <a:endParaRPr lang="zh-CN" altLang="en-US" sz="1505" dirty="0">
                  <a:solidFill>
                    <a:srgbClr val="FFFFFF"/>
                  </a:solidFill>
                </a:endParaRPr>
              </a:p>
            </p:txBody>
          </p:sp>
        </p:grpSp>
      </p:grpSp>
      <p:grpSp>
        <p:nvGrpSpPr>
          <p:cNvPr id="47" name="组合 46"/>
          <p:cNvGrpSpPr/>
          <p:nvPr/>
        </p:nvGrpSpPr>
        <p:grpSpPr>
          <a:xfrm>
            <a:off x="-215118" y="171708"/>
            <a:ext cx="3260811" cy="586977"/>
            <a:chOff x="121344" y="72044"/>
            <a:chExt cx="2066885" cy="468053"/>
          </a:xfrm>
        </p:grpSpPr>
        <p:sp>
          <p:nvSpPr>
            <p:cNvPr id="48" name="五边形 47"/>
            <p:cNvSpPr/>
            <p:nvPr/>
          </p:nvSpPr>
          <p:spPr>
            <a:xfrm rot="5400000">
              <a:off x="901939" y="-361459"/>
              <a:ext cx="468053" cy="1335059"/>
            </a:xfrm>
            <a:prstGeom prst="homePlate">
              <a:avLst>
                <a:gd name="adj" fmla="val 1942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49" name="KSO_GT1.1.1"/>
            <p:cNvSpPr txBox="1"/>
            <p:nvPr/>
          </p:nvSpPr>
          <p:spPr>
            <a:xfrm>
              <a:off x="121344" y="144052"/>
              <a:ext cx="2066885" cy="247650"/>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①文献综述</a:t>
              </a:r>
              <a:endParaRPr lang="en-US" altLang="zh-CN" sz="1505" dirty="0">
                <a:solidFill>
                  <a:srgbClr val="FFFFFF"/>
                </a:solidFill>
              </a:endParaRPr>
            </a:p>
          </p:txBody>
        </p:sp>
      </p:grpSp>
      <p:sp>
        <p:nvSpPr>
          <p:cNvPr id="50" name="五边形 95"/>
          <p:cNvSpPr/>
          <p:nvPr/>
        </p:nvSpPr>
        <p:spPr>
          <a:xfrm rot="5400000">
            <a:off x="5772447" y="-725242"/>
            <a:ext cx="400879" cy="2176333"/>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62" name="KSO_GT1.1.1"/>
          <p:cNvSpPr txBox="1"/>
          <p:nvPr/>
        </p:nvSpPr>
        <p:spPr>
          <a:xfrm>
            <a:off x="4641667" y="239373"/>
            <a:ext cx="2592044" cy="31057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③预期报告</a:t>
            </a:r>
            <a:endParaRPr lang="zh-CN" altLang="en-US" sz="1505"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800" fill="hold"/>
                                        <p:tgtEl>
                                          <p:spTgt spid="31"/>
                                        </p:tgtEl>
                                        <p:attrNameLst>
                                          <p:attrName>ppt_x</p:attrName>
                                        </p:attrNameLst>
                                      </p:cBhvr>
                                      <p:tavLst>
                                        <p:tav tm="0">
                                          <p:val>
                                            <p:strVal val="0-#ppt_w/2"/>
                                          </p:val>
                                        </p:tav>
                                        <p:tav tm="100000">
                                          <p:val>
                                            <p:strVal val="#ppt_x"/>
                                          </p:val>
                                        </p:tav>
                                      </p:tavLst>
                                    </p:anim>
                                    <p:anim calcmode="lin" valueType="num">
                                      <p:cBhvr additive="base">
                                        <p:cTn id="8" dur="8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par>
                                <p:cTn id="15" presetID="53" presetClass="entr" presetSubtype="16" fill="hold" nodeType="withEffect">
                                  <p:stCondLst>
                                    <p:cond delay="20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nodeType="withEffect">
                                  <p:stCondLst>
                                    <p:cond delay="40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16" fill="hold" nodeType="withEffect">
                                  <p:stCondLst>
                                    <p:cond delay="600"/>
                                  </p:st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ppt_w</p:attrName>
                                        </p:attrNameLst>
                                      </p:cBhvr>
                                      <p:tavLst>
                                        <p:tav tm="0">
                                          <p:val>
                                            <p:fltVal val="0"/>
                                          </p:val>
                                        </p:tav>
                                        <p:tav tm="100000">
                                          <p:val>
                                            <p:strVal val="#ppt_w"/>
                                          </p:val>
                                        </p:tav>
                                      </p:tavLst>
                                    </p:anim>
                                    <p:anim calcmode="lin" valueType="num">
                                      <p:cBhvr>
                                        <p:cTn id="28" dur="500" fill="hold"/>
                                        <p:tgtEl>
                                          <p:spTgt spid="52"/>
                                        </p:tgtEl>
                                        <p:attrNameLst>
                                          <p:attrName>ppt_h</p:attrName>
                                        </p:attrNameLst>
                                      </p:cBhvr>
                                      <p:tavLst>
                                        <p:tav tm="0">
                                          <p:val>
                                            <p:fltVal val="0"/>
                                          </p:val>
                                        </p:tav>
                                        <p:tav tm="100000">
                                          <p:val>
                                            <p:strVal val="#ppt_h"/>
                                          </p:val>
                                        </p:tav>
                                      </p:tavLst>
                                    </p:anim>
                                    <p:animEffect transition="in" filter="fade">
                                      <p:cBhvr>
                                        <p:cTn id="29" dur="500"/>
                                        <p:tgtEl>
                                          <p:spTgt spid="52"/>
                                        </p:tgtEl>
                                      </p:cBhvr>
                                    </p:animEffect>
                                  </p:childTnLst>
                                </p:cTn>
                              </p:par>
                              <p:par>
                                <p:cTn id="30" presetID="53" presetClass="entr" presetSubtype="16" fill="hold" nodeType="withEffect">
                                  <p:stCondLst>
                                    <p:cond delay="8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150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61"/>
                                        </p:tgtEl>
                                        <p:attrNameLst>
                                          <p:attrName>style.visibility</p:attrName>
                                        </p:attrNameLst>
                                      </p:cBhvr>
                                      <p:to>
                                        <p:strVal val="visible"/>
                                      </p:to>
                                    </p:set>
                                    <p:animEffect transition="in" filter="wipe(left)">
                                      <p:cBhvr>
                                        <p:cTn id="38" dur="200"/>
                                        <p:tgtEl>
                                          <p:spTgt spid="61"/>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61"/>
                                        </p:tgtEl>
                                      </p:cBhvr>
                                      <p:to x="80000" y="100000"/>
                                    </p:animScale>
                                    <p:anim by="(#ppt_w*0.10)" calcmode="lin" valueType="num">
                                      <p:cBhvr>
                                        <p:cTn id="41" dur="50" autoRev="1" fill="hold">
                                          <p:stCondLst>
                                            <p:cond delay="0"/>
                                          </p:stCondLst>
                                        </p:cTn>
                                        <p:tgtEl>
                                          <p:spTgt spid="61"/>
                                        </p:tgtEl>
                                        <p:attrNameLst>
                                          <p:attrName>ppt_x</p:attrName>
                                        </p:attrNameLst>
                                      </p:cBhvr>
                                    </p:anim>
                                    <p:anim by="(-#ppt_w*0.10)" calcmode="lin" valueType="num">
                                      <p:cBhvr>
                                        <p:cTn id="42" dur="50" autoRev="1" fill="hold">
                                          <p:stCondLst>
                                            <p:cond delay="0"/>
                                          </p:stCondLst>
                                        </p:cTn>
                                        <p:tgtEl>
                                          <p:spTgt spid="61"/>
                                        </p:tgtEl>
                                        <p:attrNameLst>
                                          <p:attrName>ppt_y</p:attrName>
                                        </p:attrNameLst>
                                      </p:cBhvr>
                                    </p:anim>
                                    <p:animRot by="-480000">
                                      <p:cBhvr>
                                        <p:cTn id="43" dur="50" autoRev="1" fill="hold">
                                          <p:stCondLst>
                                            <p:cond delay="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1"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48"/>
          <p:cNvSpPr txBox="1"/>
          <p:nvPr/>
        </p:nvSpPr>
        <p:spPr>
          <a:xfrm>
            <a:off x="3970655" y="2890520"/>
            <a:ext cx="7067550" cy="1014730"/>
          </a:xfrm>
          <a:prstGeom prst="rect">
            <a:avLst/>
          </a:prstGeom>
          <a:noFill/>
        </p:spPr>
        <p:txBody>
          <a:bodyPr wrap="square" lIns="91445" tIns="45721" rIns="91445" bIns="45721" rtlCol="0">
            <a:spAutoFit/>
          </a:bodyPr>
          <a:lstStyle/>
          <a:p>
            <a:pPr defTabSz="1219200"/>
            <a:r>
              <a:rPr lang="zh-CN" altLang="en-US" sz="6000" dirty="0">
                <a:solidFill>
                  <a:schemeClr val="bg1"/>
                </a:solidFill>
                <a:latin typeface="华文隶书" panose="02010800040101010101" pitchFamily="2" charset="-122"/>
                <a:ea typeface="华文隶书" panose="02010800040101010101" pitchFamily="2" charset="-122"/>
                <a:sym typeface="+mn-ea"/>
              </a:rPr>
              <a:t>方案预期效果</a:t>
            </a:r>
            <a:endParaRPr lang="zh-CN" altLang="en-US" sz="6000" dirty="0">
              <a:solidFill>
                <a:schemeClr val="bg1"/>
              </a:solidFill>
              <a:latin typeface="华文隶书" panose="02010800040101010101" pitchFamily="2" charset="-122"/>
              <a:ea typeface="华文隶书" panose="02010800040101010101" pitchFamily="2" charset="-122"/>
              <a:sym typeface="+mn-ea"/>
            </a:endParaRPr>
          </a:p>
        </p:txBody>
      </p:sp>
      <p:sp>
        <p:nvSpPr>
          <p:cNvPr id="4" name="文本框 2"/>
          <p:cNvSpPr txBox="1"/>
          <p:nvPr/>
        </p:nvSpPr>
        <p:spPr bwMode="auto">
          <a:xfrm>
            <a:off x="5933845" y="5014252"/>
            <a:ext cx="3247288" cy="521970"/>
          </a:xfrm>
          <a:prstGeom prst="rect">
            <a:avLst/>
          </a:prstGeom>
          <a:noFill/>
        </p:spPr>
        <p:txBody>
          <a:bodyPr wrap="square">
            <a:spAutoFit/>
            <a:scene3d>
              <a:camera prst="orthographicFront"/>
              <a:lightRig rig="threePt" dir="t"/>
            </a:scene3d>
            <a:sp3d contourW="12700"/>
          </a:bodyPr>
          <a:lstStyle>
            <a:defPPr>
              <a:defRPr lang="en-US"/>
            </a:defPPr>
            <a:lvl1pPr algn="ctr" fontAlgn="auto">
              <a:spcBef>
                <a:spcPts val="0"/>
              </a:spcBef>
              <a:spcAft>
                <a:spcPts val="0"/>
              </a:spcAft>
              <a:defRPr sz="3200">
                <a:gradFill flip="none" rotWithShape="1">
                  <a:gsLst>
                    <a:gs pos="28000">
                      <a:schemeClr val="bg1"/>
                    </a:gs>
                    <a:gs pos="89000">
                      <a:srgbClr val="47CFFF"/>
                    </a:gs>
                  </a:gsLst>
                  <a:lin ang="5400000" scaled="1"/>
                  <a:tileRect/>
                </a:gradFill>
                <a:effectLst>
                  <a:outerShdw blurRad="152400" dist="38100" dir="5400000" algn="t" rotWithShape="0">
                    <a:prstClr val="black">
                      <a:alpha val="55000"/>
                    </a:prstClr>
                  </a:outerShdw>
                </a:effectLst>
                <a:latin typeface="黑体" panose="02010609060101010101" charset="-122"/>
                <a:ea typeface="黑体" panose="02010609060101010101" charset="-122"/>
                <a:cs typeface="+mn-ea"/>
              </a:defRPr>
            </a:lvl1pPr>
          </a:lstStyle>
          <a:p>
            <a:r>
              <a:rPr lang="zh-CN" altLang="zh-CN" sz="2800" dirty="0">
                <a:solidFill>
                  <a:schemeClr val="tx1"/>
                </a:solidFill>
              </a:rPr>
              <a:t>评价体系</a:t>
            </a:r>
            <a:endParaRPr lang="zh-CN" altLang="en-US" sz="2800" dirty="0">
              <a:solidFill>
                <a:schemeClr val="tx1"/>
              </a:solidFill>
              <a:sym typeface="+mn-lt"/>
            </a:endParaRPr>
          </a:p>
        </p:txBody>
      </p:sp>
      <p:sp>
        <p:nvSpPr>
          <p:cNvPr id="5" name="文本框 2"/>
          <p:cNvSpPr txBox="1"/>
          <p:nvPr/>
        </p:nvSpPr>
        <p:spPr bwMode="auto">
          <a:xfrm>
            <a:off x="8599478" y="2628444"/>
            <a:ext cx="3042792" cy="521970"/>
          </a:xfrm>
          <a:prstGeom prst="rect">
            <a:avLst/>
          </a:prstGeom>
          <a:noFill/>
        </p:spPr>
        <p:txBody>
          <a:bodyPr wrap="square">
            <a:spAutoFit/>
            <a:scene3d>
              <a:camera prst="orthographicFront"/>
              <a:lightRig rig="threePt" dir="t"/>
            </a:scene3d>
            <a:sp3d contourW="12700"/>
          </a:bodyPr>
          <a:lstStyle>
            <a:defPPr>
              <a:defRPr lang="en-US"/>
            </a:defPPr>
            <a:lvl1pPr algn="ctr" fontAlgn="auto">
              <a:spcBef>
                <a:spcPts val="0"/>
              </a:spcBef>
              <a:spcAft>
                <a:spcPts val="0"/>
              </a:spcAft>
              <a:defRPr sz="3200">
                <a:gradFill flip="none" rotWithShape="1">
                  <a:gsLst>
                    <a:gs pos="28000">
                      <a:schemeClr val="bg1"/>
                    </a:gs>
                    <a:gs pos="89000">
                      <a:srgbClr val="47CFFF"/>
                    </a:gs>
                  </a:gsLst>
                  <a:lin ang="5400000" scaled="1"/>
                  <a:tileRect/>
                </a:gradFill>
                <a:effectLst>
                  <a:outerShdw blurRad="152400" dist="38100" dir="5400000" algn="t" rotWithShape="0">
                    <a:prstClr val="black">
                      <a:alpha val="55000"/>
                    </a:prstClr>
                  </a:outerShdw>
                </a:effectLst>
                <a:latin typeface="黑体" panose="02010609060101010101" charset="-122"/>
                <a:ea typeface="黑体" panose="02010609060101010101" charset="-122"/>
                <a:cs typeface="+mn-ea"/>
              </a:defRPr>
            </a:lvl1pPr>
          </a:lstStyle>
          <a:p>
            <a:r>
              <a:rPr lang="zh-CN" altLang="en-US" sz="2800" dirty="0">
                <a:solidFill>
                  <a:schemeClr val="tx1"/>
                </a:solidFill>
                <a:sym typeface="+mn-lt"/>
              </a:rPr>
              <a:t>学术专著</a:t>
            </a:r>
            <a:endParaRPr lang="zh-CN" altLang="en-US" sz="2800" dirty="0">
              <a:solidFill>
                <a:schemeClr val="tx1"/>
              </a:solidFill>
              <a:sym typeface="+mn-lt"/>
            </a:endParaRPr>
          </a:p>
        </p:txBody>
      </p:sp>
      <p:sp>
        <p:nvSpPr>
          <p:cNvPr id="6" name="文本框 2"/>
          <p:cNvSpPr txBox="1"/>
          <p:nvPr/>
        </p:nvSpPr>
        <p:spPr bwMode="auto">
          <a:xfrm>
            <a:off x="3571511" y="2581659"/>
            <a:ext cx="2362334" cy="521970"/>
          </a:xfrm>
          <a:prstGeom prst="rect">
            <a:avLst/>
          </a:prstGeom>
          <a:noFill/>
        </p:spPr>
        <p:txBody>
          <a:bodyPr wrap="square">
            <a:spAutoFit/>
            <a:scene3d>
              <a:camera prst="orthographicFront"/>
              <a:lightRig rig="threePt" dir="t"/>
            </a:scene3d>
            <a:sp3d contourW="12700"/>
          </a:bodyPr>
          <a:lstStyle>
            <a:defPPr>
              <a:defRPr lang="en-US"/>
            </a:defPPr>
            <a:lvl1pPr algn="dist" fontAlgn="auto">
              <a:spcBef>
                <a:spcPts val="0"/>
              </a:spcBef>
              <a:spcAft>
                <a:spcPts val="0"/>
              </a:spcAft>
              <a:defRPr>
                <a:gradFill flip="none" rotWithShape="1">
                  <a:gsLst>
                    <a:gs pos="28000">
                      <a:schemeClr val="bg1"/>
                    </a:gs>
                    <a:gs pos="89000">
                      <a:srgbClr val="47CFFF"/>
                    </a:gs>
                  </a:gsLst>
                  <a:lin ang="5400000" scaled="1"/>
                  <a:tileRect/>
                </a:gradFill>
                <a:effectLst>
                  <a:outerShdw blurRad="152400" dist="38100" dir="5400000" algn="t" rotWithShape="0">
                    <a:prstClr val="black">
                      <a:alpha val="55000"/>
                    </a:prstClr>
                  </a:outerShdw>
                </a:effectLst>
                <a:latin typeface="印品黑体" panose="00000500000000000000" pitchFamily="2" charset="-122"/>
                <a:ea typeface="印品黑体" panose="00000500000000000000" pitchFamily="2" charset="-122"/>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dirty="0" smtClean="0">
                <a:solidFill>
                  <a:schemeClr val="tx1"/>
                </a:solidFill>
                <a:latin typeface="黑体" panose="02010609060101010101" charset="-122"/>
                <a:ea typeface="黑体" panose="02010609060101010101" charset="-122"/>
                <a:cs typeface="+mn-ea"/>
                <a:sym typeface="+mn-lt"/>
              </a:rPr>
              <a:t>案例报告</a:t>
            </a:r>
            <a:endParaRPr lang="zh-CN" altLang="en-US" sz="2800" dirty="0">
              <a:solidFill>
                <a:schemeClr val="tx1"/>
              </a:solidFill>
              <a:latin typeface="黑体" panose="02010609060101010101" charset="-122"/>
              <a:ea typeface="黑体" panose="02010609060101010101" charset="-122"/>
              <a:cs typeface="+mn-ea"/>
              <a:sym typeface="+mn-lt"/>
            </a:endParaRPr>
          </a:p>
        </p:txBody>
      </p:sp>
      <p:sp>
        <p:nvSpPr>
          <p:cNvPr id="7" name="文本框 2"/>
          <p:cNvSpPr txBox="1"/>
          <p:nvPr/>
        </p:nvSpPr>
        <p:spPr bwMode="auto">
          <a:xfrm>
            <a:off x="733201" y="4939944"/>
            <a:ext cx="2578100" cy="521970"/>
          </a:xfrm>
          <a:prstGeom prst="rect">
            <a:avLst/>
          </a:prstGeom>
          <a:noFill/>
        </p:spPr>
        <p:txBody>
          <a:bodyPr wrap="square">
            <a:spAutoFit/>
            <a:scene3d>
              <a:camera prst="orthographicFront"/>
              <a:lightRig rig="threePt" dir="t"/>
            </a:scene3d>
            <a:sp3d contourW="12700"/>
          </a:bodyPr>
          <a:lstStyle>
            <a:defPPr>
              <a:defRPr lang="en-US"/>
            </a:defPPr>
            <a:lvl1pPr algn="ctr" fontAlgn="auto">
              <a:spcBef>
                <a:spcPts val="0"/>
              </a:spcBef>
              <a:spcAft>
                <a:spcPts val="0"/>
              </a:spcAft>
              <a:defRPr sz="3200">
                <a:gradFill flip="none" rotWithShape="1">
                  <a:gsLst>
                    <a:gs pos="28000">
                      <a:schemeClr val="bg1"/>
                    </a:gs>
                    <a:gs pos="89000">
                      <a:srgbClr val="47CFFF"/>
                    </a:gs>
                  </a:gsLst>
                  <a:lin ang="5400000" scaled="1"/>
                  <a:tileRect/>
                </a:gradFill>
                <a:effectLst>
                  <a:outerShdw blurRad="152400" dist="38100" dir="5400000" algn="t" rotWithShape="0">
                    <a:prstClr val="black">
                      <a:alpha val="55000"/>
                    </a:prstClr>
                  </a:outerShdw>
                </a:effectLst>
                <a:latin typeface="黑体" panose="02010609060101010101" charset="-122"/>
                <a:ea typeface="黑体" panose="02010609060101010101" charset="-122"/>
                <a:cs typeface="+mn-ea"/>
              </a:defRPr>
            </a:lvl1pPr>
          </a:lstStyle>
          <a:p>
            <a:r>
              <a:rPr lang="zh-CN" altLang="en-US" sz="2800" dirty="0">
                <a:solidFill>
                  <a:schemeClr val="tx1"/>
                </a:solidFill>
                <a:sym typeface="+mn-lt"/>
              </a:rPr>
              <a:t>文献综述</a:t>
            </a:r>
            <a:endParaRPr lang="zh-CN" altLang="en-US" sz="2800" dirty="0">
              <a:solidFill>
                <a:schemeClr val="tx1"/>
              </a:solidFill>
              <a:sym typeface="+mn-lt"/>
            </a:endParaRPr>
          </a:p>
        </p:txBody>
      </p:sp>
      <p:sp>
        <p:nvSpPr>
          <p:cNvPr id="8" name="矩形 7"/>
          <p:cNvSpPr/>
          <p:nvPr>
            <p:custDataLst>
              <p:tags r:id="rId1"/>
            </p:custDataLst>
          </p:nvPr>
        </p:nvSpPr>
        <p:spPr>
          <a:xfrm>
            <a:off x="660399" y="4051509"/>
            <a:ext cx="10858500" cy="45719"/>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a:latin typeface="微软雅黑" panose="020B0503020204020204" pitchFamily="34" charset="-122"/>
              <a:ea typeface="微软雅黑" panose="020B0503020204020204" pitchFamily="34" charset="-122"/>
            </a:endParaRPr>
          </a:p>
        </p:txBody>
      </p:sp>
      <p:sp>
        <p:nvSpPr>
          <p:cNvPr id="9" name="空心弧 8"/>
          <p:cNvSpPr/>
          <p:nvPr>
            <p:custDataLst>
              <p:tags r:id="rId2"/>
            </p:custDataLst>
          </p:nvPr>
        </p:nvSpPr>
        <p:spPr>
          <a:xfrm rot="19067234">
            <a:off x="4097428" y="3417421"/>
            <a:ext cx="1313895" cy="1313895"/>
          </a:xfrm>
          <a:prstGeom prst="blockArc">
            <a:avLst>
              <a:gd name="adj1" fmla="val 8881062"/>
              <a:gd name="adj2" fmla="val 7061138"/>
              <a:gd name="adj3" fmla="val 7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10" name="椭圆 9"/>
          <p:cNvSpPr/>
          <p:nvPr>
            <p:custDataLst>
              <p:tags r:id="rId3"/>
            </p:custDataLst>
          </p:nvPr>
        </p:nvSpPr>
        <p:spPr>
          <a:xfrm rot="205875">
            <a:off x="4365538" y="3685530"/>
            <a:ext cx="777675" cy="777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11" name="任意多边形 10"/>
          <p:cNvSpPr/>
          <p:nvPr>
            <p:custDataLst>
              <p:tags r:id="rId4"/>
            </p:custDataLst>
          </p:nvPr>
        </p:nvSpPr>
        <p:spPr>
          <a:xfrm rot="205875">
            <a:off x="4577100" y="3927416"/>
            <a:ext cx="351157" cy="350504"/>
          </a:xfrm>
          <a:custGeom>
            <a:avLst/>
            <a:gdLst>
              <a:gd name="connsiteX0" fmla="*/ 0 w 1826018"/>
              <a:gd name="connsiteY0" fmla="*/ 1 h 1683350"/>
              <a:gd name="connsiteX1" fmla="*/ 838286 w 1826018"/>
              <a:gd name="connsiteY1" fmla="*/ 1 h 1683350"/>
              <a:gd name="connsiteX2" fmla="*/ 833465 w 1826018"/>
              <a:gd name="connsiteY2" fmla="*/ 36530 h 1683350"/>
              <a:gd name="connsiteX3" fmla="*/ 386449 w 1826018"/>
              <a:gd name="connsiteY3" fmla="*/ 780061 h 1683350"/>
              <a:gd name="connsiteX4" fmla="*/ 310221 w 1826018"/>
              <a:gd name="connsiteY4" fmla="*/ 834538 h 1683350"/>
              <a:gd name="connsiteX5" fmla="*/ 1494538 w 1826018"/>
              <a:gd name="connsiteY5" fmla="*/ 0 h 1683350"/>
              <a:gd name="connsiteX6" fmla="*/ 1826018 w 1826018"/>
              <a:gd name="connsiteY6" fmla="*/ 0 h 1683350"/>
              <a:gd name="connsiteX7" fmla="*/ 625749 w 1826018"/>
              <a:gd name="connsiteY7" fmla="*/ 1683350 h 1683350"/>
              <a:gd name="connsiteX8" fmla="*/ 516809 w 1826018"/>
              <a:gd name="connsiteY8" fmla="*/ 1390285 h 1683350"/>
              <a:gd name="connsiteX9" fmla="*/ 607661 w 1826018"/>
              <a:gd name="connsiteY9" fmla="*/ 1357828 h 1683350"/>
              <a:gd name="connsiteX10" fmla="*/ 1495218 w 1826018"/>
              <a:gd name="connsiteY10" fmla="*/ 87840 h 1683350"/>
              <a:gd name="connsiteX11" fmla="*/ 1026236 w 1826018"/>
              <a:gd name="connsiteY11" fmla="*/ 0 h 1683350"/>
              <a:gd name="connsiteX12" fmla="*/ 1308197 w 1826018"/>
              <a:gd name="connsiteY12" fmla="*/ 0 h 1683350"/>
              <a:gd name="connsiteX13" fmla="*/ 1308788 w 1826018"/>
              <a:gd name="connsiteY13" fmla="*/ 76317 h 1683350"/>
              <a:gd name="connsiteX14" fmla="*/ 532761 w 1826018"/>
              <a:gd name="connsiteY14" fmla="*/ 1186719 h 1683350"/>
              <a:gd name="connsiteX15" fmla="*/ 451878 w 1826018"/>
              <a:gd name="connsiteY15" fmla="*/ 1215614 h 1683350"/>
              <a:gd name="connsiteX16" fmla="*/ 377492 w 1826018"/>
              <a:gd name="connsiteY16" fmla="*/ 1015506 h 1683350"/>
              <a:gd name="connsiteX17" fmla="*/ 505232 w 1826018"/>
              <a:gd name="connsiteY17" fmla="*/ 924217 h 1683350"/>
              <a:gd name="connsiteX18" fmla="*/ 1016493 w 1826018"/>
              <a:gd name="connsiteY18" fmla="*/ 73826 h 168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6018" h="1683350">
                <a:moveTo>
                  <a:pt x="0" y="1"/>
                </a:moveTo>
                <a:lnTo>
                  <a:pt x="838286" y="1"/>
                </a:lnTo>
                <a:lnTo>
                  <a:pt x="833465" y="36530"/>
                </a:lnTo>
                <a:cubicBezTo>
                  <a:pt x="773762" y="329769"/>
                  <a:pt x="614769" y="591902"/>
                  <a:pt x="386449" y="780061"/>
                </a:cubicBezTo>
                <a:lnTo>
                  <a:pt x="310221" y="834538"/>
                </a:lnTo>
                <a:close/>
                <a:moveTo>
                  <a:pt x="1494538" y="0"/>
                </a:moveTo>
                <a:lnTo>
                  <a:pt x="1826018" y="0"/>
                </a:lnTo>
                <a:cubicBezTo>
                  <a:pt x="1826018" y="752824"/>
                  <a:pt x="1346478" y="1425368"/>
                  <a:pt x="625749" y="1683350"/>
                </a:cubicBezTo>
                <a:lnTo>
                  <a:pt x="516809" y="1390285"/>
                </a:lnTo>
                <a:lnTo>
                  <a:pt x="607661" y="1357828"/>
                </a:lnTo>
                <a:cubicBezTo>
                  <a:pt x="1118196" y="1134356"/>
                  <a:pt x="1460834" y="644081"/>
                  <a:pt x="1495218" y="87840"/>
                </a:cubicBezTo>
                <a:close/>
                <a:moveTo>
                  <a:pt x="1026236" y="0"/>
                </a:moveTo>
                <a:lnTo>
                  <a:pt x="1308197" y="0"/>
                </a:lnTo>
                <a:lnTo>
                  <a:pt x="1308788" y="76317"/>
                </a:lnTo>
                <a:cubicBezTo>
                  <a:pt x="1278725" y="562661"/>
                  <a:pt x="979141" y="991327"/>
                  <a:pt x="532761" y="1186719"/>
                </a:cubicBezTo>
                <a:lnTo>
                  <a:pt x="451878" y="1215614"/>
                </a:lnTo>
                <a:lnTo>
                  <a:pt x="377492" y="1015506"/>
                </a:lnTo>
                <a:lnTo>
                  <a:pt x="505232" y="924217"/>
                </a:lnTo>
                <a:cubicBezTo>
                  <a:pt x="766367" y="709016"/>
                  <a:pt x="948209" y="409208"/>
                  <a:pt x="1016493" y="738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90000" lnSpcReduction="10000"/>
          </a:bodyPr>
          <a:lstStyle/>
          <a:p>
            <a:pPr algn="ctr"/>
            <a:endParaRPr>
              <a:latin typeface="微软雅黑" panose="020B0503020204020204" pitchFamily="34" charset="-122"/>
              <a:ea typeface="微软雅黑" panose="020B0503020204020204" pitchFamily="34" charset="-122"/>
            </a:endParaRPr>
          </a:p>
        </p:txBody>
      </p:sp>
      <p:sp>
        <p:nvSpPr>
          <p:cNvPr id="12" name="空心弧 11"/>
          <p:cNvSpPr/>
          <p:nvPr>
            <p:custDataLst>
              <p:tags r:id="rId5"/>
            </p:custDataLst>
          </p:nvPr>
        </p:nvSpPr>
        <p:spPr>
          <a:xfrm rot="18933543">
            <a:off x="9463928" y="3417421"/>
            <a:ext cx="1313895" cy="1313895"/>
          </a:xfrm>
          <a:prstGeom prst="blockArc">
            <a:avLst>
              <a:gd name="adj1" fmla="val 8964929"/>
              <a:gd name="adj2" fmla="val 7324230"/>
              <a:gd name="adj3" fmla="val 7594"/>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13" name="椭圆 12"/>
          <p:cNvSpPr/>
          <p:nvPr>
            <p:custDataLst>
              <p:tags r:id="rId6"/>
            </p:custDataLst>
          </p:nvPr>
        </p:nvSpPr>
        <p:spPr>
          <a:xfrm rot="19724754">
            <a:off x="9732037" y="3685530"/>
            <a:ext cx="777675" cy="777675"/>
          </a:xfrm>
          <a:prstGeom prst="ellipse">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14" name="任意多边形 13"/>
          <p:cNvSpPr/>
          <p:nvPr>
            <p:custDataLst>
              <p:tags r:id="rId7"/>
            </p:custDataLst>
          </p:nvPr>
        </p:nvSpPr>
        <p:spPr>
          <a:xfrm>
            <a:off x="9945297" y="3926314"/>
            <a:ext cx="351157" cy="296105"/>
          </a:xfrm>
          <a:custGeom>
            <a:avLst/>
            <a:gdLst>
              <a:gd name="T0" fmla="*/ 612 w 624"/>
              <a:gd name="T1" fmla="*/ 78 h 527"/>
              <a:gd name="T2" fmla="*/ 546 w 624"/>
              <a:gd name="T3" fmla="*/ 12 h 527"/>
              <a:gd name="T4" fmla="*/ 502 w 624"/>
              <a:gd name="T5" fmla="*/ 11 h 527"/>
              <a:gd name="T6" fmla="*/ 252 w 624"/>
              <a:gd name="T7" fmla="*/ 236 h 527"/>
              <a:gd name="T8" fmla="*/ 206 w 624"/>
              <a:gd name="T9" fmla="*/ 236 h 527"/>
              <a:gd name="T10" fmla="*/ 138 w 624"/>
              <a:gd name="T11" fmla="*/ 177 h 527"/>
              <a:gd name="T12" fmla="*/ 93 w 624"/>
              <a:gd name="T13" fmla="*/ 178 h 527"/>
              <a:gd name="T14" fmla="*/ 12 w 624"/>
              <a:gd name="T15" fmla="*/ 259 h 527"/>
              <a:gd name="T16" fmla="*/ 12 w 624"/>
              <a:gd name="T17" fmla="*/ 303 h 527"/>
              <a:gd name="T18" fmla="*/ 214 w 624"/>
              <a:gd name="T19" fmla="*/ 505 h 527"/>
              <a:gd name="T20" fmla="*/ 229 w 624"/>
              <a:gd name="T21" fmla="*/ 519 h 527"/>
              <a:gd name="T22" fmla="*/ 264 w 624"/>
              <a:gd name="T23" fmla="*/ 511 h 527"/>
              <a:gd name="T24" fmla="*/ 613 w 624"/>
              <a:gd name="T25" fmla="*/ 123 h 527"/>
              <a:gd name="T26" fmla="*/ 612 w 624"/>
              <a:gd name="T27" fmla="*/ 78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4" h="527">
                <a:moveTo>
                  <a:pt x="612" y="78"/>
                </a:moveTo>
                <a:lnTo>
                  <a:pt x="546" y="12"/>
                </a:lnTo>
                <a:cubicBezTo>
                  <a:pt x="534" y="0"/>
                  <a:pt x="514" y="0"/>
                  <a:pt x="502" y="11"/>
                </a:cubicBezTo>
                <a:lnTo>
                  <a:pt x="252" y="236"/>
                </a:lnTo>
                <a:cubicBezTo>
                  <a:pt x="239" y="247"/>
                  <a:pt x="218" y="247"/>
                  <a:pt x="206" y="236"/>
                </a:cubicBezTo>
                <a:lnTo>
                  <a:pt x="138" y="177"/>
                </a:lnTo>
                <a:cubicBezTo>
                  <a:pt x="125" y="166"/>
                  <a:pt x="105" y="166"/>
                  <a:pt x="93" y="178"/>
                </a:cubicBezTo>
                <a:lnTo>
                  <a:pt x="12" y="259"/>
                </a:lnTo>
                <a:cubicBezTo>
                  <a:pt x="0" y="271"/>
                  <a:pt x="0" y="291"/>
                  <a:pt x="12" y="303"/>
                </a:cubicBezTo>
                <a:lnTo>
                  <a:pt x="214" y="505"/>
                </a:lnTo>
                <a:lnTo>
                  <a:pt x="229" y="519"/>
                </a:lnTo>
                <a:cubicBezTo>
                  <a:pt x="237" y="527"/>
                  <a:pt x="252" y="524"/>
                  <a:pt x="264" y="511"/>
                </a:cubicBezTo>
                <a:lnTo>
                  <a:pt x="613" y="123"/>
                </a:lnTo>
                <a:cubicBezTo>
                  <a:pt x="624" y="110"/>
                  <a:pt x="624" y="90"/>
                  <a:pt x="612" y="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65000" lnSpcReduction="200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endParaRPr>
              <a:latin typeface="微软雅黑" panose="020B0503020204020204" pitchFamily="34" charset="-122"/>
              <a:ea typeface="微软雅黑" panose="020B0503020204020204" pitchFamily="34" charset="-122"/>
            </a:endParaRPr>
          </a:p>
        </p:txBody>
      </p:sp>
      <p:sp>
        <p:nvSpPr>
          <p:cNvPr id="15" name="空心弧 14"/>
          <p:cNvSpPr/>
          <p:nvPr>
            <p:custDataLst>
              <p:tags r:id="rId8"/>
            </p:custDataLst>
          </p:nvPr>
        </p:nvSpPr>
        <p:spPr>
          <a:xfrm rot="8221189">
            <a:off x="1414178" y="3417421"/>
            <a:ext cx="1313895" cy="1313895"/>
          </a:xfrm>
          <a:prstGeom prst="blockArc">
            <a:avLst>
              <a:gd name="adj1" fmla="val 8662853"/>
              <a:gd name="adj2" fmla="val 7046337"/>
              <a:gd name="adj3" fmla="val 7147"/>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16" name="椭圆 15"/>
          <p:cNvSpPr/>
          <p:nvPr>
            <p:custDataLst>
              <p:tags r:id="rId9"/>
            </p:custDataLst>
          </p:nvPr>
        </p:nvSpPr>
        <p:spPr>
          <a:xfrm>
            <a:off x="1682288" y="3685530"/>
            <a:ext cx="777675" cy="777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17" name="任意多边形 16"/>
          <p:cNvSpPr/>
          <p:nvPr>
            <p:custDataLst>
              <p:tags r:id="rId10"/>
            </p:custDataLst>
          </p:nvPr>
        </p:nvSpPr>
        <p:spPr>
          <a:xfrm rot="1825674">
            <a:off x="1766993" y="3912002"/>
            <a:ext cx="596956" cy="243924"/>
          </a:xfrm>
          <a:custGeom>
            <a:avLst/>
            <a:gdLst>
              <a:gd name="connsiteX0" fmla="*/ 0 w 447717"/>
              <a:gd name="connsiteY0" fmla="*/ 83672 h 182943"/>
              <a:gd name="connsiteX1" fmla="*/ 447717 w 447717"/>
              <a:gd name="connsiteY1" fmla="*/ 0 h 182943"/>
              <a:gd name="connsiteX2" fmla="*/ 436560 w 447717"/>
              <a:gd name="connsiteY2" fmla="*/ 10954 h 182943"/>
              <a:gd name="connsiteX3" fmla="*/ 364472 w 447717"/>
              <a:gd name="connsiteY3" fmla="*/ 79417 h 182943"/>
              <a:gd name="connsiteX4" fmla="*/ 364562 w 447717"/>
              <a:gd name="connsiteY4" fmla="*/ 79469 h 182943"/>
              <a:gd name="connsiteX5" fmla="*/ 1124 w 447717"/>
              <a:gd name="connsiteY5" fmla="*/ 83672 h 182943"/>
              <a:gd name="connsiteX6" fmla="*/ 26359 w 447717"/>
              <a:gd name="connsiteY6" fmla="*/ 85077 h 182943"/>
              <a:gd name="connsiteX7" fmla="*/ 363099 w 447717"/>
              <a:gd name="connsiteY7" fmla="*/ 81143 h 182943"/>
              <a:gd name="connsiteX8" fmla="*/ 435344 w 447717"/>
              <a:gd name="connsiteY8" fmla="*/ 122958 h 182943"/>
              <a:gd name="connsiteX9" fmla="*/ 439783 w 447717"/>
              <a:gd name="connsiteY9" fmla="*/ 123964 h 182943"/>
              <a:gd name="connsiteX10" fmla="*/ 363358 w 447717"/>
              <a:gd name="connsiteY10" fmla="*/ 80387 h 182943"/>
              <a:gd name="connsiteX11" fmla="*/ 367904 w 447717"/>
              <a:gd name="connsiteY11" fmla="*/ 80335 h 182943"/>
              <a:gd name="connsiteX12" fmla="*/ 389531 w 447717"/>
              <a:gd name="connsiteY12" fmla="*/ 58746 h 182943"/>
              <a:gd name="connsiteX13" fmla="*/ 442102 w 447717"/>
              <a:gd name="connsiteY13" fmla="*/ 124691 h 182943"/>
              <a:gd name="connsiteX14" fmla="*/ 435720 w 447717"/>
              <a:gd name="connsiteY14" fmla="*/ 123176 h 182943"/>
              <a:gd name="connsiteX15" fmla="*/ 436516 w 447717"/>
              <a:gd name="connsiteY15" fmla="*/ 123637 h 182943"/>
              <a:gd name="connsiteX16" fmla="*/ 420832 w 447717"/>
              <a:gd name="connsiteY16" fmla="*/ 120031 h 182943"/>
              <a:gd name="connsiteX17" fmla="*/ 358631 w 447717"/>
              <a:gd name="connsiteY17" fmla="*/ 105046 h 182943"/>
              <a:gd name="connsiteX18" fmla="*/ 390347 w 447717"/>
              <a:gd name="connsiteY18" fmla="*/ 182943 h 182943"/>
              <a:gd name="connsiteX19" fmla="*/ 7521 w 447717"/>
              <a:gd name="connsiteY19" fmla="*/ 85585 h 182943"/>
              <a:gd name="connsiteX20" fmla="*/ 3283 w 447717"/>
              <a:gd name="connsiteY20" fmla="*/ 85346 h 182943"/>
              <a:gd name="connsiteX21" fmla="*/ 6439 w 447717"/>
              <a:gd name="connsiteY21" fmla="*/ 85310 h 18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17" h="182943">
                <a:moveTo>
                  <a:pt x="0" y="83672"/>
                </a:moveTo>
                <a:lnTo>
                  <a:pt x="447717" y="0"/>
                </a:lnTo>
                <a:lnTo>
                  <a:pt x="436560" y="10954"/>
                </a:lnTo>
                <a:lnTo>
                  <a:pt x="364472" y="79417"/>
                </a:lnTo>
                <a:lnTo>
                  <a:pt x="364562" y="79469"/>
                </a:lnTo>
                <a:lnTo>
                  <a:pt x="1124" y="83672"/>
                </a:lnTo>
                <a:lnTo>
                  <a:pt x="26359" y="85077"/>
                </a:lnTo>
                <a:lnTo>
                  <a:pt x="363099" y="81143"/>
                </a:lnTo>
                <a:lnTo>
                  <a:pt x="435344" y="122958"/>
                </a:lnTo>
                <a:lnTo>
                  <a:pt x="439783" y="123964"/>
                </a:lnTo>
                <a:lnTo>
                  <a:pt x="363358" y="80387"/>
                </a:lnTo>
                <a:lnTo>
                  <a:pt x="367904" y="80335"/>
                </a:lnTo>
                <a:lnTo>
                  <a:pt x="389531" y="58746"/>
                </a:lnTo>
                <a:lnTo>
                  <a:pt x="442102" y="124691"/>
                </a:lnTo>
                <a:lnTo>
                  <a:pt x="435720" y="123176"/>
                </a:lnTo>
                <a:lnTo>
                  <a:pt x="436516" y="123637"/>
                </a:lnTo>
                <a:lnTo>
                  <a:pt x="420832" y="120031"/>
                </a:lnTo>
                <a:lnTo>
                  <a:pt x="358631" y="105046"/>
                </a:lnTo>
                <a:lnTo>
                  <a:pt x="390347" y="182943"/>
                </a:lnTo>
                <a:lnTo>
                  <a:pt x="7521" y="85585"/>
                </a:lnTo>
                <a:lnTo>
                  <a:pt x="3283" y="85346"/>
                </a:lnTo>
                <a:lnTo>
                  <a:pt x="6439" y="85310"/>
                </a:lnTo>
                <a:close/>
              </a:path>
            </a:pathLst>
          </a:custGeom>
          <a:solidFill>
            <a:schemeClr val="bg1"/>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52500" lnSpcReduction="20000"/>
          </a:bodyPr>
          <a:lstStyle/>
          <a:p>
            <a:pPr algn="ctr"/>
            <a:endParaRPr>
              <a:latin typeface="微软雅黑" panose="020B0503020204020204" pitchFamily="34" charset="-122"/>
              <a:ea typeface="微软雅黑" panose="020B0503020204020204" pitchFamily="34" charset="-122"/>
            </a:endParaRPr>
          </a:p>
        </p:txBody>
      </p:sp>
      <p:sp>
        <p:nvSpPr>
          <p:cNvPr id="63" name="空心弧 62"/>
          <p:cNvSpPr/>
          <p:nvPr>
            <p:custDataLst>
              <p:tags r:id="rId11"/>
            </p:custDataLst>
          </p:nvPr>
        </p:nvSpPr>
        <p:spPr>
          <a:xfrm rot="7908145">
            <a:off x="6780678" y="3417421"/>
            <a:ext cx="1313895" cy="1313895"/>
          </a:xfrm>
          <a:prstGeom prst="blockArc">
            <a:avLst>
              <a:gd name="adj1" fmla="val 9149185"/>
              <a:gd name="adj2" fmla="val 7405758"/>
              <a:gd name="adj3" fmla="val 698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64" name="椭圆 63"/>
          <p:cNvSpPr/>
          <p:nvPr>
            <p:custDataLst>
              <p:tags r:id="rId12"/>
            </p:custDataLst>
          </p:nvPr>
        </p:nvSpPr>
        <p:spPr>
          <a:xfrm rot="19311637">
            <a:off x="7048787" y="3685530"/>
            <a:ext cx="777675" cy="777675"/>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65" name="任意多边形 64"/>
          <p:cNvSpPr/>
          <p:nvPr>
            <p:custDataLst>
              <p:tags r:id="rId13"/>
            </p:custDataLst>
          </p:nvPr>
        </p:nvSpPr>
        <p:spPr>
          <a:xfrm>
            <a:off x="7262046" y="3913395"/>
            <a:ext cx="351157" cy="321945"/>
          </a:xfrm>
          <a:custGeom>
            <a:avLst/>
            <a:gdLst>
              <a:gd name="T0" fmla="*/ 352 w 451"/>
              <a:gd name="T1" fmla="*/ 239 h 414"/>
              <a:gd name="T2" fmla="*/ 350 w 451"/>
              <a:gd name="T3" fmla="*/ 264 h 414"/>
              <a:gd name="T4" fmla="*/ 350 w 451"/>
              <a:gd name="T5" fmla="*/ 239 h 414"/>
              <a:gd name="T6" fmla="*/ 364 w 451"/>
              <a:gd name="T7" fmla="*/ 306 h 414"/>
              <a:gd name="T8" fmla="*/ 383 w 451"/>
              <a:gd name="T9" fmla="*/ 292 h 414"/>
              <a:gd name="T10" fmla="*/ 364 w 451"/>
              <a:gd name="T11" fmla="*/ 279 h 414"/>
              <a:gd name="T12" fmla="*/ 358 w 451"/>
              <a:gd name="T13" fmla="*/ 363 h 414"/>
              <a:gd name="T14" fmla="*/ 358 w 451"/>
              <a:gd name="T15" fmla="*/ 176 h 414"/>
              <a:gd name="T16" fmla="*/ 400 w 451"/>
              <a:gd name="T17" fmla="*/ 292 h 414"/>
              <a:gd name="T18" fmla="*/ 368 w 451"/>
              <a:gd name="T19" fmla="*/ 264 h 414"/>
              <a:gd name="T20" fmla="*/ 364 w 451"/>
              <a:gd name="T21" fmla="*/ 239 h 414"/>
              <a:gd name="T22" fmla="*/ 381 w 451"/>
              <a:gd name="T23" fmla="*/ 250 h 414"/>
              <a:gd name="T24" fmla="*/ 397 w 451"/>
              <a:gd name="T25" fmla="*/ 252 h 414"/>
              <a:gd name="T26" fmla="*/ 390 w 451"/>
              <a:gd name="T27" fmla="*/ 229 h 414"/>
              <a:gd name="T28" fmla="*/ 364 w 451"/>
              <a:gd name="T29" fmla="*/ 214 h 414"/>
              <a:gd name="T30" fmla="*/ 352 w 451"/>
              <a:gd name="T31" fmla="*/ 224 h 414"/>
              <a:gd name="T32" fmla="*/ 317 w 451"/>
              <a:gd name="T33" fmla="*/ 251 h 414"/>
              <a:gd name="T34" fmla="*/ 352 w 451"/>
              <a:gd name="T35" fmla="*/ 279 h 414"/>
              <a:gd name="T36" fmla="*/ 350 w 451"/>
              <a:gd name="T37" fmla="*/ 306 h 414"/>
              <a:gd name="T38" fmla="*/ 334 w 451"/>
              <a:gd name="T39" fmla="*/ 291 h 414"/>
              <a:gd name="T40" fmla="*/ 316 w 451"/>
              <a:gd name="T41" fmla="*/ 289 h 414"/>
              <a:gd name="T42" fmla="*/ 324 w 451"/>
              <a:gd name="T43" fmla="*/ 315 h 414"/>
              <a:gd name="T44" fmla="*/ 352 w 451"/>
              <a:gd name="T45" fmla="*/ 321 h 414"/>
              <a:gd name="T46" fmla="*/ 364 w 451"/>
              <a:gd name="T47" fmla="*/ 332 h 414"/>
              <a:gd name="T48" fmla="*/ 368 w 451"/>
              <a:gd name="T49" fmla="*/ 321 h 414"/>
              <a:gd name="T50" fmla="*/ 400 w 451"/>
              <a:gd name="T51" fmla="*/ 292 h 414"/>
              <a:gd name="T52" fmla="*/ 412 w 451"/>
              <a:gd name="T53" fmla="*/ 61 h 414"/>
              <a:gd name="T54" fmla="*/ 352 w 451"/>
              <a:gd name="T55" fmla="*/ 2 h 414"/>
              <a:gd name="T56" fmla="*/ 83 w 451"/>
              <a:gd name="T57" fmla="*/ 212 h 414"/>
              <a:gd name="T58" fmla="*/ 128 w 451"/>
              <a:gd name="T59" fmla="*/ 286 h 414"/>
              <a:gd name="T60" fmla="*/ 202 w 451"/>
              <a:gd name="T61" fmla="*/ 331 h 414"/>
              <a:gd name="T62" fmla="*/ 123 w 451"/>
              <a:gd name="T63" fmla="*/ 318 h 414"/>
              <a:gd name="T64" fmla="*/ 68 w 451"/>
              <a:gd name="T65" fmla="*/ 345 h 414"/>
              <a:gd name="T66" fmla="*/ 96 w 451"/>
              <a:gd name="T67" fmla="*/ 290 h 414"/>
              <a:gd name="T68" fmla="*/ 0 w 451"/>
              <a:gd name="T69" fmla="*/ 414 h 414"/>
              <a:gd name="T70" fmla="*/ 123 w 451"/>
              <a:gd name="T71" fmla="*/ 318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1" h="414">
                <a:moveTo>
                  <a:pt x="350" y="239"/>
                </a:moveTo>
                <a:lnTo>
                  <a:pt x="352" y="239"/>
                </a:lnTo>
                <a:lnTo>
                  <a:pt x="352" y="264"/>
                </a:lnTo>
                <a:cubicBezTo>
                  <a:pt x="351" y="264"/>
                  <a:pt x="350" y="264"/>
                  <a:pt x="350" y="264"/>
                </a:cubicBezTo>
                <a:cubicBezTo>
                  <a:pt x="340" y="264"/>
                  <a:pt x="335" y="259"/>
                  <a:pt x="335" y="251"/>
                </a:cubicBezTo>
                <a:cubicBezTo>
                  <a:pt x="335" y="243"/>
                  <a:pt x="340" y="239"/>
                  <a:pt x="350" y="239"/>
                </a:cubicBezTo>
                <a:close/>
                <a:moveTo>
                  <a:pt x="364" y="279"/>
                </a:moveTo>
                <a:lnTo>
                  <a:pt x="364" y="306"/>
                </a:lnTo>
                <a:lnTo>
                  <a:pt x="366" y="306"/>
                </a:lnTo>
                <a:cubicBezTo>
                  <a:pt x="377" y="306"/>
                  <a:pt x="383" y="301"/>
                  <a:pt x="383" y="292"/>
                </a:cubicBezTo>
                <a:cubicBezTo>
                  <a:pt x="383" y="287"/>
                  <a:pt x="382" y="283"/>
                  <a:pt x="379" y="282"/>
                </a:cubicBezTo>
                <a:cubicBezTo>
                  <a:pt x="377" y="280"/>
                  <a:pt x="372" y="279"/>
                  <a:pt x="364" y="279"/>
                </a:cubicBezTo>
                <a:close/>
                <a:moveTo>
                  <a:pt x="451" y="270"/>
                </a:moveTo>
                <a:cubicBezTo>
                  <a:pt x="451" y="321"/>
                  <a:pt x="410" y="363"/>
                  <a:pt x="358" y="363"/>
                </a:cubicBezTo>
                <a:cubicBezTo>
                  <a:pt x="307" y="363"/>
                  <a:pt x="265" y="321"/>
                  <a:pt x="265" y="270"/>
                </a:cubicBezTo>
                <a:cubicBezTo>
                  <a:pt x="265" y="218"/>
                  <a:pt x="307" y="176"/>
                  <a:pt x="358" y="176"/>
                </a:cubicBezTo>
                <a:cubicBezTo>
                  <a:pt x="410" y="176"/>
                  <a:pt x="451" y="218"/>
                  <a:pt x="451" y="270"/>
                </a:cubicBezTo>
                <a:close/>
                <a:moveTo>
                  <a:pt x="400" y="292"/>
                </a:moveTo>
                <a:cubicBezTo>
                  <a:pt x="400" y="282"/>
                  <a:pt x="398" y="275"/>
                  <a:pt x="394" y="271"/>
                </a:cubicBezTo>
                <a:cubicBezTo>
                  <a:pt x="389" y="267"/>
                  <a:pt x="381" y="265"/>
                  <a:pt x="368" y="264"/>
                </a:cubicBezTo>
                <a:lnTo>
                  <a:pt x="364" y="264"/>
                </a:lnTo>
                <a:lnTo>
                  <a:pt x="364" y="239"/>
                </a:lnTo>
                <a:lnTo>
                  <a:pt x="367" y="239"/>
                </a:lnTo>
                <a:cubicBezTo>
                  <a:pt x="376" y="239"/>
                  <a:pt x="381" y="243"/>
                  <a:pt x="381" y="250"/>
                </a:cubicBezTo>
                <a:lnTo>
                  <a:pt x="381" y="252"/>
                </a:lnTo>
                <a:lnTo>
                  <a:pt x="397" y="252"/>
                </a:lnTo>
                <a:lnTo>
                  <a:pt x="397" y="250"/>
                </a:lnTo>
                <a:cubicBezTo>
                  <a:pt x="397" y="240"/>
                  <a:pt x="395" y="233"/>
                  <a:pt x="390" y="229"/>
                </a:cubicBezTo>
                <a:cubicBezTo>
                  <a:pt x="386" y="226"/>
                  <a:pt x="377" y="224"/>
                  <a:pt x="364" y="224"/>
                </a:cubicBezTo>
                <a:lnTo>
                  <a:pt x="364" y="214"/>
                </a:lnTo>
                <a:lnTo>
                  <a:pt x="352" y="214"/>
                </a:lnTo>
                <a:lnTo>
                  <a:pt x="352" y="224"/>
                </a:lnTo>
                <a:cubicBezTo>
                  <a:pt x="339" y="224"/>
                  <a:pt x="330" y="226"/>
                  <a:pt x="325" y="230"/>
                </a:cubicBezTo>
                <a:cubicBezTo>
                  <a:pt x="320" y="233"/>
                  <a:pt x="317" y="240"/>
                  <a:pt x="317" y="251"/>
                </a:cubicBezTo>
                <a:cubicBezTo>
                  <a:pt x="317" y="262"/>
                  <a:pt x="320" y="269"/>
                  <a:pt x="325" y="273"/>
                </a:cubicBezTo>
                <a:cubicBezTo>
                  <a:pt x="330" y="277"/>
                  <a:pt x="339" y="279"/>
                  <a:pt x="352" y="279"/>
                </a:cubicBezTo>
                <a:lnTo>
                  <a:pt x="352" y="306"/>
                </a:lnTo>
                <a:lnTo>
                  <a:pt x="350" y="306"/>
                </a:lnTo>
                <a:cubicBezTo>
                  <a:pt x="343" y="306"/>
                  <a:pt x="339" y="305"/>
                  <a:pt x="337" y="303"/>
                </a:cubicBezTo>
                <a:cubicBezTo>
                  <a:pt x="335" y="302"/>
                  <a:pt x="334" y="298"/>
                  <a:pt x="334" y="291"/>
                </a:cubicBezTo>
                <a:lnTo>
                  <a:pt x="334" y="289"/>
                </a:lnTo>
                <a:lnTo>
                  <a:pt x="316" y="289"/>
                </a:lnTo>
                <a:lnTo>
                  <a:pt x="316" y="293"/>
                </a:lnTo>
                <a:cubicBezTo>
                  <a:pt x="316" y="303"/>
                  <a:pt x="319" y="310"/>
                  <a:pt x="324" y="315"/>
                </a:cubicBezTo>
                <a:cubicBezTo>
                  <a:pt x="329" y="319"/>
                  <a:pt x="337" y="321"/>
                  <a:pt x="349" y="321"/>
                </a:cubicBezTo>
                <a:lnTo>
                  <a:pt x="352" y="321"/>
                </a:lnTo>
                <a:lnTo>
                  <a:pt x="352" y="332"/>
                </a:lnTo>
                <a:lnTo>
                  <a:pt x="364" y="332"/>
                </a:lnTo>
                <a:lnTo>
                  <a:pt x="364" y="321"/>
                </a:lnTo>
                <a:lnTo>
                  <a:pt x="368" y="321"/>
                </a:lnTo>
                <a:cubicBezTo>
                  <a:pt x="380" y="321"/>
                  <a:pt x="388" y="319"/>
                  <a:pt x="393" y="314"/>
                </a:cubicBezTo>
                <a:cubicBezTo>
                  <a:pt x="398" y="310"/>
                  <a:pt x="400" y="302"/>
                  <a:pt x="400" y="292"/>
                </a:cubicBezTo>
                <a:close/>
                <a:moveTo>
                  <a:pt x="197" y="277"/>
                </a:moveTo>
                <a:lnTo>
                  <a:pt x="412" y="61"/>
                </a:lnTo>
                <a:lnTo>
                  <a:pt x="414" y="0"/>
                </a:lnTo>
                <a:lnTo>
                  <a:pt x="352" y="2"/>
                </a:lnTo>
                <a:lnTo>
                  <a:pt x="137" y="217"/>
                </a:lnTo>
                <a:lnTo>
                  <a:pt x="83" y="212"/>
                </a:lnTo>
                <a:lnTo>
                  <a:pt x="24" y="271"/>
                </a:lnTo>
                <a:lnTo>
                  <a:pt x="128" y="286"/>
                </a:lnTo>
                <a:lnTo>
                  <a:pt x="143" y="390"/>
                </a:lnTo>
                <a:lnTo>
                  <a:pt x="202" y="331"/>
                </a:lnTo>
                <a:lnTo>
                  <a:pt x="197" y="277"/>
                </a:lnTo>
                <a:close/>
                <a:moveTo>
                  <a:pt x="123" y="318"/>
                </a:moveTo>
                <a:cubicBezTo>
                  <a:pt x="121" y="323"/>
                  <a:pt x="117" y="329"/>
                  <a:pt x="112" y="334"/>
                </a:cubicBezTo>
                <a:cubicBezTo>
                  <a:pt x="97" y="349"/>
                  <a:pt x="68" y="345"/>
                  <a:pt x="68" y="345"/>
                </a:cubicBezTo>
                <a:cubicBezTo>
                  <a:pt x="68" y="345"/>
                  <a:pt x="65" y="317"/>
                  <a:pt x="80" y="302"/>
                </a:cubicBezTo>
                <a:cubicBezTo>
                  <a:pt x="85" y="297"/>
                  <a:pt x="90" y="293"/>
                  <a:pt x="96" y="290"/>
                </a:cubicBezTo>
                <a:cubicBezTo>
                  <a:pt x="81" y="288"/>
                  <a:pt x="64" y="295"/>
                  <a:pt x="51" y="308"/>
                </a:cubicBezTo>
                <a:cubicBezTo>
                  <a:pt x="31" y="328"/>
                  <a:pt x="0" y="414"/>
                  <a:pt x="0" y="414"/>
                </a:cubicBezTo>
                <a:cubicBezTo>
                  <a:pt x="0" y="414"/>
                  <a:pt x="86" y="383"/>
                  <a:pt x="106" y="363"/>
                </a:cubicBezTo>
                <a:cubicBezTo>
                  <a:pt x="119" y="349"/>
                  <a:pt x="125" y="332"/>
                  <a:pt x="123" y="31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725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endParaRPr>
              <a:latin typeface="微软雅黑" panose="020B0503020204020204" pitchFamily="34" charset="-122"/>
              <a:ea typeface="微软雅黑" panose="020B0503020204020204" pitchFamily="34" charset="-122"/>
            </a:endParaRPr>
          </a:p>
        </p:txBody>
      </p:sp>
      <p:sp>
        <p:nvSpPr>
          <p:cNvPr id="66" name="文本框 20"/>
          <p:cNvSpPr txBox="1"/>
          <p:nvPr/>
        </p:nvSpPr>
        <p:spPr>
          <a:xfrm>
            <a:off x="170915" y="949443"/>
            <a:ext cx="6804614" cy="1075055"/>
          </a:xfrm>
          <a:prstGeom prst="rect">
            <a:avLst/>
          </a:prstGeom>
          <a:noFill/>
        </p:spPr>
        <p:txBody>
          <a:bodyPr wrap="square" lIns="91028" tIns="45514" rIns="91028" bIns="45514">
            <a:spAutoFit/>
          </a:bodyPr>
          <a:lstStyle/>
          <a:p>
            <a:pPr algn="l" defTabSz="1212215">
              <a:defRPr/>
            </a:pPr>
            <a:r>
              <a:rPr lang="zh-CN" altLang="en-US" sz="32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anose="02010600030101010101" pitchFamily="2" charset="-122"/>
              </a:rPr>
              <a:t>方案预期效果</a:t>
            </a:r>
            <a:endPar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宋体" panose="02010600030101010101" pitchFamily="2" charset="-122"/>
            </a:endParaRPr>
          </a:p>
          <a:p>
            <a:pPr algn="l" defTabSz="1212215">
              <a:defRPr/>
            </a:pPr>
            <a:endParaRPr lang="zh-CN" altLang="en-US" sz="3200" dirty="0">
              <a:latin typeface="微软雅黑" panose="020B0503020204020204" pitchFamily="34" charset="-122"/>
              <a:ea typeface="微软雅黑" panose="020B0503020204020204" pitchFamily="34" charset="-122"/>
              <a:sym typeface="宋体" panose="02010600030101010101" pitchFamily="2" charset="-122"/>
            </a:endParaRPr>
          </a:p>
        </p:txBody>
      </p:sp>
      <p:pic>
        <p:nvPicPr>
          <p:cNvPr id="18" name="图片 17"/>
          <p:cNvPicPr>
            <a:picLocks noChangeAspect="1"/>
          </p:cNvPicPr>
          <p:nvPr/>
        </p:nvPicPr>
        <p:blipFill>
          <a:blip r:embed="rId14"/>
          <a:stretch>
            <a:fillRect/>
          </a:stretch>
        </p:blipFill>
        <p:spPr>
          <a:xfrm>
            <a:off x="0" y="0"/>
            <a:ext cx="7896225" cy="800100"/>
          </a:xfrm>
          <a:prstGeom prst="rect">
            <a:avLst/>
          </a:prstGeom>
        </p:spPr>
      </p:pic>
      <p:sp>
        <p:nvSpPr>
          <p:cNvPr id="19" name="KSO_Shape"/>
          <p:cNvSpPr/>
          <p:nvPr/>
        </p:nvSpPr>
        <p:spPr bwMode="auto">
          <a:xfrm>
            <a:off x="11136630" y="5894070"/>
            <a:ext cx="993140" cy="795655"/>
          </a:xfrm>
          <a:custGeom>
            <a:avLst/>
            <a:gdLst>
              <a:gd name="T0" fmla="*/ 726341 w 2395538"/>
              <a:gd name="T1" fmla="*/ 2170112 h 2170112"/>
              <a:gd name="T2" fmla="*/ 1441768 w 2395538"/>
              <a:gd name="T3" fmla="*/ 728510 h 2170112"/>
              <a:gd name="T4" fmla="*/ 1885633 w 2395538"/>
              <a:gd name="T5" fmla="*/ 1143658 h 2170112"/>
              <a:gd name="T6" fmla="*/ 1870393 w 2395538"/>
              <a:gd name="T7" fmla="*/ 1187775 h 2170112"/>
              <a:gd name="T8" fmla="*/ 1824038 w 2395538"/>
              <a:gd name="T9" fmla="*/ 1209358 h 2170112"/>
              <a:gd name="T10" fmla="*/ 1774825 w 2395538"/>
              <a:gd name="T11" fmla="*/ 1196345 h 2170112"/>
              <a:gd name="T12" fmla="*/ 87630 w 2395538"/>
              <a:gd name="T13" fmla="*/ 1207136 h 2170112"/>
              <a:gd name="T14" fmla="*/ 36195 w 2395538"/>
              <a:gd name="T15" fmla="*/ 1203010 h 2170112"/>
              <a:gd name="T16" fmla="*/ 2540 w 2395538"/>
              <a:gd name="T17" fmla="*/ 1166510 h 2170112"/>
              <a:gd name="T18" fmla="*/ 7937 w 2395538"/>
              <a:gd name="T19" fmla="*/ 1121123 h 2170112"/>
              <a:gd name="T20" fmla="*/ 1968140 w 2395538"/>
              <a:gd name="T21" fmla="*/ 219388 h 2170112"/>
              <a:gd name="T22" fmla="*/ 2114413 w 2395538"/>
              <a:gd name="T23" fmla="*/ 243789 h 2170112"/>
              <a:gd name="T24" fmla="*/ 2240697 w 2395538"/>
              <a:gd name="T25" fmla="*/ 284667 h 2170112"/>
              <a:gd name="T26" fmla="*/ 2388557 w 2395538"/>
              <a:gd name="T27" fmla="*/ 355016 h 2170112"/>
              <a:gd name="T28" fmla="*/ 2336521 w 2395538"/>
              <a:gd name="T29" fmla="*/ 373079 h 2170112"/>
              <a:gd name="T30" fmla="*/ 2250533 w 2395538"/>
              <a:gd name="T31" fmla="*/ 415225 h 2170112"/>
              <a:gd name="T32" fmla="*/ 2138845 w 2395538"/>
              <a:gd name="T33" fmla="*/ 508390 h 2170112"/>
              <a:gd name="T34" fmla="*/ 2044926 w 2395538"/>
              <a:gd name="T35" fmla="*/ 621519 h 2170112"/>
              <a:gd name="T36" fmla="*/ 1960525 w 2395538"/>
              <a:gd name="T37" fmla="*/ 747006 h 2170112"/>
              <a:gd name="T38" fmla="*/ 1902777 w 2395538"/>
              <a:gd name="T39" fmla="*/ 803412 h 2170112"/>
              <a:gd name="T40" fmla="*/ 1832020 w 2395538"/>
              <a:gd name="T41" fmla="*/ 843974 h 2170112"/>
              <a:gd name="T42" fmla="*/ 1753013 w 2395538"/>
              <a:gd name="T43" fmla="*/ 868374 h 2170112"/>
              <a:gd name="T44" fmla="*/ 1568664 w 2395538"/>
              <a:gd name="T45" fmla="*/ 707079 h 2170112"/>
              <a:gd name="T46" fmla="*/ 1657507 w 2395538"/>
              <a:gd name="T47" fmla="*/ 590147 h 2170112"/>
              <a:gd name="T48" fmla="*/ 1736514 w 2395538"/>
              <a:gd name="T49" fmla="*/ 513143 h 2170112"/>
              <a:gd name="T50" fmla="*/ 1825674 w 2395538"/>
              <a:gd name="T51" fmla="*/ 448498 h 2170112"/>
              <a:gd name="T52" fmla="*/ 1925622 w 2395538"/>
              <a:gd name="T53" fmla="*/ 399381 h 2170112"/>
              <a:gd name="T54" fmla="*/ 2033820 w 2395538"/>
              <a:gd name="T55" fmla="*/ 369910 h 2170112"/>
              <a:gd name="T56" fmla="*/ 2147095 w 2395538"/>
              <a:gd name="T57" fmla="*/ 361671 h 2170112"/>
              <a:gd name="T58" fmla="*/ 2032234 w 2395538"/>
              <a:gd name="T59" fmla="*/ 356601 h 2170112"/>
              <a:gd name="T60" fmla="*/ 1917373 w 2395538"/>
              <a:gd name="T61" fmla="*/ 373713 h 2170112"/>
              <a:gd name="T62" fmla="*/ 1806953 w 2395538"/>
              <a:gd name="T63" fmla="*/ 412690 h 2170112"/>
              <a:gd name="T64" fmla="*/ 1703832 w 2395538"/>
              <a:gd name="T65" fmla="*/ 469730 h 2170112"/>
              <a:gd name="T66" fmla="*/ 1610230 w 2395538"/>
              <a:gd name="T67" fmla="*/ 542297 h 2170112"/>
              <a:gd name="T68" fmla="*/ 1526146 w 2395538"/>
              <a:gd name="T69" fmla="*/ 625638 h 2170112"/>
              <a:gd name="T70" fmla="*/ 1409381 w 2395538"/>
              <a:gd name="T71" fmla="*/ 589196 h 2170112"/>
              <a:gd name="T72" fmla="*/ 1430322 w 2395538"/>
              <a:gd name="T73" fmla="*/ 523601 h 2170112"/>
              <a:gd name="T74" fmla="*/ 1476648 w 2395538"/>
              <a:gd name="T75" fmla="*/ 444696 h 2170112"/>
              <a:gd name="T76" fmla="*/ 1541376 w 2395538"/>
              <a:gd name="T77" fmla="*/ 367375 h 2170112"/>
              <a:gd name="T78" fmla="*/ 1611816 w 2395538"/>
              <a:gd name="T79" fmla="*/ 308117 h 2170112"/>
              <a:gd name="T80" fmla="*/ 1686381 w 2395538"/>
              <a:gd name="T81" fmla="*/ 265337 h 2170112"/>
              <a:gd name="T82" fmla="*/ 1763166 w 2395538"/>
              <a:gd name="T83" fmla="*/ 237134 h 2170112"/>
              <a:gd name="T84" fmla="*/ 1910075 w 2395538"/>
              <a:gd name="T85" fmla="*/ 217487 h 2170112"/>
              <a:gd name="T86" fmla="*/ 1198124 w 2395538"/>
              <a:gd name="T87" fmla="*/ 20298 h 2170112"/>
              <a:gd name="T88" fmla="*/ 1336237 w 2395538"/>
              <a:gd name="T89" fmla="*/ 78653 h 2170112"/>
              <a:gd name="T90" fmla="*/ 1406886 w 2395538"/>
              <a:gd name="T91" fmla="*/ 127177 h 2170112"/>
              <a:gd name="T92" fmla="*/ 1468305 w 2395538"/>
              <a:gd name="T93" fmla="*/ 191241 h 2170112"/>
              <a:gd name="T94" fmla="*/ 1512540 w 2395538"/>
              <a:gd name="T95" fmla="*/ 273066 h 2170112"/>
              <a:gd name="T96" fmla="*/ 1474351 w 2395538"/>
              <a:gd name="T97" fmla="*/ 374554 h 2170112"/>
              <a:gd name="T98" fmla="*/ 1420252 w 2395538"/>
              <a:gd name="T99" fmla="*/ 385654 h 2170112"/>
              <a:gd name="T100" fmla="*/ 1384927 w 2395538"/>
              <a:gd name="T101" fmla="*/ 273700 h 2170112"/>
              <a:gd name="T102" fmla="*/ 1348012 w 2395538"/>
              <a:gd name="T103" fmla="*/ 208050 h 2170112"/>
              <a:gd name="T104" fmla="*/ 1299640 w 2395538"/>
              <a:gd name="T105" fmla="*/ 150963 h 2170112"/>
              <a:gd name="T106" fmla="*/ 1242040 w 2395538"/>
              <a:gd name="T107" fmla="*/ 104659 h 2170112"/>
              <a:gd name="T108" fmla="*/ 1280546 w 2395538"/>
              <a:gd name="T109" fmla="*/ 143986 h 2170112"/>
              <a:gd name="T110" fmla="*/ 1323508 w 2395538"/>
              <a:gd name="T111" fmla="*/ 202024 h 2170112"/>
              <a:gd name="T112" fmla="*/ 1356923 w 2395538"/>
              <a:gd name="T113" fmla="*/ 274969 h 2170112"/>
              <a:gd name="T114" fmla="*/ 1381108 w 2395538"/>
              <a:gd name="T115" fmla="*/ 413880 h 2170112"/>
              <a:gd name="T116" fmla="*/ 1369652 w 2395538"/>
              <a:gd name="T117" fmla="*/ 554378 h 2170112"/>
              <a:gd name="T118" fmla="*/ 1166937 w 2395538"/>
              <a:gd name="T119" fmla="*/ 363136 h 2170112"/>
              <a:gd name="T120" fmla="*/ 1178711 w 2395538"/>
              <a:gd name="T121" fmla="*/ 227079 h 2170112"/>
              <a:gd name="T122" fmla="*/ 1172028 w 2395538"/>
              <a:gd name="T123" fmla="*/ 132568 h 2170112"/>
              <a:gd name="T124" fmla="*/ 1144342 w 2395538"/>
              <a:gd name="T125" fmla="*/ 45670 h 2170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95538" h="2170112">
                <a:moveTo>
                  <a:pt x="940433" y="595312"/>
                </a:moveTo>
                <a:lnTo>
                  <a:pt x="1643062" y="1217102"/>
                </a:lnTo>
                <a:lnTo>
                  <a:pt x="1643062" y="2170112"/>
                </a:lnTo>
                <a:lnTo>
                  <a:pt x="1433735" y="2170112"/>
                </a:lnTo>
                <a:lnTo>
                  <a:pt x="1159290" y="2170112"/>
                </a:lnTo>
                <a:lnTo>
                  <a:pt x="1159290" y="1557214"/>
                </a:lnTo>
                <a:lnTo>
                  <a:pt x="726341" y="1557214"/>
                </a:lnTo>
                <a:lnTo>
                  <a:pt x="726341" y="2170112"/>
                </a:lnTo>
                <a:lnTo>
                  <a:pt x="612307" y="2170112"/>
                </a:lnTo>
                <a:lnTo>
                  <a:pt x="242887" y="2170112"/>
                </a:lnTo>
                <a:lnTo>
                  <a:pt x="242887" y="1655658"/>
                </a:lnTo>
                <a:lnTo>
                  <a:pt x="242887" y="1217102"/>
                </a:lnTo>
                <a:lnTo>
                  <a:pt x="940433" y="595312"/>
                </a:lnTo>
                <a:close/>
                <a:moveTo>
                  <a:pt x="942657" y="284162"/>
                </a:moveTo>
                <a:lnTo>
                  <a:pt x="1252855" y="559975"/>
                </a:lnTo>
                <a:lnTo>
                  <a:pt x="1441768" y="728510"/>
                </a:lnTo>
                <a:lnTo>
                  <a:pt x="1865630" y="1106523"/>
                </a:lnTo>
                <a:lnTo>
                  <a:pt x="1870393" y="1110966"/>
                </a:lnTo>
                <a:lnTo>
                  <a:pt x="1874520" y="1115727"/>
                </a:lnTo>
                <a:lnTo>
                  <a:pt x="1878013" y="1121123"/>
                </a:lnTo>
                <a:lnTo>
                  <a:pt x="1880553" y="1126519"/>
                </a:lnTo>
                <a:lnTo>
                  <a:pt x="1882775" y="1132232"/>
                </a:lnTo>
                <a:lnTo>
                  <a:pt x="1884680" y="1137627"/>
                </a:lnTo>
                <a:lnTo>
                  <a:pt x="1885633" y="1143658"/>
                </a:lnTo>
                <a:lnTo>
                  <a:pt x="1885950" y="1149053"/>
                </a:lnTo>
                <a:lnTo>
                  <a:pt x="1885633" y="1155084"/>
                </a:lnTo>
                <a:lnTo>
                  <a:pt x="1884680" y="1160797"/>
                </a:lnTo>
                <a:lnTo>
                  <a:pt x="1882775" y="1166510"/>
                </a:lnTo>
                <a:lnTo>
                  <a:pt x="1880553" y="1171906"/>
                </a:lnTo>
                <a:lnTo>
                  <a:pt x="1878013" y="1177619"/>
                </a:lnTo>
                <a:lnTo>
                  <a:pt x="1874520" y="1182697"/>
                </a:lnTo>
                <a:lnTo>
                  <a:pt x="1870393" y="1187775"/>
                </a:lnTo>
                <a:lnTo>
                  <a:pt x="1865630" y="1192219"/>
                </a:lnTo>
                <a:lnTo>
                  <a:pt x="1860550" y="1196345"/>
                </a:lnTo>
                <a:lnTo>
                  <a:pt x="1855153" y="1200153"/>
                </a:lnTo>
                <a:lnTo>
                  <a:pt x="1849438" y="1203010"/>
                </a:lnTo>
                <a:lnTo>
                  <a:pt x="1843405" y="1205549"/>
                </a:lnTo>
                <a:lnTo>
                  <a:pt x="1836738" y="1207453"/>
                </a:lnTo>
                <a:lnTo>
                  <a:pt x="1830705" y="1208723"/>
                </a:lnTo>
                <a:lnTo>
                  <a:pt x="1824038" y="1209358"/>
                </a:lnTo>
                <a:lnTo>
                  <a:pt x="1817688" y="1209675"/>
                </a:lnTo>
                <a:lnTo>
                  <a:pt x="1811020" y="1209358"/>
                </a:lnTo>
                <a:lnTo>
                  <a:pt x="1804670" y="1208723"/>
                </a:lnTo>
                <a:lnTo>
                  <a:pt x="1798320" y="1207453"/>
                </a:lnTo>
                <a:lnTo>
                  <a:pt x="1792288" y="1205549"/>
                </a:lnTo>
                <a:lnTo>
                  <a:pt x="1785938" y="1203010"/>
                </a:lnTo>
                <a:lnTo>
                  <a:pt x="1780223" y="1200153"/>
                </a:lnTo>
                <a:lnTo>
                  <a:pt x="1774825" y="1196345"/>
                </a:lnTo>
                <a:lnTo>
                  <a:pt x="1769745" y="1192219"/>
                </a:lnTo>
                <a:lnTo>
                  <a:pt x="942657" y="455553"/>
                </a:lnTo>
                <a:lnTo>
                  <a:pt x="116205" y="1192219"/>
                </a:lnTo>
                <a:lnTo>
                  <a:pt x="111125" y="1196345"/>
                </a:lnTo>
                <a:lnTo>
                  <a:pt x="105410" y="1200153"/>
                </a:lnTo>
                <a:lnTo>
                  <a:pt x="99695" y="1203010"/>
                </a:lnTo>
                <a:lnTo>
                  <a:pt x="93662" y="1205549"/>
                </a:lnTo>
                <a:lnTo>
                  <a:pt x="87630" y="1207136"/>
                </a:lnTo>
                <a:lnTo>
                  <a:pt x="80962" y="1208723"/>
                </a:lnTo>
                <a:lnTo>
                  <a:pt x="74930" y="1209358"/>
                </a:lnTo>
                <a:lnTo>
                  <a:pt x="68262" y="1209675"/>
                </a:lnTo>
                <a:lnTo>
                  <a:pt x="61277" y="1209358"/>
                </a:lnTo>
                <a:lnTo>
                  <a:pt x="55245" y="1208723"/>
                </a:lnTo>
                <a:lnTo>
                  <a:pt x="48577" y="1207136"/>
                </a:lnTo>
                <a:lnTo>
                  <a:pt x="42545" y="1205549"/>
                </a:lnTo>
                <a:lnTo>
                  <a:pt x="36195" y="1203010"/>
                </a:lnTo>
                <a:lnTo>
                  <a:pt x="30797" y="1200153"/>
                </a:lnTo>
                <a:lnTo>
                  <a:pt x="25082" y="1196345"/>
                </a:lnTo>
                <a:lnTo>
                  <a:pt x="20002" y="1192219"/>
                </a:lnTo>
                <a:lnTo>
                  <a:pt x="15240" y="1187775"/>
                </a:lnTo>
                <a:lnTo>
                  <a:pt x="11112" y="1182697"/>
                </a:lnTo>
                <a:lnTo>
                  <a:pt x="7937" y="1177619"/>
                </a:lnTo>
                <a:lnTo>
                  <a:pt x="5080" y="1171906"/>
                </a:lnTo>
                <a:lnTo>
                  <a:pt x="2540" y="1166510"/>
                </a:lnTo>
                <a:lnTo>
                  <a:pt x="1270" y="1160797"/>
                </a:lnTo>
                <a:lnTo>
                  <a:pt x="317" y="1155084"/>
                </a:lnTo>
                <a:lnTo>
                  <a:pt x="0" y="1149053"/>
                </a:lnTo>
                <a:lnTo>
                  <a:pt x="317" y="1143658"/>
                </a:lnTo>
                <a:lnTo>
                  <a:pt x="1270" y="1137627"/>
                </a:lnTo>
                <a:lnTo>
                  <a:pt x="2540" y="1131914"/>
                </a:lnTo>
                <a:lnTo>
                  <a:pt x="5080" y="1126201"/>
                </a:lnTo>
                <a:lnTo>
                  <a:pt x="7937" y="1121123"/>
                </a:lnTo>
                <a:lnTo>
                  <a:pt x="11112" y="1115727"/>
                </a:lnTo>
                <a:lnTo>
                  <a:pt x="15240" y="1110966"/>
                </a:lnTo>
                <a:lnTo>
                  <a:pt x="20002" y="1106523"/>
                </a:lnTo>
                <a:lnTo>
                  <a:pt x="942657" y="284162"/>
                </a:lnTo>
                <a:close/>
                <a:moveTo>
                  <a:pt x="1910075" y="217487"/>
                </a:moveTo>
                <a:lnTo>
                  <a:pt x="1929430" y="217487"/>
                </a:lnTo>
                <a:lnTo>
                  <a:pt x="1948785" y="218121"/>
                </a:lnTo>
                <a:lnTo>
                  <a:pt x="1968140" y="219388"/>
                </a:lnTo>
                <a:lnTo>
                  <a:pt x="1986860" y="220973"/>
                </a:lnTo>
                <a:lnTo>
                  <a:pt x="2005898" y="222874"/>
                </a:lnTo>
                <a:lnTo>
                  <a:pt x="2024301" y="225726"/>
                </a:lnTo>
                <a:lnTo>
                  <a:pt x="2043022" y="228578"/>
                </a:lnTo>
                <a:lnTo>
                  <a:pt x="2061425" y="231747"/>
                </a:lnTo>
                <a:lnTo>
                  <a:pt x="2079193" y="235550"/>
                </a:lnTo>
                <a:lnTo>
                  <a:pt x="2097279" y="239669"/>
                </a:lnTo>
                <a:lnTo>
                  <a:pt x="2114413" y="243789"/>
                </a:lnTo>
                <a:lnTo>
                  <a:pt x="2131865" y="248542"/>
                </a:lnTo>
                <a:lnTo>
                  <a:pt x="2148364" y="252979"/>
                </a:lnTo>
                <a:lnTo>
                  <a:pt x="2164546" y="258049"/>
                </a:lnTo>
                <a:lnTo>
                  <a:pt x="2181046" y="263119"/>
                </a:lnTo>
                <a:lnTo>
                  <a:pt x="2196593" y="268189"/>
                </a:lnTo>
                <a:lnTo>
                  <a:pt x="2211506" y="273893"/>
                </a:lnTo>
                <a:lnTo>
                  <a:pt x="2226419" y="278963"/>
                </a:lnTo>
                <a:lnTo>
                  <a:pt x="2240697" y="284667"/>
                </a:lnTo>
                <a:lnTo>
                  <a:pt x="2267668" y="295758"/>
                </a:lnTo>
                <a:lnTo>
                  <a:pt x="2292734" y="306216"/>
                </a:lnTo>
                <a:lnTo>
                  <a:pt x="2315579" y="316673"/>
                </a:lnTo>
                <a:lnTo>
                  <a:pt x="2335886" y="326496"/>
                </a:lnTo>
                <a:lnTo>
                  <a:pt x="2353338" y="335686"/>
                </a:lnTo>
                <a:lnTo>
                  <a:pt x="2368251" y="343608"/>
                </a:lnTo>
                <a:lnTo>
                  <a:pt x="2379991" y="349946"/>
                </a:lnTo>
                <a:lnTo>
                  <a:pt x="2388557" y="355016"/>
                </a:lnTo>
                <a:lnTo>
                  <a:pt x="2395538" y="359136"/>
                </a:lnTo>
                <a:lnTo>
                  <a:pt x="2386971" y="360403"/>
                </a:lnTo>
                <a:lnTo>
                  <a:pt x="2378721" y="361988"/>
                </a:lnTo>
                <a:lnTo>
                  <a:pt x="2370154" y="363572"/>
                </a:lnTo>
                <a:lnTo>
                  <a:pt x="2361587" y="365791"/>
                </a:lnTo>
                <a:lnTo>
                  <a:pt x="2353020" y="368009"/>
                </a:lnTo>
                <a:lnTo>
                  <a:pt x="2345088" y="370544"/>
                </a:lnTo>
                <a:lnTo>
                  <a:pt x="2336521" y="373079"/>
                </a:lnTo>
                <a:lnTo>
                  <a:pt x="2328271" y="375614"/>
                </a:lnTo>
                <a:lnTo>
                  <a:pt x="2320656" y="379100"/>
                </a:lnTo>
                <a:lnTo>
                  <a:pt x="2312406" y="382269"/>
                </a:lnTo>
                <a:lnTo>
                  <a:pt x="2304157" y="385755"/>
                </a:lnTo>
                <a:lnTo>
                  <a:pt x="2296541" y="389557"/>
                </a:lnTo>
                <a:lnTo>
                  <a:pt x="2280677" y="397162"/>
                </a:lnTo>
                <a:lnTo>
                  <a:pt x="2265446" y="405718"/>
                </a:lnTo>
                <a:lnTo>
                  <a:pt x="2250533" y="415225"/>
                </a:lnTo>
                <a:lnTo>
                  <a:pt x="2235303" y="425049"/>
                </a:lnTo>
                <a:lnTo>
                  <a:pt x="2220708" y="435189"/>
                </a:lnTo>
                <a:lnTo>
                  <a:pt x="2206429" y="446280"/>
                </a:lnTo>
                <a:lnTo>
                  <a:pt x="2192468" y="457688"/>
                </a:lnTo>
                <a:lnTo>
                  <a:pt x="2178825" y="469730"/>
                </a:lnTo>
                <a:lnTo>
                  <a:pt x="2164863" y="482088"/>
                </a:lnTo>
                <a:lnTo>
                  <a:pt x="2151854" y="495081"/>
                </a:lnTo>
                <a:lnTo>
                  <a:pt x="2138845" y="508390"/>
                </a:lnTo>
                <a:lnTo>
                  <a:pt x="2126153" y="521699"/>
                </a:lnTo>
                <a:lnTo>
                  <a:pt x="2113779" y="535325"/>
                </a:lnTo>
                <a:lnTo>
                  <a:pt x="2101721" y="549268"/>
                </a:lnTo>
                <a:lnTo>
                  <a:pt x="2089664" y="563528"/>
                </a:lnTo>
                <a:lnTo>
                  <a:pt x="2078242" y="578105"/>
                </a:lnTo>
                <a:lnTo>
                  <a:pt x="2066819" y="592682"/>
                </a:lnTo>
                <a:lnTo>
                  <a:pt x="2055714" y="607259"/>
                </a:lnTo>
                <a:lnTo>
                  <a:pt x="2044926" y="621519"/>
                </a:lnTo>
                <a:lnTo>
                  <a:pt x="2034455" y="636413"/>
                </a:lnTo>
                <a:lnTo>
                  <a:pt x="2024301" y="650989"/>
                </a:lnTo>
                <a:lnTo>
                  <a:pt x="2014782" y="665566"/>
                </a:lnTo>
                <a:lnTo>
                  <a:pt x="1995745" y="694403"/>
                </a:lnTo>
                <a:lnTo>
                  <a:pt x="1977976" y="722289"/>
                </a:lnTo>
                <a:lnTo>
                  <a:pt x="1972582" y="730845"/>
                </a:lnTo>
                <a:lnTo>
                  <a:pt x="1966553" y="739084"/>
                </a:lnTo>
                <a:lnTo>
                  <a:pt x="1960525" y="747006"/>
                </a:lnTo>
                <a:lnTo>
                  <a:pt x="1954179" y="755245"/>
                </a:lnTo>
                <a:lnTo>
                  <a:pt x="1947833" y="762534"/>
                </a:lnTo>
                <a:lnTo>
                  <a:pt x="1940852" y="770139"/>
                </a:lnTo>
                <a:lnTo>
                  <a:pt x="1933872" y="777111"/>
                </a:lnTo>
                <a:lnTo>
                  <a:pt x="1926257" y="784082"/>
                </a:lnTo>
                <a:lnTo>
                  <a:pt x="1918642" y="790737"/>
                </a:lnTo>
                <a:lnTo>
                  <a:pt x="1911027" y="797075"/>
                </a:lnTo>
                <a:lnTo>
                  <a:pt x="1902777" y="803412"/>
                </a:lnTo>
                <a:lnTo>
                  <a:pt x="1894527" y="809116"/>
                </a:lnTo>
                <a:lnTo>
                  <a:pt x="1886277" y="815137"/>
                </a:lnTo>
                <a:lnTo>
                  <a:pt x="1877710" y="820524"/>
                </a:lnTo>
                <a:lnTo>
                  <a:pt x="1868826" y="825911"/>
                </a:lnTo>
                <a:lnTo>
                  <a:pt x="1859625" y="830665"/>
                </a:lnTo>
                <a:lnTo>
                  <a:pt x="1850740" y="835735"/>
                </a:lnTo>
                <a:lnTo>
                  <a:pt x="1841539" y="839854"/>
                </a:lnTo>
                <a:lnTo>
                  <a:pt x="1832020" y="843974"/>
                </a:lnTo>
                <a:lnTo>
                  <a:pt x="1822501" y="848410"/>
                </a:lnTo>
                <a:lnTo>
                  <a:pt x="1812665" y="851896"/>
                </a:lnTo>
                <a:lnTo>
                  <a:pt x="1803146" y="855065"/>
                </a:lnTo>
                <a:lnTo>
                  <a:pt x="1793310" y="858551"/>
                </a:lnTo>
                <a:lnTo>
                  <a:pt x="1783473" y="861403"/>
                </a:lnTo>
                <a:lnTo>
                  <a:pt x="1773320" y="863938"/>
                </a:lnTo>
                <a:lnTo>
                  <a:pt x="1763166" y="866156"/>
                </a:lnTo>
                <a:lnTo>
                  <a:pt x="1753013" y="868374"/>
                </a:lnTo>
                <a:lnTo>
                  <a:pt x="1742542" y="870276"/>
                </a:lnTo>
                <a:lnTo>
                  <a:pt x="1732706" y="871860"/>
                </a:lnTo>
                <a:lnTo>
                  <a:pt x="1722235" y="873128"/>
                </a:lnTo>
                <a:lnTo>
                  <a:pt x="1711764" y="874078"/>
                </a:lnTo>
                <a:lnTo>
                  <a:pt x="1701611" y="874712"/>
                </a:lnTo>
                <a:lnTo>
                  <a:pt x="1548674" y="738450"/>
                </a:lnTo>
                <a:lnTo>
                  <a:pt x="1558510" y="722923"/>
                </a:lnTo>
                <a:lnTo>
                  <a:pt x="1568664" y="707079"/>
                </a:lnTo>
                <a:lnTo>
                  <a:pt x="1578500" y="691234"/>
                </a:lnTo>
                <a:lnTo>
                  <a:pt x="1589288" y="676024"/>
                </a:lnTo>
                <a:lnTo>
                  <a:pt x="1605470" y="653841"/>
                </a:lnTo>
                <a:lnTo>
                  <a:pt x="1622287" y="631976"/>
                </a:lnTo>
                <a:lnTo>
                  <a:pt x="1630854" y="621202"/>
                </a:lnTo>
                <a:lnTo>
                  <a:pt x="1639738" y="610745"/>
                </a:lnTo>
                <a:lnTo>
                  <a:pt x="1648305" y="600604"/>
                </a:lnTo>
                <a:lnTo>
                  <a:pt x="1657507" y="590147"/>
                </a:lnTo>
                <a:lnTo>
                  <a:pt x="1667026" y="580007"/>
                </a:lnTo>
                <a:lnTo>
                  <a:pt x="1676545" y="569866"/>
                </a:lnTo>
                <a:lnTo>
                  <a:pt x="1686063" y="560043"/>
                </a:lnTo>
                <a:lnTo>
                  <a:pt x="1695582" y="550219"/>
                </a:lnTo>
                <a:lnTo>
                  <a:pt x="1705418" y="540396"/>
                </a:lnTo>
                <a:lnTo>
                  <a:pt x="1715572" y="531523"/>
                </a:lnTo>
                <a:lnTo>
                  <a:pt x="1726043" y="522016"/>
                </a:lnTo>
                <a:lnTo>
                  <a:pt x="1736514" y="513143"/>
                </a:lnTo>
                <a:lnTo>
                  <a:pt x="1746984" y="503954"/>
                </a:lnTo>
                <a:lnTo>
                  <a:pt x="1757772" y="495714"/>
                </a:lnTo>
                <a:lnTo>
                  <a:pt x="1768878" y="487158"/>
                </a:lnTo>
                <a:lnTo>
                  <a:pt x="1779983" y="478919"/>
                </a:lnTo>
                <a:lnTo>
                  <a:pt x="1791089" y="470680"/>
                </a:lnTo>
                <a:lnTo>
                  <a:pt x="1802194" y="463075"/>
                </a:lnTo>
                <a:lnTo>
                  <a:pt x="1813934" y="455470"/>
                </a:lnTo>
                <a:lnTo>
                  <a:pt x="1825674" y="448498"/>
                </a:lnTo>
                <a:lnTo>
                  <a:pt x="1838048" y="441210"/>
                </a:lnTo>
                <a:lnTo>
                  <a:pt x="1850106" y="434238"/>
                </a:lnTo>
                <a:lnTo>
                  <a:pt x="1862163" y="427901"/>
                </a:lnTo>
                <a:lnTo>
                  <a:pt x="1874537" y="421563"/>
                </a:lnTo>
                <a:lnTo>
                  <a:pt x="1887229" y="415859"/>
                </a:lnTo>
                <a:lnTo>
                  <a:pt x="1899921" y="409838"/>
                </a:lnTo>
                <a:lnTo>
                  <a:pt x="1912613" y="404451"/>
                </a:lnTo>
                <a:lnTo>
                  <a:pt x="1925622" y="399381"/>
                </a:lnTo>
                <a:lnTo>
                  <a:pt x="1938631" y="394627"/>
                </a:lnTo>
                <a:lnTo>
                  <a:pt x="1951958" y="390191"/>
                </a:lnTo>
                <a:lnTo>
                  <a:pt x="1965284" y="385755"/>
                </a:lnTo>
                <a:lnTo>
                  <a:pt x="1978928" y="382269"/>
                </a:lnTo>
                <a:lnTo>
                  <a:pt x="1992572" y="378783"/>
                </a:lnTo>
                <a:lnTo>
                  <a:pt x="2006215" y="375297"/>
                </a:lnTo>
                <a:lnTo>
                  <a:pt x="2019859" y="372445"/>
                </a:lnTo>
                <a:lnTo>
                  <a:pt x="2033820" y="369910"/>
                </a:lnTo>
                <a:lnTo>
                  <a:pt x="2047781" y="368009"/>
                </a:lnTo>
                <a:lnTo>
                  <a:pt x="2062059" y="366107"/>
                </a:lnTo>
                <a:lnTo>
                  <a:pt x="2076021" y="364206"/>
                </a:lnTo>
                <a:lnTo>
                  <a:pt x="2089981" y="362938"/>
                </a:lnTo>
                <a:lnTo>
                  <a:pt x="2104260" y="362305"/>
                </a:lnTo>
                <a:lnTo>
                  <a:pt x="2118538" y="361671"/>
                </a:lnTo>
                <a:lnTo>
                  <a:pt x="2132817" y="361354"/>
                </a:lnTo>
                <a:lnTo>
                  <a:pt x="2147095" y="361671"/>
                </a:lnTo>
                <a:lnTo>
                  <a:pt x="2133134" y="359770"/>
                </a:lnTo>
                <a:lnTo>
                  <a:pt x="2118538" y="358502"/>
                </a:lnTo>
                <a:lnTo>
                  <a:pt x="2104260" y="357235"/>
                </a:lnTo>
                <a:lnTo>
                  <a:pt x="2089981" y="356601"/>
                </a:lnTo>
                <a:lnTo>
                  <a:pt x="2075703" y="355967"/>
                </a:lnTo>
                <a:lnTo>
                  <a:pt x="2061425" y="355967"/>
                </a:lnTo>
                <a:lnTo>
                  <a:pt x="2046829" y="355967"/>
                </a:lnTo>
                <a:lnTo>
                  <a:pt x="2032234" y="356601"/>
                </a:lnTo>
                <a:lnTo>
                  <a:pt x="2017955" y="357552"/>
                </a:lnTo>
                <a:lnTo>
                  <a:pt x="2003677" y="358819"/>
                </a:lnTo>
                <a:lnTo>
                  <a:pt x="1989081" y="360403"/>
                </a:lnTo>
                <a:lnTo>
                  <a:pt x="1974803" y="362305"/>
                </a:lnTo>
                <a:lnTo>
                  <a:pt x="1960525" y="364523"/>
                </a:lnTo>
                <a:lnTo>
                  <a:pt x="1946246" y="367375"/>
                </a:lnTo>
                <a:lnTo>
                  <a:pt x="1931968" y="370227"/>
                </a:lnTo>
                <a:lnTo>
                  <a:pt x="1917373" y="373713"/>
                </a:lnTo>
                <a:lnTo>
                  <a:pt x="1903411" y="377515"/>
                </a:lnTo>
                <a:lnTo>
                  <a:pt x="1889450" y="381318"/>
                </a:lnTo>
                <a:lnTo>
                  <a:pt x="1875489" y="385755"/>
                </a:lnTo>
                <a:lnTo>
                  <a:pt x="1861528" y="390508"/>
                </a:lnTo>
                <a:lnTo>
                  <a:pt x="1847567" y="395578"/>
                </a:lnTo>
                <a:lnTo>
                  <a:pt x="1833924" y="400965"/>
                </a:lnTo>
                <a:lnTo>
                  <a:pt x="1820280" y="406669"/>
                </a:lnTo>
                <a:lnTo>
                  <a:pt x="1806953" y="412690"/>
                </a:lnTo>
                <a:lnTo>
                  <a:pt x="1793627" y="418711"/>
                </a:lnTo>
                <a:lnTo>
                  <a:pt x="1780618" y="425366"/>
                </a:lnTo>
                <a:lnTo>
                  <a:pt x="1766974" y="432020"/>
                </a:lnTo>
                <a:lnTo>
                  <a:pt x="1754282" y="438992"/>
                </a:lnTo>
                <a:lnTo>
                  <a:pt x="1741273" y="446280"/>
                </a:lnTo>
                <a:lnTo>
                  <a:pt x="1728898" y="453885"/>
                </a:lnTo>
                <a:lnTo>
                  <a:pt x="1716207" y="461808"/>
                </a:lnTo>
                <a:lnTo>
                  <a:pt x="1703832" y="469730"/>
                </a:lnTo>
                <a:lnTo>
                  <a:pt x="1691775" y="478286"/>
                </a:lnTo>
                <a:lnTo>
                  <a:pt x="1679717" y="486842"/>
                </a:lnTo>
                <a:lnTo>
                  <a:pt x="1667660" y="495398"/>
                </a:lnTo>
                <a:lnTo>
                  <a:pt x="1655920" y="504270"/>
                </a:lnTo>
                <a:lnTo>
                  <a:pt x="1644180" y="513460"/>
                </a:lnTo>
                <a:lnTo>
                  <a:pt x="1632758" y="522967"/>
                </a:lnTo>
                <a:lnTo>
                  <a:pt x="1621335" y="532473"/>
                </a:lnTo>
                <a:lnTo>
                  <a:pt x="1610230" y="542297"/>
                </a:lnTo>
                <a:lnTo>
                  <a:pt x="1599124" y="551804"/>
                </a:lnTo>
                <a:lnTo>
                  <a:pt x="1588336" y="561944"/>
                </a:lnTo>
                <a:lnTo>
                  <a:pt x="1577548" y="572084"/>
                </a:lnTo>
                <a:lnTo>
                  <a:pt x="1566760" y="582542"/>
                </a:lnTo>
                <a:lnTo>
                  <a:pt x="1556606" y="592999"/>
                </a:lnTo>
                <a:lnTo>
                  <a:pt x="1546136" y="603773"/>
                </a:lnTo>
                <a:lnTo>
                  <a:pt x="1535982" y="614547"/>
                </a:lnTo>
                <a:lnTo>
                  <a:pt x="1526146" y="625638"/>
                </a:lnTo>
                <a:lnTo>
                  <a:pt x="1514406" y="638631"/>
                </a:lnTo>
                <a:lnTo>
                  <a:pt x="1503301" y="651623"/>
                </a:lnTo>
                <a:lnTo>
                  <a:pt x="1492195" y="664932"/>
                </a:lnTo>
                <a:lnTo>
                  <a:pt x="1481407" y="678559"/>
                </a:lnTo>
                <a:lnTo>
                  <a:pt x="1406525" y="612012"/>
                </a:lnTo>
                <a:lnTo>
                  <a:pt x="1407160" y="604407"/>
                </a:lnTo>
                <a:lnTo>
                  <a:pt x="1408112" y="596802"/>
                </a:lnTo>
                <a:lnTo>
                  <a:pt x="1409381" y="589196"/>
                </a:lnTo>
                <a:lnTo>
                  <a:pt x="1410967" y="581274"/>
                </a:lnTo>
                <a:lnTo>
                  <a:pt x="1412554" y="573352"/>
                </a:lnTo>
                <a:lnTo>
                  <a:pt x="1415092" y="565430"/>
                </a:lnTo>
                <a:lnTo>
                  <a:pt x="1417313" y="557191"/>
                </a:lnTo>
                <a:lnTo>
                  <a:pt x="1420169" y="548952"/>
                </a:lnTo>
                <a:lnTo>
                  <a:pt x="1423025" y="540396"/>
                </a:lnTo>
                <a:lnTo>
                  <a:pt x="1426198" y="532157"/>
                </a:lnTo>
                <a:lnTo>
                  <a:pt x="1430322" y="523601"/>
                </a:lnTo>
                <a:lnTo>
                  <a:pt x="1434130" y="514728"/>
                </a:lnTo>
                <a:lnTo>
                  <a:pt x="1438572" y="505855"/>
                </a:lnTo>
                <a:lnTo>
                  <a:pt x="1443332" y="497299"/>
                </a:lnTo>
                <a:lnTo>
                  <a:pt x="1448408" y="488109"/>
                </a:lnTo>
                <a:lnTo>
                  <a:pt x="1453802" y="478919"/>
                </a:lnTo>
                <a:lnTo>
                  <a:pt x="1461100" y="467195"/>
                </a:lnTo>
                <a:lnTo>
                  <a:pt x="1469033" y="455787"/>
                </a:lnTo>
                <a:lnTo>
                  <a:pt x="1476648" y="444696"/>
                </a:lnTo>
                <a:lnTo>
                  <a:pt x="1484263" y="433921"/>
                </a:lnTo>
                <a:lnTo>
                  <a:pt x="1492195" y="423464"/>
                </a:lnTo>
                <a:lnTo>
                  <a:pt x="1500128" y="413641"/>
                </a:lnTo>
                <a:lnTo>
                  <a:pt x="1508060" y="403817"/>
                </a:lnTo>
                <a:lnTo>
                  <a:pt x="1516310" y="393994"/>
                </a:lnTo>
                <a:lnTo>
                  <a:pt x="1524877" y="384804"/>
                </a:lnTo>
                <a:lnTo>
                  <a:pt x="1533127" y="375614"/>
                </a:lnTo>
                <a:lnTo>
                  <a:pt x="1541376" y="367375"/>
                </a:lnTo>
                <a:lnTo>
                  <a:pt x="1549943" y="358819"/>
                </a:lnTo>
                <a:lnTo>
                  <a:pt x="1558828" y="350580"/>
                </a:lnTo>
                <a:lnTo>
                  <a:pt x="1567077" y="342975"/>
                </a:lnTo>
                <a:lnTo>
                  <a:pt x="1575962" y="335369"/>
                </a:lnTo>
                <a:lnTo>
                  <a:pt x="1584846" y="328081"/>
                </a:lnTo>
                <a:lnTo>
                  <a:pt x="1594047" y="321109"/>
                </a:lnTo>
                <a:lnTo>
                  <a:pt x="1602932" y="314455"/>
                </a:lnTo>
                <a:lnTo>
                  <a:pt x="1611816" y="308117"/>
                </a:lnTo>
                <a:lnTo>
                  <a:pt x="1621018" y="301779"/>
                </a:lnTo>
                <a:lnTo>
                  <a:pt x="1630219" y="296075"/>
                </a:lnTo>
                <a:lnTo>
                  <a:pt x="1639421" y="290054"/>
                </a:lnTo>
                <a:lnTo>
                  <a:pt x="1648622" y="284667"/>
                </a:lnTo>
                <a:lnTo>
                  <a:pt x="1657824" y="279280"/>
                </a:lnTo>
                <a:lnTo>
                  <a:pt x="1667343" y="274527"/>
                </a:lnTo>
                <a:lnTo>
                  <a:pt x="1676862" y="269457"/>
                </a:lnTo>
                <a:lnTo>
                  <a:pt x="1686381" y="265337"/>
                </a:lnTo>
                <a:lnTo>
                  <a:pt x="1695582" y="261218"/>
                </a:lnTo>
                <a:lnTo>
                  <a:pt x="1705101" y="256781"/>
                </a:lnTo>
                <a:lnTo>
                  <a:pt x="1714937" y="252979"/>
                </a:lnTo>
                <a:lnTo>
                  <a:pt x="1724456" y="249493"/>
                </a:lnTo>
                <a:lnTo>
                  <a:pt x="1734292" y="246007"/>
                </a:lnTo>
                <a:lnTo>
                  <a:pt x="1743494" y="242838"/>
                </a:lnTo>
                <a:lnTo>
                  <a:pt x="1753330" y="239986"/>
                </a:lnTo>
                <a:lnTo>
                  <a:pt x="1763166" y="237134"/>
                </a:lnTo>
                <a:lnTo>
                  <a:pt x="1773003" y="234599"/>
                </a:lnTo>
                <a:lnTo>
                  <a:pt x="1792675" y="230163"/>
                </a:lnTo>
                <a:lnTo>
                  <a:pt x="1812030" y="226360"/>
                </a:lnTo>
                <a:lnTo>
                  <a:pt x="1831702" y="222874"/>
                </a:lnTo>
                <a:lnTo>
                  <a:pt x="1851375" y="220656"/>
                </a:lnTo>
                <a:lnTo>
                  <a:pt x="1870730" y="219072"/>
                </a:lnTo>
                <a:lnTo>
                  <a:pt x="1890402" y="217804"/>
                </a:lnTo>
                <a:lnTo>
                  <a:pt x="1910075" y="217487"/>
                </a:lnTo>
                <a:close/>
                <a:moveTo>
                  <a:pt x="1112837" y="0"/>
                </a:moveTo>
                <a:lnTo>
                  <a:pt x="1116656" y="634"/>
                </a:lnTo>
                <a:lnTo>
                  <a:pt x="1128112" y="2854"/>
                </a:lnTo>
                <a:lnTo>
                  <a:pt x="1146570" y="6660"/>
                </a:lnTo>
                <a:lnTo>
                  <a:pt x="1157708" y="9197"/>
                </a:lnTo>
                <a:lnTo>
                  <a:pt x="1170119" y="12369"/>
                </a:lnTo>
                <a:lnTo>
                  <a:pt x="1183485" y="16175"/>
                </a:lnTo>
                <a:lnTo>
                  <a:pt x="1198124" y="20298"/>
                </a:lnTo>
                <a:lnTo>
                  <a:pt x="1213399" y="25372"/>
                </a:lnTo>
                <a:lnTo>
                  <a:pt x="1229629" y="30763"/>
                </a:lnTo>
                <a:lnTo>
                  <a:pt x="1246495" y="37106"/>
                </a:lnTo>
                <a:lnTo>
                  <a:pt x="1263998" y="43767"/>
                </a:lnTo>
                <a:lnTo>
                  <a:pt x="1281501" y="51378"/>
                </a:lnTo>
                <a:lnTo>
                  <a:pt x="1299640" y="59307"/>
                </a:lnTo>
                <a:lnTo>
                  <a:pt x="1317780" y="68504"/>
                </a:lnTo>
                <a:lnTo>
                  <a:pt x="1336237" y="78653"/>
                </a:lnTo>
                <a:lnTo>
                  <a:pt x="1345148" y="84045"/>
                </a:lnTo>
                <a:lnTo>
                  <a:pt x="1354058" y="89436"/>
                </a:lnTo>
                <a:lnTo>
                  <a:pt x="1363287" y="95462"/>
                </a:lnTo>
                <a:lnTo>
                  <a:pt x="1372198" y="101171"/>
                </a:lnTo>
                <a:lnTo>
                  <a:pt x="1381108" y="107514"/>
                </a:lnTo>
                <a:lnTo>
                  <a:pt x="1389701" y="113540"/>
                </a:lnTo>
                <a:lnTo>
                  <a:pt x="1398293" y="120517"/>
                </a:lnTo>
                <a:lnTo>
                  <a:pt x="1406886" y="127177"/>
                </a:lnTo>
                <a:lnTo>
                  <a:pt x="1415160" y="134471"/>
                </a:lnTo>
                <a:lnTo>
                  <a:pt x="1423116" y="141449"/>
                </a:lnTo>
                <a:lnTo>
                  <a:pt x="1431390" y="149377"/>
                </a:lnTo>
                <a:lnTo>
                  <a:pt x="1439346" y="157306"/>
                </a:lnTo>
                <a:lnTo>
                  <a:pt x="1446665" y="165552"/>
                </a:lnTo>
                <a:lnTo>
                  <a:pt x="1454303" y="173798"/>
                </a:lnTo>
                <a:lnTo>
                  <a:pt x="1461304" y="182361"/>
                </a:lnTo>
                <a:lnTo>
                  <a:pt x="1468305" y="191241"/>
                </a:lnTo>
                <a:lnTo>
                  <a:pt x="1474988" y="200756"/>
                </a:lnTo>
                <a:lnTo>
                  <a:pt x="1481034" y="209953"/>
                </a:lnTo>
                <a:lnTo>
                  <a:pt x="1487399" y="219785"/>
                </a:lnTo>
                <a:lnTo>
                  <a:pt x="1492809" y="229616"/>
                </a:lnTo>
                <a:lnTo>
                  <a:pt x="1498537" y="240082"/>
                </a:lnTo>
                <a:lnTo>
                  <a:pt x="1503311" y="250865"/>
                </a:lnTo>
                <a:lnTo>
                  <a:pt x="1508084" y="261648"/>
                </a:lnTo>
                <a:lnTo>
                  <a:pt x="1512540" y="273066"/>
                </a:lnTo>
                <a:lnTo>
                  <a:pt x="1516358" y="284483"/>
                </a:lnTo>
                <a:lnTo>
                  <a:pt x="1519859" y="296218"/>
                </a:lnTo>
                <a:lnTo>
                  <a:pt x="1523041" y="308269"/>
                </a:lnTo>
                <a:lnTo>
                  <a:pt x="1525587" y="320955"/>
                </a:lnTo>
                <a:lnTo>
                  <a:pt x="1512540" y="333641"/>
                </a:lnTo>
                <a:lnTo>
                  <a:pt x="1499492" y="346645"/>
                </a:lnTo>
                <a:lnTo>
                  <a:pt x="1486763" y="360599"/>
                </a:lnTo>
                <a:lnTo>
                  <a:pt x="1474351" y="374554"/>
                </a:lnTo>
                <a:lnTo>
                  <a:pt x="1462259" y="389777"/>
                </a:lnTo>
                <a:lnTo>
                  <a:pt x="1450484" y="405000"/>
                </a:lnTo>
                <a:lnTo>
                  <a:pt x="1439027" y="420540"/>
                </a:lnTo>
                <a:lnTo>
                  <a:pt x="1427889" y="437032"/>
                </a:lnTo>
                <a:lnTo>
                  <a:pt x="1426616" y="424346"/>
                </a:lnTo>
                <a:lnTo>
                  <a:pt x="1424389" y="411343"/>
                </a:lnTo>
                <a:lnTo>
                  <a:pt x="1422479" y="398340"/>
                </a:lnTo>
                <a:lnTo>
                  <a:pt x="1420252" y="385654"/>
                </a:lnTo>
                <a:lnTo>
                  <a:pt x="1417706" y="373285"/>
                </a:lnTo>
                <a:lnTo>
                  <a:pt x="1414842" y="360599"/>
                </a:lnTo>
                <a:lnTo>
                  <a:pt x="1411341" y="348230"/>
                </a:lnTo>
                <a:lnTo>
                  <a:pt x="1408159" y="335544"/>
                </a:lnTo>
                <a:lnTo>
                  <a:pt x="1402112" y="317467"/>
                </a:lnTo>
                <a:lnTo>
                  <a:pt x="1396065" y="299706"/>
                </a:lnTo>
                <a:lnTo>
                  <a:pt x="1388746" y="281946"/>
                </a:lnTo>
                <a:lnTo>
                  <a:pt x="1384927" y="273700"/>
                </a:lnTo>
                <a:lnTo>
                  <a:pt x="1381108" y="265137"/>
                </a:lnTo>
                <a:lnTo>
                  <a:pt x="1376653" y="256574"/>
                </a:lnTo>
                <a:lnTo>
                  <a:pt x="1372516" y="248328"/>
                </a:lnTo>
                <a:lnTo>
                  <a:pt x="1368061" y="240082"/>
                </a:lnTo>
                <a:lnTo>
                  <a:pt x="1363287" y="231836"/>
                </a:lnTo>
                <a:lnTo>
                  <a:pt x="1358514" y="223591"/>
                </a:lnTo>
                <a:lnTo>
                  <a:pt x="1353104" y="215979"/>
                </a:lnTo>
                <a:lnTo>
                  <a:pt x="1348012" y="208050"/>
                </a:lnTo>
                <a:lnTo>
                  <a:pt x="1342284" y="200121"/>
                </a:lnTo>
                <a:lnTo>
                  <a:pt x="1336874" y="192827"/>
                </a:lnTo>
                <a:lnTo>
                  <a:pt x="1330827" y="185215"/>
                </a:lnTo>
                <a:lnTo>
                  <a:pt x="1325099" y="178238"/>
                </a:lnTo>
                <a:lnTo>
                  <a:pt x="1319053" y="171261"/>
                </a:lnTo>
                <a:lnTo>
                  <a:pt x="1312688" y="164284"/>
                </a:lnTo>
                <a:lnTo>
                  <a:pt x="1306323" y="157623"/>
                </a:lnTo>
                <a:lnTo>
                  <a:pt x="1299640" y="150963"/>
                </a:lnTo>
                <a:lnTo>
                  <a:pt x="1292957" y="144620"/>
                </a:lnTo>
                <a:lnTo>
                  <a:pt x="1286274" y="138277"/>
                </a:lnTo>
                <a:lnTo>
                  <a:pt x="1278955" y="132251"/>
                </a:lnTo>
                <a:lnTo>
                  <a:pt x="1271636" y="126225"/>
                </a:lnTo>
                <a:lnTo>
                  <a:pt x="1264635" y="120834"/>
                </a:lnTo>
                <a:lnTo>
                  <a:pt x="1257315" y="115125"/>
                </a:lnTo>
                <a:lnTo>
                  <a:pt x="1249996" y="110051"/>
                </a:lnTo>
                <a:lnTo>
                  <a:pt x="1242040" y="104659"/>
                </a:lnTo>
                <a:lnTo>
                  <a:pt x="1234402" y="99902"/>
                </a:lnTo>
                <a:lnTo>
                  <a:pt x="1241403" y="105611"/>
                </a:lnTo>
                <a:lnTo>
                  <a:pt x="1248086" y="111637"/>
                </a:lnTo>
                <a:lnTo>
                  <a:pt x="1255088" y="117663"/>
                </a:lnTo>
                <a:lnTo>
                  <a:pt x="1262089" y="124006"/>
                </a:lnTo>
                <a:lnTo>
                  <a:pt x="1268135" y="130666"/>
                </a:lnTo>
                <a:lnTo>
                  <a:pt x="1274818" y="137009"/>
                </a:lnTo>
                <a:lnTo>
                  <a:pt x="1280546" y="143986"/>
                </a:lnTo>
                <a:lnTo>
                  <a:pt x="1286911" y="150646"/>
                </a:lnTo>
                <a:lnTo>
                  <a:pt x="1292321" y="157623"/>
                </a:lnTo>
                <a:lnTo>
                  <a:pt x="1298367" y="164601"/>
                </a:lnTo>
                <a:lnTo>
                  <a:pt x="1303459" y="171895"/>
                </a:lnTo>
                <a:lnTo>
                  <a:pt x="1308869" y="179190"/>
                </a:lnTo>
                <a:lnTo>
                  <a:pt x="1313961" y="186484"/>
                </a:lnTo>
                <a:lnTo>
                  <a:pt x="1318734" y="194095"/>
                </a:lnTo>
                <a:lnTo>
                  <a:pt x="1323508" y="202024"/>
                </a:lnTo>
                <a:lnTo>
                  <a:pt x="1327963" y="209636"/>
                </a:lnTo>
                <a:lnTo>
                  <a:pt x="1332418" y="217565"/>
                </a:lnTo>
                <a:lnTo>
                  <a:pt x="1336237" y="225493"/>
                </a:lnTo>
                <a:lnTo>
                  <a:pt x="1340056" y="233422"/>
                </a:lnTo>
                <a:lnTo>
                  <a:pt x="1344193" y="241668"/>
                </a:lnTo>
                <a:lnTo>
                  <a:pt x="1347376" y="249914"/>
                </a:lnTo>
                <a:lnTo>
                  <a:pt x="1350558" y="257843"/>
                </a:lnTo>
                <a:lnTo>
                  <a:pt x="1356923" y="274969"/>
                </a:lnTo>
                <a:lnTo>
                  <a:pt x="1362333" y="291778"/>
                </a:lnTo>
                <a:lnTo>
                  <a:pt x="1366788" y="308904"/>
                </a:lnTo>
                <a:lnTo>
                  <a:pt x="1370925" y="326030"/>
                </a:lnTo>
                <a:lnTo>
                  <a:pt x="1374107" y="343790"/>
                </a:lnTo>
                <a:lnTo>
                  <a:pt x="1376653" y="360916"/>
                </a:lnTo>
                <a:lnTo>
                  <a:pt x="1378562" y="378677"/>
                </a:lnTo>
                <a:lnTo>
                  <a:pt x="1380472" y="396120"/>
                </a:lnTo>
                <a:lnTo>
                  <a:pt x="1381108" y="413880"/>
                </a:lnTo>
                <a:lnTo>
                  <a:pt x="1381427" y="431641"/>
                </a:lnTo>
                <a:lnTo>
                  <a:pt x="1381108" y="449401"/>
                </a:lnTo>
                <a:lnTo>
                  <a:pt x="1380472" y="466844"/>
                </a:lnTo>
                <a:lnTo>
                  <a:pt x="1378881" y="484605"/>
                </a:lnTo>
                <a:lnTo>
                  <a:pt x="1377290" y="502048"/>
                </a:lnTo>
                <a:lnTo>
                  <a:pt x="1375380" y="519491"/>
                </a:lnTo>
                <a:lnTo>
                  <a:pt x="1372516" y="536934"/>
                </a:lnTo>
                <a:lnTo>
                  <a:pt x="1369652" y="554378"/>
                </a:lnTo>
                <a:lnTo>
                  <a:pt x="1367106" y="564843"/>
                </a:lnTo>
                <a:lnTo>
                  <a:pt x="1364878" y="574675"/>
                </a:lnTo>
                <a:lnTo>
                  <a:pt x="1334646" y="547717"/>
                </a:lnTo>
                <a:lnTo>
                  <a:pt x="1168210" y="399609"/>
                </a:lnTo>
                <a:lnTo>
                  <a:pt x="1166618" y="387557"/>
                </a:lnTo>
                <a:lnTo>
                  <a:pt x="1166300" y="375188"/>
                </a:lnTo>
                <a:lnTo>
                  <a:pt x="1166618" y="369479"/>
                </a:lnTo>
                <a:lnTo>
                  <a:pt x="1166937" y="363136"/>
                </a:lnTo>
                <a:lnTo>
                  <a:pt x="1167573" y="357110"/>
                </a:lnTo>
                <a:lnTo>
                  <a:pt x="1168528" y="350767"/>
                </a:lnTo>
                <a:lnTo>
                  <a:pt x="1171074" y="330153"/>
                </a:lnTo>
                <a:lnTo>
                  <a:pt x="1173620" y="308269"/>
                </a:lnTo>
                <a:lnTo>
                  <a:pt x="1175847" y="285435"/>
                </a:lnTo>
                <a:lnTo>
                  <a:pt x="1177438" y="262283"/>
                </a:lnTo>
                <a:lnTo>
                  <a:pt x="1178393" y="238814"/>
                </a:lnTo>
                <a:lnTo>
                  <a:pt x="1178711" y="227079"/>
                </a:lnTo>
                <a:lnTo>
                  <a:pt x="1178711" y="215027"/>
                </a:lnTo>
                <a:lnTo>
                  <a:pt x="1178393" y="203293"/>
                </a:lnTo>
                <a:lnTo>
                  <a:pt x="1178075" y="191241"/>
                </a:lnTo>
                <a:lnTo>
                  <a:pt x="1177438" y="179507"/>
                </a:lnTo>
                <a:lnTo>
                  <a:pt x="1176484" y="167772"/>
                </a:lnTo>
                <a:lnTo>
                  <a:pt x="1175211" y="155720"/>
                </a:lnTo>
                <a:lnTo>
                  <a:pt x="1173938" y="144303"/>
                </a:lnTo>
                <a:lnTo>
                  <a:pt x="1172028" y="132568"/>
                </a:lnTo>
                <a:lnTo>
                  <a:pt x="1169801" y="121151"/>
                </a:lnTo>
                <a:lnTo>
                  <a:pt x="1167573" y="109734"/>
                </a:lnTo>
                <a:lnTo>
                  <a:pt x="1164391" y="98633"/>
                </a:lnTo>
                <a:lnTo>
                  <a:pt x="1161208" y="87533"/>
                </a:lnTo>
                <a:lnTo>
                  <a:pt x="1157708" y="76750"/>
                </a:lnTo>
                <a:lnTo>
                  <a:pt x="1153571" y="66284"/>
                </a:lnTo>
                <a:lnTo>
                  <a:pt x="1149115" y="55818"/>
                </a:lnTo>
                <a:lnTo>
                  <a:pt x="1144342" y="45670"/>
                </a:lnTo>
                <a:lnTo>
                  <a:pt x="1138932" y="35838"/>
                </a:lnTo>
                <a:lnTo>
                  <a:pt x="1133204" y="26641"/>
                </a:lnTo>
                <a:lnTo>
                  <a:pt x="1126839" y="17443"/>
                </a:lnTo>
                <a:lnTo>
                  <a:pt x="1119838" y="8563"/>
                </a:lnTo>
                <a:lnTo>
                  <a:pt x="1112837" y="0"/>
                </a:lnTo>
                <a:close/>
              </a:path>
            </a:pathLst>
          </a:custGeom>
          <a:solidFill>
            <a:srgbClr val="133984"/>
          </a:solidFill>
          <a:ln>
            <a:noFill/>
          </a:ln>
        </p:spPr>
        <p:txBody>
          <a:bodyPr anchor="ctr">
            <a:scene3d>
              <a:camera prst="orthographicFront"/>
              <a:lightRig rig="threePt" dir="t"/>
            </a:scene3d>
            <a:sp3d contourW="12700">
              <a:contourClr>
                <a:srgbClr val="FFFFFF"/>
              </a:contourClr>
            </a:sp3d>
          </a:bodyPr>
          <a:p>
            <a:pPr algn="ctr" eaLnBrk="1" fontAlgn="auto" hangingPunct="1">
              <a:spcBef>
                <a:spcPts val="0"/>
              </a:spcBef>
              <a:spcAft>
                <a:spcPts val="0"/>
              </a:spcAft>
              <a:defRPr/>
            </a:pPr>
            <a:endParaRPr lang="zh-CN" altLang="en-US" kern="0">
              <a:solidFill>
                <a:srgbClr val="92D050"/>
              </a:solidFill>
              <a:latin typeface="+mn-lt"/>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61"/>
                                        </p:tgtEl>
                                        <p:attrNameLst>
                                          <p:attrName>style.visibility</p:attrName>
                                        </p:attrNameLst>
                                      </p:cBhvr>
                                      <p:to>
                                        <p:strVal val="visible"/>
                                      </p:to>
                                    </p:set>
                                    <p:animEffect transition="in" filter="wipe(left)">
                                      <p:cBhvr>
                                        <p:cTn id="7" dur="200"/>
                                        <p:tgtEl>
                                          <p:spTgt spid="61"/>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61"/>
                                        </p:tgtEl>
                                      </p:cBhvr>
                                      <p:to x="80000" y="100000"/>
                                    </p:animScale>
                                    <p:anim by="(#ppt_w*0.10)" calcmode="lin" valueType="num">
                                      <p:cBhvr>
                                        <p:cTn id="10" dur="50" autoRev="1" fill="hold">
                                          <p:stCondLst>
                                            <p:cond delay="0"/>
                                          </p:stCondLst>
                                        </p:cTn>
                                        <p:tgtEl>
                                          <p:spTgt spid="61"/>
                                        </p:tgtEl>
                                        <p:attrNameLst>
                                          <p:attrName>ppt_x</p:attrName>
                                        </p:attrNameLst>
                                      </p:cBhvr>
                                    </p:anim>
                                    <p:anim by="(-#ppt_w*0.10)" calcmode="lin" valueType="num">
                                      <p:cBhvr>
                                        <p:cTn id="11" dur="50" autoRev="1" fill="hold">
                                          <p:stCondLst>
                                            <p:cond delay="0"/>
                                          </p:stCondLst>
                                        </p:cTn>
                                        <p:tgtEl>
                                          <p:spTgt spid="61"/>
                                        </p:tgtEl>
                                        <p:attrNameLst>
                                          <p:attrName>ppt_y</p:attrName>
                                        </p:attrNameLst>
                                      </p:cBhvr>
                                    </p:anim>
                                    <p:animRot by="-480000">
                                      <p:cBhvr>
                                        <p:cTn id="12" dur="50" autoRev="1" fill="hold">
                                          <p:stCondLst>
                                            <p:cond delay="0"/>
                                          </p:stCondLst>
                                        </p:cTn>
                                        <p:tgtEl>
                                          <p:spTgt spid="61"/>
                                        </p:tgtEl>
                                        <p:attrNameLst>
                                          <p:attrName>r</p:attrName>
                                        </p:attrNameLst>
                                      </p:cBhvr>
                                    </p:animRo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1"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1" grpId="1"/>
      <p:bldP spid="4" grpId="0"/>
      <p:bldP spid="5" grpId="0"/>
      <p:bldP spid="6" grpId="0"/>
      <p:bldP spid="7" grpId="0"/>
      <p:bldP spid="19"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tor\桌面\7.png"/>
          <p:cNvPicPr>
            <a:picLocks noChangeAspect="1" noChangeArrowheads="1"/>
          </p:cNvPicPr>
          <p:nvPr/>
        </p:nvPicPr>
        <p:blipFill rotWithShape="1">
          <a:blip r:embed="rId1">
            <a:extLst>
              <a:ext uri="{28A0092B-C50C-407E-A947-70E740481C1C}">
                <a14:useLocalDpi xmlns:a14="http://schemas.microsoft.com/office/drawing/2010/main" val="0"/>
              </a:ext>
            </a:extLst>
          </a:blip>
          <a:srcRect t="1560" b="1"/>
          <a:stretch>
            <a:fillRect/>
          </a:stretch>
        </p:blipFill>
        <p:spPr bwMode="auto">
          <a:xfrm>
            <a:off x="0" y="3655695"/>
            <a:ext cx="12192000" cy="3159760"/>
          </a:xfrm>
          <a:prstGeom prst="rect">
            <a:avLst/>
          </a:prstGeom>
          <a:noFill/>
          <a:extLst>
            <a:ext uri="{909E8E84-426E-40DD-AFC4-6F175D3DCCD1}">
              <a14:hiddenFill xmlns:a14="http://schemas.microsoft.com/office/drawing/2010/main">
                <a:solidFill>
                  <a:srgbClr val="FFFFFF"/>
                </a:solidFill>
              </a14:hiddenFill>
            </a:ext>
          </a:extLst>
        </p:spPr>
      </p:pic>
      <p:sp>
        <p:nvSpPr>
          <p:cNvPr id="31" name="文本框 30"/>
          <p:cNvSpPr txBox="1"/>
          <p:nvPr/>
        </p:nvSpPr>
        <p:spPr>
          <a:xfrm>
            <a:off x="539750" y="889635"/>
            <a:ext cx="11111865" cy="922020"/>
          </a:xfrm>
          <a:prstGeom prst="rect">
            <a:avLst/>
          </a:prstGeom>
          <a:noFill/>
        </p:spPr>
        <p:txBody>
          <a:bodyPr wrap="square" rtlCol="0">
            <a:spAutoFit/>
          </a:bodyPr>
          <a:lstStyle/>
          <a:p>
            <a:pPr algn="l">
              <a:lnSpc>
                <a:spcPct val="150000"/>
              </a:lnSpc>
            </a:pPr>
            <a:r>
              <a:rPr lang="zh-CN" altLang="en-US" sz="3600" b="1" dirty="0" smtClean="0">
                <a:solidFill>
                  <a:srgbClr val="FF0000"/>
                </a:solidFill>
                <a:latin typeface="微软雅黑" panose="020B0503020204020204" pitchFamily="34" charset="-122"/>
                <a:ea typeface="微软雅黑" panose="020B0503020204020204" pitchFamily="34" charset="-122"/>
                <a:sym typeface="+mn-ea"/>
              </a:rPr>
              <a:t>爱党爱国</a:t>
            </a:r>
            <a:r>
              <a:rPr lang="en-US" altLang="zh-CN" sz="3600" b="1" dirty="0" smtClean="0">
                <a:solidFill>
                  <a:srgbClr val="FF0000"/>
                </a:solidFill>
                <a:latin typeface="微软雅黑" panose="020B0503020204020204" pitchFamily="34" charset="-122"/>
                <a:ea typeface="微软雅黑" panose="020B0503020204020204" pitchFamily="34" charset="-122"/>
                <a:sym typeface="+mn-ea"/>
              </a:rPr>
              <a:t> | 阳光自信 | 身心健康 | 学业精进 | 智慧优雅</a:t>
            </a:r>
            <a:endParaRPr lang="en-US" altLang="zh-CN" sz="3600" b="1" dirty="0" smtClean="0">
              <a:solidFill>
                <a:srgbClr val="FF0000"/>
              </a:solidFill>
              <a:latin typeface="微软雅黑" panose="020B0503020204020204" pitchFamily="34" charset="-122"/>
              <a:ea typeface="微软雅黑" panose="020B0503020204020204" pitchFamily="34" charset="-122"/>
              <a:sym typeface="+mn-ea"/>
            </a:endParaRPr>
          </a:p>
        </p:txBody>
      </p:sp>
      <p:pic>
        <p:nvPicPr>
          <p:cNvPr id="6" name="图片 5"/>
          <p:cNvPicPr/>
          <p:nvPr>
            <p:custDataLst>
              <p:tags r:id="rId2"/>
            </p:custDataLst>
          </p:nvPr>
        </p:nvPicPr>
        <p:blipFill>
          <a:blip r:embed="rId3"/>
          <a:stretch>
            <a:fillRect/>
          </a:stretch>
        </p:blipFill>
        <p:spPr>
          <a:xfrm>
            <a:off x="636492" y="2178089"/>
            <a:ext cx="5399037" cy="3263011"/>
          </a:xfrm>
          <a:prstGeom prst="rect">
            <a:avLst/>
          </a:prstGeom>
          <a:noFill/>
          <a:ln w="9525">
            <a:noFill/>
          </a:ln>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8880" y="2178050"/>
            <a:ext cx="2735580" cy="326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p:cNvPicPr>
            <a:picLocks noChangeAspect="1"/>
          </p:cNvPicPr>
          <p:nvPr/>
        </p:nvPicPr>
        <p:blipFill>
          <a:blip r:embed="rId5"/>
          <a:stretch>
            <a:fillRect/>
          </a:stretch>
        </p:blipFill>
        <p:spPr>
          <a:xfrm>
            <a:off x="9386570" y="2178050"/>
            <a:ext cx="2346960" cy="3262630"/>
          </a:xfrm>
          <a:prstGeom prst="rect">
            <a:avLst/>
          </a:prstGeom>
        </p:spPr>
      </p:pic>
      <p:sp>
        <p:nvSpPr>
          <p:cNvPr id="3" name="文本框 2"/>
          <p:cNvSpPr txBox="1"/>
          <p:nvPr/>
        </p:nvSpPr>
        <p:spPr>
          <a:xfrm>
            <a:off x="635000" y="374650"/>
            <a:ext cx="5400675" cy="398780"/>
          </a:xfrm>
          <a:prstGeom prst="rect">
            <a:avLst/>
          </a:prstGeom>
          <a:noFill/>
        </p:spPr>
        <p:txBody>
          <a:bodyPr wrap="square" rtlCol="0">
            <a:spAutoFit/>
          </a:bodyPr>
          <a:p>
            <a:pPr algn="ctr"/>
            <a:r>
              <a:rPr sz="2000" b="1" dirty="0" smtClean="0">
                <a:solidFill>
                  <a:schemeClr val="accent1"/>
                </a:solidFill>
                <a:latin typeface="微软雅黑" panose="020B0503020204020204" pitchFamily="34" charset="-122"/>
                <a:ea typeface="微软雅黑" panose="020B0503020204020204" pitchFamily="34" charset="-122"/>
              </a:rPr>
              <a:t>2021年“新时代苏州有效教学研究”项目成果</a:t>
            </a:r>
            <a:endParaRPr sz="2000" b="1" dirty="0" smtClean="0">
              <a:solidFill>
                <a:schemeClr val="accent1"/>
              </a:solidFill>
              <a:latin typeface="微软雅黑" panose="020B0503020204020204" pitchFamily="34" charset="-122"/>
              <a:ea typeface="微软雅黑" panose="020B0503020204020204" pitchFamily="3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42"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screen"/>
          <a:srcRect l="12144" t="50320" r="12144"/>
          <a:stretch>
            <a:fillRect/>
          </a:stretch>
        </p:blipFill>
        <p:spPr>
          <a:xfrm>
            <a:off x="-1" y="0"/>
            <a:ext cx="12192001" cy="6858000"/>
          </a:xfrm>
          <a:prstGeom prst="rect">
            <a:avLst/>
          </a:prstGeom>
        </p:spPr>
      </p:pic>
      <p:pic>
        <p:nvPicPr>
          <p:cNvPr id="15" name="图片 14" descr="00001"/>
          <p:cNvPicPr>
            <a:picLocks noChangeAspect="1"/>
          </p:cNvPicPr>
          <p:nvPr/>
        </p:nvPicPr>
        <p:blipFill>
          <a:blip r:embed="rId2"/>
          <a:stretch>
            <a:fillRect/>
          </a:stretch>
        </p:blipFill>
        <p:spPr>
          <a:xfrm>
            <a:off x="5023167" y="419892"/>
            <a:ext cx="2145665" cy="1475641"/>
          </a:xfrm>
          <a:prstGeom prst="rect">
            <a:avLst/>
          </a:prstGeom>
        </p:spPr>
      </p:pic>
      <p:sp>
        <p:nvSpPr>
          <p:cNvPr id="3" name="文本框 2"/>
          <p:cNvSpPr txBox="1"/>
          <p:nvPr/>
        </p:nvSpPr>
        <p:spPr>
          <a:xfrm>
            <a:off x="1178561" y="1895397"/>
            <a:ext cx="9834880" cy="706755"/>
          </a:xfrm>
          <a:prstGeom prst="rect">
            <a:avLst/>
          </a:prstGeom>
          <a:noFill/>
        </p:spPr>
        <p:txBody>
          <a:bodyPr wrap="none" rtlCol="0">
            <a:spAutoFit/>
          </a:bodyPr>
          <a:p>
            <a:pPr algn="ctr"/>
            <a:r>
              <a:rPr sz="4000" b="1" dirty="0" smtClean="0">
                <a:solidFill>
                  <a:srgbClr val="FFFF00"/>
                </a:solidFill>
                <a:latin typeface="微软雅黑" panose="020B0503020204020204" pitchFamily="34" charset="-122"/>
                <a:ea typeface="微软雅黑" panose="020B0503020204020204" pitchFamily="34" charset="-122"/>
              </a:rPr>
              <a:t>大数据赋能高质量有效教学变革的规划方案</a:t>
            </a:r>
            <a:endParaRPr sz="4000" b="1" dirty="0" smtClean="0">
              <a:solidFill>
                <a:srgbClr val="FFFF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221355" y="1381125"/>
            <a:ext cx="5400675" cy="398780"/>
          </a:xfrm>
          <a:prstGeom prst="rect">
            <a:avLst/>
          </a:prstGeom>
          <a:noFill/>
        </p:spPr>
        <p:txBody>
          <a:bodyPr wrap="square" rtlCol="0">
            <a:spAutoFit/>
          </a:bodyPr>
          <a:p>
            <a:pPr algn="ctr"/>
            <a:r>
              <a:rPr sz="2000" b="1" dirty="0" smtClean="0">
                <a:solidFill>
                  <a:schemeClr val="bg1"/>
                </a:solidFill>
                <a:latin typeface="微软雅黑" panose="020B0503020204020204" pitchFamily="34" charset="-122"/>
                <a:ea typeface="微软雅黑" panose="020B0503020204020204" pitchFamily="34" charset="-122"/>
              </a:rPr>
              <a:t>2021年“新时代苏州有效教学研究”项目成果</a:t>
            </a:r>
            <a:endParaRPr sz="2000" b="1" dirty="0" smtClean="0">
              <a:solidFill>
                <a:schemeClr val="bg1"/>
              </a:solidFill>
              <a:latin typeface="微软雅黑" panose="020B0503020204020204" pitchFamily="34" charset="-122"/>
              <a:ea typeface="微软雅黑" panose="020B0503020204020204" pitchFamily="34" charset="-122"/>
            </a:endParaRPr>
          </a:p>
        </p:txBody>
      </p:sp>
      <p:sp>
        <p:nvSpPr>
          <p:cNvPr id="4" name="任意多边形 3"/>
          <p:cNvSpPr/>
          <p:nvPr/>
        </p:nvSpPr>
        <p:spPr>
          <a:xfrm>
            <a:off x="5022850" y="3427095"/>
            <a:ext cx="2457450" cy="1134745"/>
          </a:xfrm>
          <a:custGeom>
            <a:avLst/>
            <a:gdLst>
              <a:gd name="connsiteX0" fmla="*/ 683259 w 1501139"/>
              <a:gd name="connsiteY0" fmla="*/ 0 h 1247086"/>
              <a:gd name="connsiteX1" fmla="*/ 962295 w 1501139"/>
              <a:gd name="connsiteY1" fmla="*/ 0 h 1247086"/>
              <a:gd name="connsiteX2" fmla="*/ 1501139 w 1501139"/>
              <a:gd name="connsiteY2" fmla="*/ 623543 h 1247086"/>
              <a:gd name="connsiteX3" fmla="*/ 962295 w 1501139"/>
              <a:gd name="connsiteY3" fmla="*/ 1247086 h 1247086"/>
              <a:gd name="connsiteX4" fmla="*/ 683259 w 1501139"/>
              <a:gd name="connsiteY4" fmla="*/ 1247086 h 1247086"/>
              <a:gd name="connsiteX5" fmla="*/ 1123741 w 1501139"/>
              <a:gd name="connsiteY5" fmla="*/ 737366 h 1247086"/>
              <a:gd name="connsiteX6" fmla="*/ 0 w 1501139"/>
              <a:gd name="connsiteY6" fmla="*/ 737366 h 1247086"/>
              <a:gd name="connsiteX7" fmla="*/ 0 w 1501139"/>
              <a:gd name="connsiteY7" fmla="*/ 509720 h 1247086"/>
              <a:gd name="connsiteX8" fmla="*/ 1123741 w 1501139"/>
              <a:gd name="connsiteY8" fmla="*/ 509720 h 12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139" h="1247086">
                <a:moveTo>
                  <a:pt x="683259" y="0"/>
                </a:moveTo>
                <a:lnTo>
                  <a:pt x="962295" y="0"/>
                </a:lnTo>
                <a:lnTo>
                  <a:pt x="1501139" y="623543"/>
                </a:lnTo>
                <a:lnTo>
                  <a:pt x="962295" y="1247086"/>
                </a:lnTo>
                <a:lnTo>
                  <a:pt x="683259" y="1247086"/>
                </a:lnTo>
                <a:lnTo>
                  <a:pt x="1123741" y="737366"/>
                </a:lnTo>
                <a:lnTo>
                  <a:pt x="0" y="737366"/>
                </a:lnTo>
                <a:lnTo>
                  <a:pt x="0" y="509720"/>
                </a:lnTo>
                <a:lnTo>
                  <a:pt x="1123741" y="50972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sz="2400">
              <a:solidFill>
                <a:srgbClr val="92D050"/>
              </a:solidFill>
            </a:endParaRPr>
          </a:p>
        </p:txBody>
      </p:sp>
      <p:sp>
        <p:nvSpPr>
          <p:cNvPr id="5" name="文本框 4"/>
          <p:cNvSpPr txBox="1"/>
          <p:nvPr/>
        </p:nvSpPr>
        <p:spPr>
          <a:xfrm>
            <a:off x="7705725" y="3533140"/>
            <a:ext cx="3191510" cy="922020"/>
          </a:xfrm>
          <a:prstGeom prst="rect">
            <a:avLst/>
          </a:prstGeom>
          <a:noFill/>
        </p:spPr>
        <p:txBody>
          <a:bodyPr wrap="square" rtlCol="0">
            <a:spAutoFit/>
          </a:bodyPr>
          <a:p>
            <a:r>
              <a:rPr lang="zh-CN" altLang="en-US" sz="5400" b="1">
                <a:solidFill>
                  <a:schemeClr val="bg1"/>
                </a:solidFill>
              </a:rPr>
              <a:t>谢谢指导</a:t>
            </a:r>
            <a:endParaRPr lang="zh-CN" altLang="en-US" sz="5400" b="1">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3441065" y="162560"/>
            <a:ext cx="8540115" cy="6169025"/>
          </a:xfrm>
          <a:prstGeom prst="rect">
            <a:avLst/>
          </a:prstGeom>
        </p:spPr>
      </p:pic>
      <p:pic>
        <p:nvPicPr>
          <p:cNvPr id="10" name="图片 9"/>
          <p:cNvPicPr>
            <a:picLocks noChangeAspect="1"/>
          </p:cNvPicPr>
          <p:nvPr>
            <p:custDataLst>
              <p:tags r:id="rId3"/>
            </p:custDataLst>
          </p:nvPr>
        </p:nvPicPr>
        <p:blipFill>
          <a:blip r:embed="rId4"/>
          <a:stretch>
            <a:fillRect/>
          </a:stretch>
        </p:blipFill>
        <p:spPr>
          <a:xfrm>
            <a:off x="0" y="0"/>
            <a:ext cx="3552190" cy="68491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0" y="2202442"/>
            <a:ext cx="12192000" cy="2419703"/>
            <a:chOff x="170694" y="177982"/>
            <a:chExt cx="3936004" cy="781165"/>
          </a:xfrm>
        </p:grpSpPr>
        <p:sp>
          <p:nvSpPr>
            <p:cNvPr id="32" name="等腰三角形 31"/>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3" name="等腰三角形 32"/>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4" name="矩形 33"/>
            <p:cNvSpPr/>
            <p:nvPr/>
          </p:nvSpPr>
          <p:spPr>
            <a:xfrm>
              <a:off x="170694" y="261768"/>
              <a:ext cx="3936004" cy="611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5" name="平行四边形 34"/>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6" name="文本框 6"/>
            <p:cNvSpPr txBox="1"/>
            <p:nvPr/>
          </p:nvSpPr>
          <p:spPr>
            <a:xfrm>
              <a:off x="650907" y="284178"/>
              <a:ext cx="569115" cy="559693"/>
            </a:xfrm>
            <a:prstGeom prst="rect">
              <a:avLst/>
            </a:prstGeom>
            <a:noFill/>
          </p:spPr>
          <p:txBody>
            <a:bodyPr wrap="square" lIns="91440" tIns="45720" rIns="91440" bIns="45720" rtlCol="0">
              <a:spAutoFit/>
            </a:bodyPr>
            <a:lstStyle/>
            <a:p>
              <a:pPr defTabSz="1219200"/>
              <a:r>
                <a:rPr lang="en-US" altLang="zh-CN" sz="10665" dirty="0">
                  <a:solidFill>
                    <a:prstClr val="white">
                      <a:lumMod val="95000"/>
                    </a:prstClr>
                  </a:solidFill>
                  <a:latin typeface="Impact" panose="020B0806030902050204" pitchFamily="34" charset="0"/>
                  <a:ea typeface="宋体" panose="02010600030101010101" pitchFamily="2" charset="-122"/>
                </a:rPr>
                <a:t>01</a:t>
              </a:r>
              <a:endParaRPr lang="zh-CN" altLang="en-US" sz="10665" dirty="0">
                <a:solidFill>
                  <a:prstClr val="white">
                    <a:lumMod val="95000"/>
                  </a:prstClr>
                </a:solidFill>
                <a:latin typeface="Impact" panose="020B0806030902050204" pitchFamily="34" charset="0"/>
                <a:ea typeface="宋体" panose="02010600030101010101" pitchFamily="2" charset="-122"/>
              </a:endParaRPr>
            </a:p>
          </p:txBody>
        </p:sp>
      </p:grpSp>
      <p:grpSp>
        <p:nvGrpSpPr>
          <p:cNvPr id="38" name="组合 37"/>
          <p:cNvGrpSpPr/>
          <p:nvPr/>
        </p:nvGrpSpPr>
        <p:grpSpPr>
          <a:xfrm>
            <a:off x="7920203" y="1699760"/>
            <a:ext cx="576064" cy="577112"/>
            <a:chOff x="6084168" y="1274820"/>
            <a:chExt cx="432048" cy="432834"/>
          </a:xfrm>
        </p:grpSpPr>
        <p:sp>
          <p:nvSpPr>
            <p:cNvPr id="39"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40"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41" name="组合 40"/>
          <p:cNvGrpSpPr/>
          <p:nvPr/>
        </p:nvGrpSpPr>
        <p:grpSpPr>
          <a:xfrm>
            <a:off x="6192011" y="1700284"/>
            <a:ext cx="576064" cy="576064"/>
            <a:chOff x="4788024" y="1275213"/>
            <a:chExt cx="432048" cy="432048"/>
          </a:xfrm>
        </p:grpSpPr>
        <p:sp>
          <p:nvSpPr>
            <p:cNvPr id="43"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51"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52" name="组合 51"/>
          <p:cNvGrpSpPr/>
          <p:nvPr/>
        </p:nvGrpSpPr>
        <p:grpSpPr>
          <a:xfrm>
            <a:off x="7056109" y="1699760"/>
            <a:ext cx="577111" cy="577112"/>
            <a:chOff x="5436096" y="1274820"/>
            <a:chExt cx="432833" cy="432834"/>
          </a:xfrm>
        </p:grpSpPr>
        <p:sp>
          <p:nvSpPr>
            <p:cNvPr id="53"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54"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55" name="组合 54"/>
          <p:cNvGrpSpPr/>
          <p:nvPr/>
        </p:nvGrpSpPr>
        <p:grpSpPr>
          <a:xfrm>
            <a:off x="4463821" y="1699760"/>
            <a:ext cx="577111" cy="577112"/>
            <a:chOff x="3491880" y="1274820"/>
            <a:chExt cx="432833" cy="432834"/>
          </a:xfrm>
        </p:grpSpPr>
        <p:sp>
          <p:nvSpPr>
            <p:cNvPr id="56"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57"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58" name="组合 57"/>
          <p:cNvGrpSpPr/>
          <p:nvPr/>
        </p:nvGrpSpPr>
        <p:grpSpPr>
          <a:xfrm>
            <a:off x="5327917" y="1699760"/>
            <a:ext cx="577111" cy="577112"/>
            <a:chOff x="4139952" y="1274820"/>
            <a:chExt cx="432833" cy="432834"/>
          </a:xfrm>
        </p:grpSpPr>
        <p:sp>
          <p:nvSpPr>
            <p:cNvPr id="59"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60"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sp>
        <p:nvSpPr>
          <p:cNvPr id="61" name="TextBox 48"/>
          <p:cNvSpPr txBox="1"/>
          <p:nvPr/>
        </p:nvSpPr>
        <p:spPr>
          <a:xfrm>
            <a:off x="3970655" y="2890520"/>
            <a:ext cx="7067550" cy="1014730"/>
          </a:xfrm>
          <a:prstGeom prst="rect">
            <a:avLst/>
          </a:prstGeom>
          <a:noFill/>
        </p:spPr>
        <p:txBody>
          <a:bodyPr wrap="square" lIns="91445" tIns="45721" rIns="91445" bIns="45721" rtlCol="0">
            <a:spAutoFit/>
          </a:bodyPr>
          <a:lstStyle/>
          <a:p>
            <a:pPr defTabSz="1219200"/>
            <a:r>
              <a:rPr lang="zh-CN" altLang="en-US" sz="6000" dirty="0">
                <a:solidFill>
                  <a:schemeClr val="bg1"/>
                </a:solidFill>
                <a:latin typeface="华文隶书" panose="02010800040101010101" pitchFamily="2" charset="-122"/>
                <a:ea typeface="华文隶书" panose="02010800040101010101" pitchFamily="2" charset="-122"/>
                <a:sym typeface="+mn-ea"/>
              </a:rPr>
              <a:t>规划方案依据</a:t>
            </a:r>
            <a:endParaRPr lang="zh-CN" altLang="en-US" sz="6000" dirty="0">
              <a:solidFill>
                <a:schemeClr val="bg1"/>
              </a:solidFill>
              <a:latin typeface="华文隶书" panose="02010800040101010101" pitchFamily="2" charset="-122"/>
              <a:ea typeface="华文隶书" panose="02010800040101010101" pitchFamily="2" charset="-122"/>
              <a:sym typeface="+mn-ea"/>
            </a:endParaRPr>
          </a:p>
        </p:txBody>
      </p:sp>
      <p:grpSp>
        <p:nvGrpSpPr>
          <p:cNvPr id="37" name="组合 36"/>
          <p:cNvGrpSpPr/>
          <p:nvPr/>
        </p:nvGrpSpPr>
        <p:grpSpPr>
          <a:xfrm>
            <a:off x="0" y="171958"/>
            <a:ext cx="12192000" cy="457617"/>
            <a:chOff x="0" y="103186"/>
            <a:chExt cx="9721850" cy="364902"/>
          </a:xfrm>
        </p:grpSpPr>
        <p:cxnSp>
          <p:nvCxnSpPr>
            <p:cNvPr id="42" name="直接连接符 41"/>
            <p:cNvCxnSpPr/>
            <p:nvPr/>
          </p:nvCxnSpPr>
          <p:spPr>
            <a:xfrm>
              <a:off x="0" y="468088"/>
              <a:ext cx="97218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1843399" y="103186"/>
              <a:ext cx="2066885" cy="319659"/>
              <a:chOff x="3142454" y="31178"/>
              <a:chExt cx="2066885" cy="319659"/>
            </a:xfrm>
          </p:grpSpPr>
          <p:sp>
            <p:nvSpPr>
              <p:cNvPr id="45" name="五边形 44"/>
              <p:cNvSpPr/>
              <p:nvPr/>
            </p:nvSpPr>
            <p:spPr>
              <a:xfrm rot="5400000">
                <a:off x="4044133" y="-676692"/>
                <a:ext cx="319659" cy="1735399"/>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46" name="KSO_GT1.1.1"/>
              <p:cNvSpPr txBox="1"/>
              <p:nvPr/>
            </p:nvSpPr>
            <p:spPr>
              <a:xfrm>
                <a:off x="3142454" y="92488"/>
                <a:ext cx="2066885" cy="247650"/>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②研究现状</a:t>
                </a:r>
                <a:endParaRPr lang="zh-CN" altLang="en-US" sz="1505" dirty="0">
                  <a:solidFill>
                    <a:srgbClr val="FFFFFF"/>
                  </a:solidFill>
                </a:endParaRPr>
              </a:p>
            </p:txBody>
          </p:sp>
        </p:grpSp>
      </p:grpSp>
      <p:grpSp>
        <p:nvGrpSpPr>
          <p:cNvPr id="47" name="组合 46"/>
          <p:cNvGrpSpPr/>
          <p:nvPr/>
        </p:nvGrpSpPr>
        <p:grpSpPr>
          <a:xfrm>
            <a:off x="-215118" y="171708"/>
            <a:ext cx="3260811" cy="586977"/>
            <a:chOff x="121344" y="72044"/>
            <a:chExt cx="2066885" cy="468053"/>
          </a:xfrm>
        </p:grpSpPr>
        <p:sp>
          <p:nvSpPr>
            <p:cNvPr id="48" name="五边形 47"/>
            <p:cNvSpPr/>
            <p:nvPr/>
          </p:nvSpPr>
          <p:spPr>
            <a:xfrm rot="5400000">
              <a:off x="901939" y="-361459"/>
              <a:ext cx="468053" cy="1335059"/>
            </a:xfrm>
            <a:prstGeom prst="homePlate">
              <a:avLst>
                <a:gd name="adj" fmla="val 1942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49" name="KSO_GT1.1.1"/>
            <p:cNvSpPr txBox="1"/>
            <p:nvPr/>
          </p:nvSpPr>
          <p:spPr>
            <a:xfrm>
              <a:off x="121344" y="144052"/>
              <a:ext cx="2066885" cy="247650"/>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①研究背景</a:t>
              </a:r>
              <a:endParaRPr lang="zh-CN" altLang="en-US" sz="1505" dirty="0">
                <a:solidFill>
                  <a:srgbClr val="FFFFFF"/>
                </a:solidFill>
              </a:endParaRPr>
            </a:p>
            <a:p>
              <a:pPr algn="ctr" defTabSz="583565" fontAlgn="base">
                <a:lnSpc>
                  <a:spcPct val="120000"/>
                </a:lnSpc>
                <a:spcBef>
                  <a:spcPct val="0"/>
                </a:spcBef>
                <a:spcAft>
                  <a:spcPct val="0"/>
                </a:spcAft>
              </a:pPr>
              <a:endParaRPr lang="en-US" altLang="zh-CN" sz="1505" dirty="0">
                <a:solidFill>
                  <a:srgbClr val="FFFFFF"/>
                </a:solidFill>
              </a:endParaRPr>
            </a:p>
          </p:txBody>
        </p:sp>
      </p:grpSp>
      <p:sp>
        <p:nvSpPr>
          <p:cNvPr id="50" name="五边形 95"/>
          <p:cNvSpPr/>
          <p:nvPr/>
        </p:nvSpPr>
        <p:spPr>
          <a:xfrm rot="5400000">
            <a:off x="5772447" y="-725242"/>
            <a:ext cx="400879" cy="2176333"/>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62" name="KSO_GT1.1.1"/>
          <p:cNvSpPr txBox="1"/>
          <p:nvPr/>
        </p:nvSpPr>
        <p:spPr>
          <a:xfrm>
            <a:off x="4641667" y="239373"/>
            <a:ext cx="2592044" cy="31057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③研究价值</a:t>
            </a:r>
            <a:endParaRPr lang="zh-CN" altLang="en-US" sz="1505"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800" fill="hold"/>
                                        <p:tgtEl>
                                          <p:spTgt spid="31"/>
                                        </p:tgtEl>
                                        <p:attrNameLst>
                                          <p:attrName>ppt_x</p:attrName>
                                        </p:attrNameLst>
                                      </p:cBhvr>
                                      <p:tavLst>
                                        <p:tav tm="0">
                                          <p:val>
                                            <p:strVal val="0-#ppt_w/2"/>
                                          </p:val>
                                        </p:tav>
                                        <p:tav tm="100000">
                                          <p:val>
                                            <p:strVal val="#ppt_x"/>
                                          </p:val>
                                        </p:tav>
                                      </p:tavLst>
                                    </p:anim>
                                    <p:anim calcmode="lin" valueType="num">
                                      <p:cBhvr additive="base">
                                        <p:cTn id="8" dur="8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par>
                                <p:cTn id="15" presetID="53" presetClass="entr" presetSubtype="16" fill="hold" nodeType="withEffect">
                                  <p:stCondLst>
                                    <p:cond delay="20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nodeType="withEffect">
                                  <p:stCondLst>
                                    <p:cond delay="40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16" fill="hold" nodeType="withEffect">
                                  <p:stCondLst>
                                    <p:cond delay="600"/>
                                  </p:st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ppt_w</p:attrName>
                                        </p:attrNameLst>
                                      </p:cBhvr>
                                      <p:tavLst>
                                        <p:tav tm="0">
                                          <p:val>
                                            <p:fltVal val="0"/>
                                          </p:val>
                                        </p:tav>
                                        <p:tav tm="100000">
                                          <p:val>
                                            <p:strVal val="#ppt_w"/>
                                          </p:val>
                                        </p:tav>
                                      </p:tavLst>
                                    </p:anim>
                                    <p:anim calcmode="lin" valueType="num">
                                      <p:cBhvr>
                                        <p:cTn id="28" dur="500" fill="hold"/>
                                        <p:tgtEl>
                                          <p:spTgt spid="52"/>
                                        </p:tgtEl>
                                        <p:attrNameLst>
                                          <p:attrName>ppt_h</p:attrName>
                                        </p:attrNameLst>
                                      </p:cBhvr>
                                      <p:tavLst>
                                        <p:tav tm="0">
                                          <p:val>
                                            <p:fltVal val="0"/>
                                          </p:val>
                                        </p:tav>
                                        <p:tav tm="100000">
                                          <p:val>
                                            <p:strVal val="#ppt_h"/>
                                          </p:val>
                                        </p:tav>
                                      </p:tavLst>
                                    </p:anim>
                                    <p:animEffect transition="in" filter="fade">
                                      <p:cBhvr>
                                        <p:cTn id="29" dur="500"/>
                                        <p:tgtEl>
                                          <p:spTgt spid="52"/>
                                        </p:tgtEl>
                                      </p:cBhvr>
                                    </p:animEffect>
                                  </p:childTnLst>
                                </p:cTn>
                              </p:par>
                              <p:par>
                                <p:cTn id="30" presetID="53" presetClass="entr" presetSubtype="16" fill="hold" nodeType="withEffect">
                                  <p:stCondLst>
                                    <p:cond delay="8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150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61"/>
                                        </p:tgtEl>
                                        <p:attrNameLst>
                                          <p:attrName>style.visibility</p:attrName>
                                        </p:attrNameLst>
                                      </p:cBhvr>
                                      <p:to>
                                        <p:strVal val="visible"/>
                                      </p:to>
                                    </p:set>
                                    <p:animEffect transition="in" filter="wipe(left)">
                                      <p:cBhvr>
                                        <p:cTn id="38" dur="200"/>
                                        <p:tgtEl>
                                          <p:spTgt spid="61"/>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61"/>
                                        </p:tgtEl>
                                      </p:cBhvr>
                                      <p:to x="80000" y="100000"/>
                                    </p:animScale>
                                    <p:anim by="(#ppt_w*0.10)" calcmode="lin" valueType="num">
                                      <p:cBhvr>
                                        <p:cTn id="41" dur="50" autoRev="1" fill="hold">
                                          <p:stCondLst>
                                            <p:cond delay="0"/>
                                          </p:stCondLst>
                                        </p:cTn>
                                        <p:tgtEl>
                                          <p:spTgt spid="61"/>
                                        </p:tgtEl>
                                        <p:attrNameLst>
                                          <p:attrName>ppt_x</p:attrName>
                                        </p:attrNameLst>
                                      </p:cBhvr>
                                    </p:anim>
                                    <p:anim by="(-#ppt_w*0.10)" calcmode="lin" valueType="num">
                                      <p:cBhvr>
                                        <p:cTn id="42" dur="50" autoRev="1" fill="hold">
                                          <p:stCondLst>
                                            <p:cond delay="0"/>
                                          </p:stCondLst>
                                        </p:cTn>
                                        <p:tgtEl>
                                          <p:spTgt spid="61"/>
                                        </p:tgtEl>
                                        <p:attrNameLst>
                                          <p:attrName>ppt_y</p:attrName>
                                        </p:attrNameLst>
                                      </p:cBhvr>
                                    </p:anim>
                                    <p:animRot by="-480000">
                                      <p:cBhvr>
                                        <p:cTn id="43" dur="50" autoRev="1" fill="hold">
                                          <p:stCondLst>
                                            <p:cond delay="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028740" y="2463800"/>
            <a:ext cx="581378" cy="581378"/>
          </a:xfrm>
          <a:prstGeom prst="ellipse">
            <a:avLst/>
          </a:prstGeom>
          <a:gradFill flip="none" rotWithShape="0">
            <a:gsLst>
              <a:gs pos="0">
                <a:srgbClr val="009ED6"/>
              </a:gs>
              <a:gs pos="81000">
                <a:schemeClr val="bg1"/>
              </a:gs>
            </a:gsLst>
            <a:lin ang="2700000" scaled="1"/>
            <a:tileRect/>
          </a:gradFill>
          <a:ln w="31750">
            <a:gradFill flip="none" rotWithShape="1">
              <a:gsLst>
                <a:gs pos="4000">
                  <a:schemeClr val="bg1"/>
                </a:gs>
                <a:gs pos="89000">
                  <a:srgbClr val="47CFFF"/>
                </a:gs>
              </a:gsLst>
              <a:lin ang="2700000" scaled="1"/>
              <a:tileRect/>
            </a:gradFill>
          </a:ln>
          <a:effectLst>
            <a:outerShdw blurRad="3937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chemeClr val="tx1"/>
              </a:solidFill>
              <a:latin typeface="+mn-ea"/>
              <a:cs typeface="+mn-ea"/>
              <a:sym typeface="+mn-lt"/>
            </a:endParaRPr>
          </a:p>
        </p:txBody>
      </p:sp>
      <p:sp>
        <p:nvSpPr>
          <p:cNvPr id="3" name="椭圆 2"/>
          <p:cNvSpPr/>
          <p:nvPr/>
        </p:nvSpPr>
        <p:spPr>
          <a:xfrm>
            <a:off x="7550592" y="2463800"/>
            <a:ext cx="581378" cy="581378"/>
          </a:xfrm>
          <a:prstGeom prst="ellipse">
            <a:avLst/>
          </a:prstGeom>
          <a:gradFill flip="none" rotWithShape="0">
            <a:gsLst>
              <a:gs pos="0">
                <a:srgbClr val="009ED6"/>
              </a:gs>
              <a:gs pos="81000">
                <a:schemeClr val="bg1"/>
              </a:gs>
            </a:gsLst>
            <a:lin ang="2700000" scaled="1"/>
            <a:tileRect/>
          </a:gradFill>
          <a:ln w="31750">
            <a:gradFill flip="none" rotWithShape="1">
              <a:gsLst>
                <a:gs pos="4000">
                  <a:schemeClr val="bg1"/>
                </a:gs>
                <a:gs pos="89000">
                  <a:srgbClr val="47CFFF"/>
                </a:gs>
              </a:gsLst>
              <a:lin ang="2700000" scaled="1"/>
              <a:tileRect/>
            </a:gradFill>
          </a:ln>
          <a:effectLst>
            <a:outerShdw blurRad="3937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chemeClr val="tx1"/>
              </a:solidFill>
              <a:latin typeface="+mn-ea"/>
              <a:cs typeface="+mn-ea"/>
              <a:sym typeface="+mn-lt"/>
            </a:endParaRPr>
          </a:p>
        </p:txBody>
      </p:sp>
      <p:sp>
        <p:nvSpPr>
          <p:cNvPr id="7" name="文本框 2"/>
          <p:cNvSpPr txBox="1"/>
          <p:nvPr/>
        </p:nvSpPr>
        <p:spPr bwMode="auto">
          <a:xfrm>
            <a:off x="1183237" y="3946981"/>
            <a:ext cx="2602523" cy="706755"/>
          </a:xfrm>
          <a:prstGeom prst="rect">
            <a:avLst/>
          </a:prstGeom>
          <a:noFill/>
        </p:spPr>
        <p:txBody>
          <a:bodyPr wrap="square">
            <a:spAutoFit/>
            <a:scene3d>
              <a:camera prst="orthographicFront"/>
              <a:lightRig rig="threePt" dir="t"/>
            </a:scene3d>
            <a:sp3d contourW="12700"/>
          </a:bodyPr>
          <a:lstStyle>
            <a:defPPr>
              <a:defRPr lang="en-US"/>
            </a:defPPr>
            <a:lvl1pPr algn="dist" fontAlgn="auto">
              <a:spcBef>
                <a:spcPts val="0"/>
              </a:spcBef>
              <a:spcAft>
                <a:spcPts val="0"/>
              </a:spcAft>
              <a:defRPr>
                <a:gradFill flip="none" rotWithShape="1">
                  <a:gsLst>
                    <a:gs pos="28000">
                      <a:schemeClr val="bg1"/>
                    </a:gs>
                    <a:gs pos="89000">
                      <a:srgbClr val="47CFFF"/>
                    </a:gs>
                  </a:gsLst>
                  <a:lin ang="5400000" scaled="1"/>
                  <a:tileRect/>
                </a:gradFill>
                <a:effectLst>
                  <a:outerShdw blurRad="152400" dist="38100" dir="5400000" algn="t" rotWithShape="0">
                    <a:prstClr val="black">
                      <a:alpha val="55000"/>
                    </a:prstClr>
                  </a:outerShdw>
                </a:effectLst>
                <a:latin typeface="印品黑体" panose="00000500000000000000" pitchFamily="2" charset="-122"/>
                <a:ea typeface="印品黑体" panose="00000500000000000000" pitchFamily="2" charset="-122"/>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000" b="1" dirty="0" smtClean="0">
                <a:solidFill>
                  <a:schemeClr val="tx1"/>
                </a:solidFill>
                <a:effectLst/>
                <a:latin typeface="+mn-ea"/>
                <a:ea typeface="+mn-ea"/>
              </a:rPr>
              <a:t> </a:t>
            </a:r>
            <a:r>
              <a:rPr lang="zh-CN" sz="2000" b="1" dirty="0">
                <a:solidFill>
                  <a:schemeClr val="tx1"/>
                </a:solidFill>
                <a:effectLst/>
                <a:latin typeface="+mn-ea"/>
                <a:ea typeface="+mn-ea"/>
              </a:rPr>
              <a:t>社会发展时代</a:t>
            </a:r>
            <a:endParaRPr lang="zh-CN" sz="2000" b="1" dirty="0">
              <a:solidFill>
                <a:schemeClr val="tx1"/>
              </a:solidFill>
              <a:effectLst/>
              <a:latin typeface="+mn-ea"/>
              <a:ea typeface="+mn-ea"/>
            </a:endParaRPr>
          </a:p>
          <a:p>
            <a:pPr algn="ctr"/>
            <a:r>
              <a:rPr lang="zh-CN" sz="2000" b="1" dirty="0">
                <a:solidFill>
                  <a:schemeClr val="tx1"/>
                </a:solidFill>
                <a:effectLst/>
                <a:latin typeface="+mn-ea"/>
                <a:ea typeface="+mn-ea"/>
              </a:rPr>
              <a:t>进步的要求</a:t>
            </a:r>
            <a:endParaRPr lang="zh-CN" sz="2000" b="1" dirty="0">
              <a:solidFill>
                <a:schemeClr val="tx1"/>
              </a:solidFill>
              <a:effectLst/>
              <a:latin typeface="+mn-ea"/>
              <a:ea typeface="+mn-ea"/>
            </a:endParaRPr>
          </a:p>
        </p:txBody>
      </p:sp>
      <p:sp>
        <p:nvSpPr>
          <p:cNvPr id="19" name="íSlîdè"/>
          <p:cNvSpPr/>
          <p:nvPr/>
        </p:nvSpPr>
        <p:spPr>
          <a:xfrm>
            <a:off x="5086683" y="1728329"/>
            <a:ext cx="2058494" cy="2052320"/>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76200" cap="flat" cmpd="sng" algn="ctr">
            <a:noFill/>
            <a:prstDash val="solid"/>
            <a:miter lim="800000"/>
          </a:ln>
          <a:effectLst>
            <a:reflection blurRad="6350" stA="52000" endA="300" endPos="35000" dir="5400000" sy="-100000" algn="bl" rotWithShape="0"/>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000">
              <a:solidFill>
                <a:schemeClr val="tx1"/>
              </a:solidFill>
              <a:latin typeface="+mn-ea"/>
            </a:endParaRPr>
          </a:p>
        </p:txBody>
      </p:sp>
      <p:pic>
        <p:nvPicPr>
          <p:cNvPr id="2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1248" y="1584912"/>
            <a:ext cx="2206502" cy="22409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图片 20" descr="wecom-temp-8c74c710e79909abeefcb45bafd1c37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8946" y="1756472"/>
            <a:ext cx="2228118" cy="2129040"/>
          </a:xfrm>
          <a:prstGeom prst="ellipse">
            <a:avLst/>
          </a:prstGeom>
          <a:ln>
            <a:noFill/>
          </a:ln>
          <a:effectLst>
            <a:softEdge rad="112500"/>
          </a:effectLst>
        </p:spPr>
      </p:pic>
      <p:sp>
        <p:nvSpPr>
          <p:cNvPr id="9" name="文本框 2"/>
          <p:cNvSpPr txBox="1"/>
          <p:nvPr/>
        </p:nvSpPr>
        <p:spPr bwMode="auto">
          <a:xfrm>
            <a:off x="8786972" y="3946981"/>
            <a:ext cx="2579920" cy="706755"/>
          </a:xfrm>
          <a:prstGeom prst="rect">
            <a:avLst/>
          </a:prstGeom>
          <a:noFill/>
        </p:spPr>
        <p:txBody>
          <a:bodyPr wrap="square">
            <a:spAutoFit/>
            <a:scene3d>
              <a:camera prst="orthographicFront"/>
              <a:lightRig rig="threePt" dir="t"/>
            </a:scene3d>
            <a:sp3d contourW="12700"/>
          </a:bodyPr>
          <a:lstStyle>
            <a:defPPr>
              <a:defRPr lang="en-US"/>
            </a:defPPr>
            <a:lvl1pPr algn="dist" fontAlgn="auto">
              <a:spcBef>
                <a:spcPts val="0"/>
              </a:spcBef>
              <a:spcAft>
                <a:spcPts val="0"/>
              </a:spcAft>
              <a:defRPr>
                <a:gradFill flip="none" rotWithShape="1">
                  <a:gsLst>
                    <a:gs pos="28000">
                      <a:schemeClr val="bg1"/>
                    </a:gs>
                    <a:gs pos="89000">
                      <a:srgbClr val="47CFFF"/>
                    </a:gs>
                  </a:gsLst>
                  <a:lin ang="5400000" scaled="1"/>
                  <a:tileRect/>
                </a:gradFill>
                <a:effectLst>
                  <a:outerShdw blurRad="152400" dist="38100" dir="5400000" algn="t" rotWithShape="0">
                    <a:prstClr val="black">
                      <a:alpha val="55000"/>
                    </a:prstClr>
                  </a:outerShdw>
                </a:effectLst>
                <a:latin typeface="印品黑体" panose="00000500000000000000" pitchFamily="2" charset="-122"/>
                <a:ea typeface="印品黑体" panose="00000500000000000000" pitchFamily="2" charset="-122"/>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sz="2000" b="1" dirty="0">
                <a:solidFill>
                  <a:schemeClr val="tx1"/>
                </a:solidFill>
                <a:effectLst/>
                <a:latin typeface="+mn-ea"/>
                <a:ea typeface="+mn-ea"/>
              </a:rPr>
              <a:t>五育并举素质</a:t>
            </a:r>
            <a:endParaRPr lang="zh-CN" sz="2000" b="1" dirty="0">
              <a:solidFill>
                <a:schemeClr val="tx1"/>
              </a:solidFill>
              <a:effectLst/>
              <a:latin typeface="+mn-ea"/>
              <a:ea typeface="+mn-ea"/>
            </a:endParaRPr>
          </a:p>
          <a:p>
            <a:pPr algn="ctr"/>
            <a:r>
              <a:rPr lang="zh-CN" sz="2000" b="1" dirty="0">
                <a:solidFill>
                  <a:schemeClr val="tx1"/>
                </a:solidFill>
                <a:effectLst/>
                <a:latin typeface="+mn-ea"/>
                <a:ea typeface="+mn-ea"/>
              </a:rPr>
              <a:t>教育的呼唤</a:t>
            </a:r>
            <a:endParaRPr lang="zh-CN" sz="2000" b="1" dirty="0">
              <a:solidFill>
                <a:schemeClr val="tx1"/>
              </a:solidFill>
              <a:effectLst/>
              <a:latin typeface="+mn-ea"/>
              <a:ea typeface="+mn-ea"/>
            </a:endParaRPr>
          </a:p>
        </p:txBody>
      </p:sp>
      <p:sp>
        <p:nvSpPr>
          <p:cNvPr id="11" name="文本框 2"/>
          <p:cNvSpPr txBox="1"/>
          <p:nvPr/>
        </p:nvSpPr>
        <p:spPr bwMode="auto">
          <a:xfrm>
            <a:off x="4877704" y="3992561"/>
            <a:ext cx="2817324" cy="706755"/>
          </a:xfrm>
          <a:prstGeom prst="rect">
            <a:avLst/>
          </a:prstGeom>
          <a:noFill/>
        </p:spPr>
        <p:txBody>
          <a:bodyPr wrap="square">
            <a:spAutoFit/>
            <a:scene3d>
              <a:camera prst="orthographicFront"/>
              <a:lightRig rig="threePt" dir="t"/>
            </a:scene3d>
            <a:sp3d contourW="12700"/>
          </a:bodyPr>
          <a:lstStyle>
            <a:defPPr>
              <a:defRPr lang="en-US"/>
            </a:defPPr>
            <a:lvl1pPr algn="dist" fontAlgn="auto">
              <a:spcBef>
                <a:spcPts val="0"/>
              </a:spcBef>
              <a:spcAft>
                <a:spcPts val="0"/>
              </a:spcAft>
              <a:defRPr>
                <a:gradFill flip="none" rotWithShape="1">
                  <a:gsLst>
                    <a:gs pos="28000">
                      <a:schemeClr val="bg1"/>
                    </a:gs>
                    <a:gs pos="89000">
                      <a:srgbClr val="47CFFF"/>
                    </a:gs>
                  </a:gsLst>
                  <a:lin ang="5400000" scaled="1"/>
                  <a:tileRect/>
                </a:gradFill>
                <a:effectLst>
                  <a:outerShdw blurRad="152400" dist="38100" dir="5400000" algn="t" rotWithShape="0">
                    <a:prstClr val="black">
                      <a:alpha val="55000"/>
                    </a:prstClr>
                  </a:outerShdw>
                </a:effectLst>
                <a:latin typeface="印品黑体" panose="00000500000000000000" pitchFamily="2" charset="-122"/>
                <a:ea typeface="印品黑体" panose="00000500000000000000" pitchFamily="2" charset="-122"/>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000" b="1" dirty="0" smtClean="0">
                <a:solidFill>
                  <a:schemeClr val="tx1"/>
                </a:solidFill>
                <a:effectLst/>
                <a:latin typeface="+mn-ea"/>
                <a:ea typeface="+mn-ea"/>
              </a:rPr>
              <a:t> </a:t>
            </a:r>
            <a:r>
              <a:rPr lang="zh-CN" sz="2000" b="1" dirty="0">
                <a:solidFill>
                  <a:schemeClr val="tx1"/>
                </a:solidFill>
                <a:effectLst/>
                <a:latin typeface="+mn-ea"/>
                <a:ea typeface="+mn-ea"/>
              </a:rPr>
              <a:t>教育教学改革</a:t>
            </a:r>
            <a:endParaRPr lang="zh-CN" sz="2000" b="1" dirty="0">
              <a:solidFill>
                <a:schemeClr val="tx1"/>
              </a:solidFill>
              <a:effectLst/>
              <a:latin typeface="+mn-ea"/>
              <a:ea typeface="+mn-ea"/>
            </a:endParaRPr>
          </a:p>
          <a:p>
            <a:pPr algn="ctr"/>
            <a:r>
              <a:rPr lang="zh-CN" sz="2000" b="1" dirty="0">
                <a:solidFill>
                  <a:schemeClr val="tx1"/>
                </a:solidFill>
                <a:effectLst/>
                <a:latin typeface="+mn-ea"/>
                <a:ea typeface="+mn-ea"/>
              </a:rPr>
              <a:t>深化的应然</a:t>
            </a:r>
            <a:endParaRPr lang="zh-CN" sz="2000" b="1" dirty="0">
              <a:solidFill>
                <a:schemeClr val="tx1"/>
              </a:solidFill>
              <a:effectLst/>
              <a:latin typeface="+mn-ea"/>
              <a:ea typeface="+mn-ea"/>
            </a:endParaRPr>
          </a:p>
        </p:txBody>
      </p:sp>
      <p:grpSp>
        <p:nvGrpSpPr>
          <p:cNvPr id="12" name="组合 11"/>
          <p:cNvGrpSpPr/>
          <p:nvPr/>
        </p:nvGrpSpPr>
        <p:grpSpPr>
          <a:xfrm>
            <a:off x="0" y="171958"/>
            <a:ext cx="12192000" cy="457617"/>
            <a:chOff x="0" y="103186"/>
            <a:chExt cx="9721850" cy="364902"/>
          </a:xfrm>
        </p:grpSpPr>
        <p:cxnSp>
          <p:nvCxnSpPr>
            <p:cNvPr id="14" name="直接连接符 13"/>
            <p:cNvCxnSpPr/>
            <p:nvPr/>
          </p:nvCxnSpPr>
          <p:spPr>
            <a:xfrm>
              <a:off x="0" y="468088"/>
              <a:ext cx="97218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1843399" y="103186"/>
              <a:ext cx="2066885" cy="319659"/>
              <a:chOff x="3142454" y="31178"/>
              <a:chExt cx="2066885" cy="319659"/>
            </a:xfrm>
          </p:grpSpPr>
          <p:sp>
            <p:nvSpPr>
              <p:cNvPr id="17" name="五边形 16"/>
              <p:cNvSpPr/>
              <p:nvPr/>
            </p:nvSpPr>
            <p:spPr>
              <a:xfrm rot="5400000">
                <a:off x="4044133" y="-676692"/>
                <a:ext cx="319659" cy="1735399"/>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b="1">
                  <a:solidFill>
                    <a:srgbClr val="FFFFFF"/>
                  </a:solidFill>
                  <a:latin typeface="Arial" panose="020B0604020202020204"/>
                  <a:ea typeface="微软雅黑" panose="020B0503020204020204" pitchFamily="34" charset="-122"/>
                </a:endParaRPr>
              </a:p>
            </p:txBody>
          </p:sp>
          <p:sp>
            <p:nvSpPr>
              <p:cNvPr id="18" name="KSO_GT1.1.1"/>
              <p:cNvSpPr txBox="1"/>
              <p:nvPr/>
            </p:nvSpPr>
            <p:spPr>
              <a:xfrm>
                <a:off x="3142454" y="92488"/>
                <a:ext cx="2066885" cy="247650"/>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b="1" dirty="0">
                    <a:solidFill>
                      <a:srgbClr val="FFFFFF"/>
                    </a:solidFill>
                  </a:rPr>
                  <a:t>②研究现状</a:t>
                </a:r>
                <a:endParaRPr lang="zh-CN" altLang="en-US" sz="1505" b="1" dirty="0">
                  <a:solidFill>
                    <a:srgbClr val="FFFFFF"/>
                  </a:solidFill>
                </a:endParaRPr>
              </a:p>
            </p:txBody>
          </p:sp>
        </p:grpSp>
      </p:grpSp>
      <p:grpSp>
        <p:nvGrpSpPr>
          <p:cNvPr id="22" name="组合 21"/>
          <p:cNvGrpSpPr/>
          <p:nvPr/>
        </p:nvGrpSpPr>
        <p:grpSpPr>
          <a:xfrm>
            <a:off x="-225278" y="178058"/>
            <a:ext cx="3260811" cy="586977"/>
            <a:chOff x="121344" y="72044"/>
            <a:chExt cx="2066885" cy="468053"/>
          </a:xfrm>
        </p:grpSpPr>
        <p:sp>
          <p:nvSpPr>
            <p:cNvPr id="23" name="五边形 22"/>
            <p:cNvSpPr/>
            <p:nvPr/>
          </p:nvSpPr>
          <p:spPr>
            <a:xfrm rot="5400000">
              <a:off x="901939" y="-361459"/>
              <a:ext cx="468053" cy="1335059"/>
            </a:xfrm>
            <a:prstGeom prst="homePlate">
              <a:avLst>
                <a:gd name="adj" fmla="val 1942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b="1">
                <a:solidFill>
                  <a:srgbClr val="FFFFFF"/>
                </a:solidFill>
                <a:latin typeface="Arial" panose="020B0604020202020204"/>
                <a:ea typeface="微软雅黑" panose="020B0503020204020204" pitchFamily="34" charset="-122"/>
              </a:endParaRPr>
            </a:p>
          </p:txBody>
        </p:sp>
        <p:sp>
          <p:nvSpPr>
            <p:cNvPr id="24" name="KSO_GT1.1.1"/>
            <p:cNvSpPr txBox="1"/>
            <p:nvPr/>
          </p:nvSpPr>
          <p:spPr>
            <a:xfrm>
              <a:off x="121344" y="144052"/>
              <a:ext cx="2066885" cy="247650"/>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2000" b="1" dirty="0">
                  <a:solidFill>
                    <a:srgbClr val="FFFFFF"/>
                  </a:solidFill>
                </a:rPr>
                <a:t>①规划背景</a:t>
              </a:r>
              <a:endParaRPr lang="zh-CN" altLang="en-US" sz="2000" b="1" dirty="0">
                <a:solidFill>
                  <a:srgbClr val="FFFFFF"/>
                </a:solidFill>
              </a:endParaRPr>
            </a:p>
            <a:p>
              <a:pPr algn="ctr" defTabSz="583565" fontAlgn="base">
                <a:lnSpc>
                  <a:spcPct val="120000"/>
                </a:lnSpc>
                <a:spcBef>
                  <a:spcPct val="0"/>
                </a:spcBef>
                <a:spcAft>
                  <a:spcPct val="0"/>
                </a:spcAft>
              </a:pPr>
              <a:endParaRPr lang="zh-CN" altLang="en-US" sz="2000" b="1" dirty="0">
                <a:solidFill>
                  <a:srgbClr val="FFFFFF"/>
                </a:solidFill>
              </a:endParaRPr>
            </a:p>
          </p:txBody>
        </p:sp>
      </p:grpSp>
      <p:sp>
        <p:nvSpPr>
          <p:cNvPr id="25" name="五边形 95"/>
          <p:cNvSpPr/>
          <p:nvPr/>
        </p:nvSpPr>
        <p:spPr>
          <a:xfrm rot="5400000">
            <a:off x="5772447" y="-725242"/>
            <a:ext cx="400879" cy="2176333"/>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26" name="KSO_GT1.1.1"/>
          <p:cNvSpPr txBox="1"/>
          <p:nvPr/>
        </p:nvSpPr>
        <p:spPr>
          <a:xfrm>
            <a:off x="4641667" y="239373"/>
            <a:ext cx="2592044" cy="31057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b="1" dirty="0">
                <a:solidFill>
                  <a:srgbClr val="FFFFFF"/>
                </a:solidFill>
              </a:rPr>
              <a:t>③研究价值</a:t>
            </a:r>
            <a:endParaRPr lang="zh-CN" altLang="en-US" sz="1505" b="1" dirty="0">
              <a:solidFill>
                <a:srgbClr val="FFFFFF"/>
              </a:solidFill>
            </a:endParaRPr>
          </a:p>
        </p:txBody>
      </p:sp>
      <p:sp>
        <p:nvSpPr>
          <p:cNvPr id="99" name="任意多边形 98"/>
          <p:cNvSpPr/>
          <p:nvPr/>
        </p:nvSpPr>
        <p:spPr bwMode="auto">
          <a:xfrm>
            <a:off x="0" y="5413676"/>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chemeClr val="accent3"/>
          </a:solidFill>
          <a:ln w="9525">
            <a:noFill/>
            <a:round/>
          </a:ln>
        </p:spPr>
        <p:txBody>
          <a:bodyPr vert="horz" wrap="square" lIns="121920" tIns="60960" rIns="121920" bIns="60960" numCol="1" anchor="t" anchorCtr="0" compatLnSpc="1">
            <a:noAutofit/>
          </a:bodyPr>
          <a:p>
            <a:endParaRPr lang="en-US" sz="3555">
              <a:latin typeface="微软雅黑" panose="020B0503020204020204" pitchFamily="34" charset="-122"/>
              <a:ea typeface="微软雅黑" panose="020B0503020204020204" pitchFamily="34" charset="-122"/>
            </a:endParaRPr>
          </a:p>
        </p:txBody>
      </p:sp>
      <p:grpSp>
        <p:nvGrpSpPr>
          <p:cNvPr id="37" name="Group 81"/>
          <p:cNvGrpSpPr/>
          <p:nvPr/>
        </p:nvGrpSpPr>
        <p:grpSpPr>
          <a:xfrm>
            <a:off x="8016236" y="4394564"/>
            <a:ext cx="980017" cy="1134533"/>
            <a:chOff x="5028984" y="2913471"/>
            <a:chExt cx="735013" cy="850900"/>
          </a:xfrm>
        </p:grpSpPr>
        <p:sp>
          <p:nvSpPr>
            <p:cNvPr id="38" name="Rectangle 6"/>
            <p:cNvSpPr>
              <a:spLocks noChangeArrowheads="1"/>
            </p:cNvSpPr>
            <p:nvPr/>
          </p:nvSpPr>
          <p:spPr bwMode="auto">
            <a:xfrm>
              <a:off x="5451259" y="3251609"/>
              <a:ext cx="50800" cy="512762"/>
            </a:xfrm>
            <a:prstGeom prst="rect">
              <a:avLst/>
            </a:prstGeom>
            <a:solidFill>
              <a:srgbClr val="6F5839"/>
            </a:solidFill>
            <a:ln w="9525">
              <a:noFill/>
              <a:miter lim="800000"/>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sp>
          <p:nvSpPr>
            <p:cNvPr id="45" name="Oval 7"/>
            <p:cNvSpPr>
              <a:spLocks noChangeArrowheads="1"/>
            </p:cNvSpPr>
            <p:nvPr/>
          </p:nvSpPr>
          <p:spPr bwMode="auto">
            <a:xfrm>
              <a:off x="5198847" y="3107146"/>
              <a:ext cx="565150" cy="566737"/>
            </a:xfrm>
            <a:prstGeom prst="ellipse">
              <a:avLst/>
            </a:prstGeom>
            <a:solidFill>
              <a:schemeClr val="accent1"/>
            </a:solidFill>
            <a:ln w="9525">
              <a:noFill/>
              <a:round/>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sp>
          <p:nvSpPr>
            <p:cNvPr id="46" name="Rectangle 13"/>
            <p:cNvSpPr>
              <a:spLocks noChangeArrowheads="1"/>
            </p:cNvSpPr>
            <p:nvPr/>
          </p:nvSpPr>
          <p:spPr bwMode="auto">
            <a:xfrm>
              <a:off x="5208372" y="3251609"/>
              <a:ext cx="38100" cy="512762"/>
            </a:xfrm>
            <a:prstGeom prst="rect">
              <a:avLst/>
            </a:prstGeom>
            <a:solidFill>
              <a:srgbClr val="6F5839"/>
            </a:solidFill>
            <a:ln w="9525">
              <a:noFill/>
              <a:miter lim="800000"/>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sp>
          <p:nvSpPr>
            <p:cNvPr id="47" name="Oval 14"/>
            <p:cNvSpPr>
              <a:spLocks noChangeArrowheads="1"/>
            </p:cNvSpPr>
            <p:nvPr/>
          </p:nvSpPr>
          <p:spPr bwMode="auto">
            <a:xfrm>
              <a:off x="5028984" y="2913471"/>
              <a:ext cx="406400" cy="636587"/>
            </a:xfrm>
            <a:prstGeom prst="ellipse">
              <a:avLst/>
            </a:prstGeom>
            <a:solidFill>
              <a:schemeClr val="accent2"/>
            </a:solidFill>
            <a:ln w="9525">
              <a:noFill/>
              <a:round/>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grpSp>
      <p:grpSp>
        <p:nvGrpSpPr>
          <p:cNvPr id="48" name="Group 78"/>
          <p:cNvGrpSpPr/>
          <p:nvPr/>
        </p:nvGrpSpPr>
        <p:grpSpPr>
          <a:xfrm>
            <a:off x="3280415" y="4335905"/>
            <a:ext cx="895352" cy="1270000"/>
            <a:chOff x="2050833" y="2869478"/>
            <a:chExt cx="671514" cy="952500"/>
          </a:xfrm>
        </p:grpSpPr>
        <p:sp>
          <p:nvSpPr>
            <p:cNvPr id="49" name="Rectangle 10"/>
            <p:cNvSpPr>
              <a:spLocks noChangeArrowheads="1"/>
            </p:cNvSpPr>
            <p:nvPr/>
          </p:nvSpPr>
          <p:spPr bwMode="auto">
            <a:xfrm>
              <a:off x="2242922" y="3667991"/>
              <a:ext cx="50800" cy="153987"/>
            </a:xfrm>
            <a:prstGeom prst="rect">
              <a:avLst/>
            </a:prstGeom>
            <a:solidFill>
              <a:srgbClr val="6F5839"/>
            </a:solidFill>
            <a:ln w="9525">
              <a:noFill/>
              <a:miter lim="800000"/>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sp>
          <p:nvSpPr>
            <p:cNvPr id="50" name="Rectangle 11"/>
            <p:cNvSpPr>
              <a:spLocks noChangeArrowheads="1"/>
            </p:cNvSpPr>
            <p:nvPr/>
          </p:nvSpPr>
          <p:spPr bwMode="auto">
            <a:xfrm>
              <a:off x="2498509" y="3251609"/>
              <a:ext cx="50800" cy="512762"/>
            </a:xfrm>
            <a:prstGeom prst="rect">
              <a:avLst/>
            </a:prstGeom>
            <a:solidFill>
              <a:srgbClr val="6F5839"/>
            </a:solidFill>
            <a:ln w="9525">
              <a:noFill/>
              <a:miter lim="800000"/>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sp>
          <p:nvSpPr>
            <p:cNvPr id="51" name="Oval 12"/>
            <p:cNvSpPr>
              <a:spLocks noChangeArrowheads="1"/>
            </p:cNvSpPr>
            <p:nvPr/>
          </p:nvSpPr>
          <p:spPr bwMode="auto">
            <a:xfrm>
              <a:off x="2312772" y="2949984"/>
              <a:ext cx="409575" cy="635000"/>
            </a:xfrm>
            <a:prstGeom prst="ellipse">
              <a:avLst/>
            </a:prstGeom>
            <a:solidFill>
              <a:schemeClr val="accent3"/>
            </a:solidFill>
            <a:ln w="9525">
              <a:noFill/>
              <a:round/>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sp>
          <p:nvSpPr>
            <p:cNvPr id="52" name="Oval 20"/>
            <p:cNvSpPr>
              <a:spLocks noChangeArrowheads="1"/>
            </p:cNvSpPr>
            <p:nvPr/>
          </p:nvSpPr>
          <p:spPr bwMode="auto">
            <a:xfrm>
              <a:off x="2050833" y="2869478"/>
              <a:ext cx="436566" cy="830262"/>
            </a:xfrm>
            <a:prstGeom prst="ellipse">
              <a:avLst/>
            </a:prstGeom>
            <a:solidFill>
              <a:schemeClr val="accent2"/>
            </a:solidFill>
            <a:ln w="9525">
              <a:noFill/>
              <a:round/>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grpSp>
      <p:grpSp>
        <p:nvGrpSpPr>
          <p:cNvPr id="53" name="Group 77"/>
          <p:cNvGrpSpPr/>
          <p:nvPr/>
        </p:nvGrpSpPr>
        <p:grpSpPr>
          <a:xfrm>
            <a:off x="664094" y="4706059"/>
            <a:ext cx="984251" cy="1193800"/>
            <a:chOff x="942759" y="2869021"/>
            <a:chExt cx="738188" cy="895350"/>
          </a:xfrm>
        </p:grpSpPr>
        <p:sp>
          <p:nvSpPr>
            <p:cNvPr id="54" name="Rectangle 8"/>
            <p:cNvSpPr>
              <a:spLocks noChangeArrowheads="1"/>
            </p:cNvSpPr>
            <p:nvPr/>
          </p:nvSpPr>
          <p:spPr bwMode="auto">
            <a:xfrm>
              <a:off x="1182472" y="3251609"/>
              <a:ext cx="50800" cy="512762"/>
            </a:xfrm>
            <a:prstGeom prst="rect">
              <a:avLst/>
            </a:prstGeom>
            <a:solidFill>
              <a:srgbClr val="6F5839"/>
            </a:solidFill>
            <a:ln w="9525">
              <a:noFill/>
              <a:miter lim="800000"/>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sp>
          <p:nvSpPr>
            <p:cNvPr id="55" name="Rectangle 9"/>
            <p:cNvSpPr>
              <a:spLocks noChangeArrowheads="1"/>
            </p:cNvSpPr>
            <p:nvPr/>
          </p:nvSpPr>
          <p:spPr bwMode="auto">
            <a:xfrm>
              <a:off x="1450759" y="3384237"/>
              <a:ext cx="38100" cy="346075"/>
            </a:xfrm>
            <a:prstGeom prst="rect">
              <a:avLst/>
            </a:prstGeom>
            <a:solidFill>
              <a:srgbClr val="6F5839"/>
            </a:solidFill>
            <a:ln w="9525">
              <a:noFill/>
              <a:miter lim="800000"/>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sp>
          <p:nvSpPr>
            <p:cNvPr id="56" name="Oval 17"/>
            <p:cNvSpPr>
              <a:spLocks noChangeArrowheads="1"/>
            </p:cNvSpPr>
            <p:nvPr/>
          </p:nvSpPr>
          <p:spPr bwMode="auto">
            <a:xfrm>
              <a:off x="942759" y="2869021"/>
              <a:ext cx="520700" cy="523875"/>
            </a:xfrm>
            <a:prstGeom prst="ellipse">
              <a:avLst/>
            </a:prstGeom>
            <a:solidFill>
              <a:schemeClr val="accent4"/>
            </a:solidFill>
            <a:ln w="9525">
              <a:noFill/>
              <a:round/>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sp>
          <p:nvSpPr>
            <p:cNvPr id="57" name="Oval 29"/>
            <p:cNvSpPr>
              <a:spLocks noChangeArrowheads="1"/>
            </p:cNvSpPr>
            <p:nvPr/>
          </p:nvSpPr>
          <p:spPr bwMode="auto">
            <a:xfrm>
              <a:off x="1271372" y="3073087"/>
              <a:ext cx="409575" cy="409575"/>
            </a:xfrm>
            <a:prstGeom prst="ellipse">
              <a:avLst/>
            </a:prstGeom>
            <a:solidFill>
              <a:srgbClr val="0072BF"/>
            </a:solidFill>
            <a:ln w="9525">
              <a:noFill/>
              <a:round/>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grpSp>
      <p:grpSp>
        <p:nvGrpSpPr>
          <p:cNvPr id="58" name="Group 82"/>
          <p:cNvGrpSpPr/>
          <p:nvPr/>
        </p:nvGrpSpPr>
        <p:grpSpPr>
          <a:xfrm>
            <a:off x="9345372" y="4878992"/>
            <a:ext cx="898333" cy="880533"/>
            <a:chOff x="6224853" y="3161578"/>
            <a:chExt cx="673750" cy="660400"/>
          </a:xfrm>
        </p:grpSpPr>
        <p:sp>
          <p:nvSpPr>
            <p:cNvPr id="59" name="Rectangle 24"/>
            <p:cNvSpPr>
              <a:spLocks noChangeArrowheads="1"/>
            </p:cNvSpPr>
            <p:nvPr/>
          </p:nvSpPr>
          <p:spPr bwMode="auto">
            <a:xfrm>
              <a:off x="6397891" y="3327809"/>
              <a:ext cx="50800" cy="436562"/>
            </a:xfrm>
            <a:prstGeom prst="rect">
              <a:avLst/>
            </a:prstGeom>
            <a:solidFill>
              <a:srgbClr val="6F5839"/>
            </a:solidFill>
            <a:ln w="9525">
              <a:noFill/>
              <a:miter lim="800000"/>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sp>
          <p:nvSpPr>
            <p:cNvPr id="60" name="Oval 25"/>
            <p:cNvSpPr>
              <a:spLocks noChangeArrowheads="1"/>
            </p:cNvSpPr>
            <p:nvPr/>
          </p:nvSpPr>
          <p:spPr bwMode="auto">
            <a:xfrm>
              <a:off x="6224853" y="3254784"/>
              <a:ext cx="406400" cy="409575"/>
            </a:xfrm>
            <a:prstGeom prst="ellipse">
              <a:avLst/>
            </a:prstGeom>
            <a:solidFill>
              <a:schemeClr val="accent4"/>
            </a:solidFill>
            <a:ln w="9525">
              <a:noFill/>
              <a:round/>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sp>
          <p:nvSpPr>
            <p:cNvPr id="61" name="Rectangle 30"/>
            <p:cNvSpPr>
              <a:spLocks noChangeArrowheads="1"/>
            </p:cNvSpPr>
            <p:nvPr/>
          </p:nvSpPr>
          <p:spPr bwMode="auto">
            <a:xfrm>
              <a:off x="6633490" y="3475903"/>
              <a:ext cx="38100" cy="346075"/>
            </a:xfrm>
            <a:prstGeom prst="rect">
              <a:avLst/>
            </a:prstGeom>
            <a:solidFill>
              <a:srgbClr val="6F5839"/>
            </a:solidFill>
            <a:ln w="9525">
              <a:noFill/>
              <a:miter lim="800000"/>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sp>
          <p:nvSpPr>
            <p:cNvPr id="62" name="Oval 31"/>
            <p:cNvSpPr>
              <a:spLocks noChangeArrowheads="1"/>
            </p:cNvSpPr>
            <p:nvPr/>
          </p:nvSpPr>
          <p:spPr bwMode="auto">
            <a:xfrm>
              <a:off x="6412828" y="3161578"/>
              <a:ext cx="485775" cy="484187"/>
            </a:xfrm>
            <a:prstGeom prst="ellipse">
              <a:avLst/>
            </a:prstGeom>
            <a:solidFill>
              <a:schemeClr val="accent3"/>
            </a:solidFill>
            <a:ln w="9525">
              <a:noFill/>
              <a:round/>
            </a:ln>
          </p:spPr>
          <p:txBody>
            <a:bodyPr vert="horz" wrap="square" lIns="121920" tIns="60960" rIns="121920" bIns="60960" numCol="1" anchor="t" anchorCtr="0" compatLnSpc="1"/>
            <a:p>
              <a:endParaRPr lang="en-US" sz="3555">
                <a:latin typeface="微软雅黑" panose="020B0503020204020204" pitchFamily="34" charset="-122"/>
                <a:ea typeface="微软雅黑" panose="020B0503020204020204" pitchFamily="34" charset="-122"/>
              </a:endParaRPr>
            </a:p>
          </p:txBody>
        </p:sp>
      </p:grpSp>
      <p:sp>
        <p:nvSpPr>
          <p:cNvPr id="67" name="TextBox 9"/>
          <p:cNvSpPr txBox="1"/>
          <p:nvPr/>
        </p:nvSpPr>
        <p:spPr>
          <a:xfrm>
            <a:off x="1034145" y="5898524"/>
            <a:ext cx="10122441"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defPPr>
              <a:defRPr lang="zh-CN"/>
            </a:defPPr>
            <a:lvl1pPr algn="ctr">
              <a:lnSpc>
                <a:spcPct val="12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r>
              <a:rPr lang="zh-CN" altLang="en-US" sz="1800" b="1" dirty="0">
                <a:solidFill>
                  <a:schemeClr val="bg1">
                    <a:lumMod val="95000"/>
                  </a:schemeClr>
                </a:solidFill>
                <a:sym typeface="微软雅黑" panose="020B0503020204020204" pitchFamily="34" charset="-122"/>
              </a:rPr>
              <a:t>探索构建教智融合背景下全面育人，是顺应建设教育强国的要求。规划组提出的“大数据赋能高质量有效教学变革的规划方案”是推进教育现代化的必要行动。</a:t>
            </a:r>
            <a:endParaRPr lang="zh-CN" altLang="en-US" sz="1800" b="1" dirty="0">
              <a:solidFill>
                <a:schemeClr val="bg1">
                  <a:lumMod val="95000"/>
                </a:schemeClr>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900" decel="100000" fill="hold"/>
                                        <p:tgtEl>
                                          <p:spTgt spid="19"/>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2" presetClass="entr" presetSubtype="4" accel="50000" decel="50000" fill="hold" grpId="0" nodeType="afterEffect">
                                  <p:stCondLst>
                                    <p:cond delay="0"/>
                                  </p:stCondLst>
                                  <p:childTnLst>
                                    <p:set>
                                      <p:cBhvr>
                                        <p:cTn id="48" dur="1" fill="hold">
                                          <p:stCondLst>
                                            <p:cond delay="0"/>
                                          </p:stCondLst>
                                        </p:cTn>
                                        <p:tgtEl>
                                          <p:spTgt spid="99"/>
                                        </p:tgtEl>
                                        <p:attrNameLst>
                                          <p:attrName>style.visibility</p:attrName>
                                        </p:attrNameLst>
                                      </p:cBhvr>
                                      <p:to>
                                        <p:strVal val="visible"/>
                                      </p:to>
                                    </p:set>
                                    <p:anim calcmode="lin" valueType="num">
                                      <p:cBhvr additive="base">
                                        <p:cTn id="49" dur="500" fill="hold"/>
                                        <p:tgtEl>
                                          <p:spTgt spid="99"/>
                                        </p:tgtEl>
                                        <p:attrNameLst>
                                          <p:attrName>ppt_x</p:attrName>
                                        </p:attrNameLst>
                                      </p:cBhvr>
                                      <p:tavLst>
                                        <p:tav tm="0">
                                          <p:val>
                                            <p:strVal val="#ppt_x"/>
                                          </p:val>
                                        </p:tav>
                                        <p:tav tm="100000">
                                          <p:val>
                                            <p:strVal val="#ppt_x"/>
                                          </p:val>
                                        </p:tav>
                                      </p:tavLst>
                                    </p:anim>
                                    <p:anim calcmode="lin" valueType="num">
                                      <p:cBhvr additive="base">
                                        <p:cTn id="5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slide(fromBottom)">
                                      <p:cBhvr>
                                        <p:cTn id="55" dur="500"/>
                                        <p:tgtEl>
                                          <p:spTgt spid="53"/>
                                        </p:tgtEl>
                                      </p:cBhvr>
                                    </p:animEffect>
                                  </p:childTnLst>
                                </p:cTn>
                              </p:par>
                              <p:par>
                                <p:cTn id="56" presetID="12" presetClass="entr" presetSubtype="4" fill="hold" nodeType="withEffect">
                                  <p:stCondLst>
                                    <p:cond delay="500"/>
                                  </p:stCondLst>
                                  <p:childTnLst>
                                    <p:set>
                                      <p:cBhvr>
                                        <p:cTn id="57" dur="1" fill="hold">
                                          <p:stCondLst>
                                            <p:cond delay="0"/>
                                          </p:stCondLst>
                                        </p:cTn>
                                        <p:tgtEl>
                                          <p:spTgt spid="48"/>
                                        </p:tgtEl>
                                        <p:attrNameLst>
                                          <p:attrName>style.visibility</p:attrName>
                                        </p:attrNameLst>
                                      </p:cBhvr>
                                      <p:to>
                                        <p:strVal val="visible"/>
                                      </p:to>
                                    </p:set>
                                    <p:animEffect transition="in" filter="slide(fromBottom)">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nodeType="clickEffect">
                                  <p:stCondLst>
                                    <p:cond delay="250"/>
                                  </p:stCondLst>
                                  <p:childTnLst>
                                    <p:set>
                                      <p:cBhvr>
                                        <p:cTn id="62" dur="1" fill="hold">
                                          <p:stCondLst>
                                            <p:cond delay="0"/>
                                          </p:stCondLst>
                                        </p:cTn>
                                        <p:tgtEl>
                                          <p:spTgt spid="37"/>
                                        </p:tgtEl>
                                        <p:attrNameLst>
                                          <p:attrName>style.visibility</p:attrName>
                                        </p:attrNameLst>
                                      </p:cBhvr>
                                      <p:to>
                                        <p:strVal val="visible"/>
                                      </p:to>
                                    </p:set>
                                    <p:animEffect transition="in" filter="slide(fromBottom)">
                                      <p:cBhvr>
                                        <p:cTn id="63" dur="500"/>
                                        <p:tgtEl>
                                          <p:spTgt spid="37"/>
                                        </p:tgtEl>
                                      </p:cBhvr>
                                    </p:animEffect>
                                  </p:childTnLst>
                                </p:cTn>
                              </p:par>
                              <p:par>
                                <p:cTn id="64" presetID="12" presetClass="entr" presetSubtype="4" fill="hold" nodeType="withEffect">
                                  <p:stCondLst>
                                    <p:cond delay="500"/>
                                  </p:stCondLst>
                                  <p:childTnLst>
                                    <p:set>
                                      <p:cBhvr>
                                        <p:cTn id="65" dur="1" fill="hold">
                                          <p:stCondLst>
                                            <p:cond delay="0"/>
                                          </p:stCondLst>
                                        </p:cTn>
                                        <p:tgtEl>
                                          <p:spTgt spid="58"/>
                                        </p:tgtEl>
                                        <p:attrNameLst>
                                          <p:attrName>style.visibility</p:attrName>
                                        </p:attrNameLst>
                                      </p:cBhvr>
                                      <p:to>
                                        <p:strVal val="visible"/>
                                      </p:to>
                                    </p:set>
                                    <p:animEffect transition="in" filter="slide(fromBottom)">
                                      <p:cBhvr>
                                        <p:cTn id="66" dur="500"/>
                                        <p:tgtEl>
                                          <p:spTgt spid="5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P spid="19" grpId="0" bldLvl="0" animBg="1"/>
      <p:bldP spid="9" grpId="0"/>
      <p:bldP spid="11" grpId="0"/>
      <p:bldP spid="99" grpId="0" bldLvl="0" animBg="1"/>
      <p:bldP spid="6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95"/>
          <p:cNvSpPr/>
          <p:nvPr/>
        </p:nvSpPr>
        <p:spPr>
          <a:xfrm rot="5400000">
            <a:off x="1270297" y="-683967"/>
            <a:ext cx="400879" cy="2176333"/>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2" name="矩形 1"/>
          <p:cNvSpPr/>
          <p:nvPr/>
        </p:nvSpPr>
        <p:spPr>
          <a:xfrm>
            <a:off x="9001760" y="0"/>
            <a:ext cx="3188970" cy="6857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1"/>
          <a:stretch>
            <a:fillRect/>
          </a:stretch>
        </p:blipFill>
        <p:spPr>
          <a:xfrm>
            <a:off x="6176035" y="1675312"/>
            <a:ext cx="5310026" cy="3108079"/>
          </a:xfrm>
          <a:prstGeom prst="rect">
            <a:avLst/>
          </a:prstGeom>
        </p:spPr>
      </p:pic>
      <p:sp>
        <p:nvSpPr>
          <p:cNvPr id="99" name="五边形 98"/>
          <p:cNvSpPr/>
          <p:nvPr/>
        </p:nvSpPr>
        <p:spPr>
          <a:xfrm rot="5400000">
            <a:off x="3394710" y="-581660"/>
            <a:ext cx="586740" cy="2106295"/>
          </a:xfrm>
          <a:prstGeom prst="homePlate">
            <a:avLst>
              <a:gd name="adj" fmla="val 1942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100" name="KSO_GT1.1.1"/>
          <p:cNvSpPr txBox="1"/>
          <p:nvPr/>
        </p:nvSpPr>
        <p:spPr>
          <a:xfrm>
            <a:off x="-225425" y="254537"/>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b="1" dirty="0">
                <a:solidFill>
                  <a:srgbClr val="FFFFFF"/>
                </a:solidFill>
              </a:rPr>
              <a:t>①</a:t>
            </a:r>
            <a:r>
              <a:rPr lang="zh-CN" altLang="en-US" sz="1505" b="1" dirty="0">
                <a:solidFill>
                  <a:srgbClr val="FFFFFF"/>
                </a:solidFill>
              </a:rPr>
              <a:t>研究背景</a:t>
            </a:r>
            <a:endParaRPr lang="zh-CN" altLang="en-US" sz="1505" b="1" dirty="0">
              <a:solidFill>
                <a:srgbClr val="FFFFFF"/>
              </a:solidFill>
            </a:endParaRPr>
          </a:p>
        </p:txBody>
      </p:sp>
      <p:sp>
        <p:nvSpPr>
          <p:cNvPr id="101" name="五边形 95"/>
          <p:cNvSpPr/>
          <p:nvPr/>
        </p:nvSpPr>
        <p:spPr>
          <a:xfrm rot="5400000">
            <a:off x="5772447" y="-725242"/>
            <a:ext cx="400879" cy="2176333"/>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102" name="KSO_GT1.1.1"/>
          <p:cNvSpPr txBox="1"/>
          <p:nvPr/>
        </p:nvSpPr>
        <p:spPr>
          <a:xfrm>
            <a:off x="4722265" y="239373"/>
            <a:ext cx="2592044" cy="31057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b="1" dirty="0" smtClean="0">
                <a:solidFill>
                  <a:srgbClr val="FFFFFF"/>
                </a:solidFill>
              </a:rPr>
              <a:t>③</a:t>
            </a:r>
            <a:r>
              <a:rPr lang="zh-CN" altLang="en-US" sz="1505" b="1" dirty="0" smtClean="0">
                <a:solidFill>
                  <a:srgbClr val="FFFFFF"/>
                </a:solidFill>
              </a:rPr>
              <a:t>研究价值</a:t>
            </a:r>
            <a:endParaRPr lang="zh-CN" altLang="en-US" sz="1505" b="1" dirty="0" smtClean="0">
              <a:solidFill>
                <a:srgbClr val="FFFFFF"/>
              </a:solidFill>
            </a:endParaRPr>
          </a:p>
        </p:txBody>
      </p:sp>
      <p:cxnSp>
        <p:nvCxnSpPr>
          <p:cNvPr id="14" name="直接连接符 13"/>
          <p:cNvCxnSpPr/>
          <p:nvPr/>
        </p:nvCxnSpPr>
        <p:spPr>
          <a:xfrm>
            <a:off x="0" y="629575"/>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KSO_GT1.1.1"/>
          <p:cNvSpPr txBox="1"/>
          <p:nvPr/>
        </p:nvSpPr>
        <p:spPr>
          <a:xfrm>
            <a:off x="2311774" y="248846"/>
            <a:ext cx="2592044" cy="310573"/>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2000" b="1" dirty="0">
                <a:solidFill>
                  <a:srgbClr val="FFFFFF"/>
                </a:solidFill>
              </a:rPr>
              <a:t>②研究现状</a:t>
            </a:r>
            <a:endParaRPr lang="zh-CN" altLang="en-US" sz="2000" b="1" dirty="0">
              <a:solidFill>
                <a:srgbClr val="FFFFFF"/>
              </a:solidFill>
            </a:endParaRPr>
          </a:p>
        </p:txBody>
      </p:sp>
      <p:sp>
        <p:nvSpPr>
          <p:cNvPr id="4" name="文本框 3"/>
          <p:cNvSpPr txBox="1"/>
          <p:nvPr/>
        </p:nvSpPr>
        <p:spPr>
          <a:xfrm>
            <a:off x="382270" y="941705"/>
            <a:ext cx="5354320" cy="4707890"/>
          </a:xfrm>
          <a:prstGeom prst="rect">
            <a:avLst/>
          </a:prstGeom>
          <a:noFill/>
        </p:spPr>
        <p:txBody>
          <a:bodyPr wrap="square" rtlCol="0">
            <a:spAutoFit/>
          </a:bodyPr>
          <a:p>
            <a:pPr>
              <a:lnSpc>
                <a:spcPct val="150000"/>
              </a:lnSpc>
            </a:pPr>
            <a:r>
              <a:rPr lang="zh-CN" altLang="en-US" sz="2000" b="1"/>
              <a:t>在中国知网对“大数据”、“高质量发展”等关键词多渠道检索，了解到“大数据”背景下“中学高质量发展”的“育人实践”国内外研究现状</a:t>
            </a:r>
            <a:r>
              <a:rPr lang="en-US" altLang="zh-CN" sz="2000" b="1"/>
              <a:t>:</a:t>
            </a:r>
            <a:endParaRPr lang="en-US" altLang="zh-CN" sz="2000" b="1"/>
          </a:p>
          <a:p>
            <a:pPr>
              <a:lnSpc>
                <a:spcPct val="150000"/>
              </a:lnSpc>
            </a:pPr>
            <a:r>
              <a:rPr lang="en-US" altLang="zh-CN" sz="2000" b="1"/>
              <a:t>(1)“大数据”运用已走向教育行业,对于促进教育公平、提高教育质量、优化教育治理等具有重要作用，有</a:t>
            </a:r>
            <a:r>
              <a:rPr lang="zh-CN" altLang="en-US" sz="2000" b="1"/>
              <a:t>指导</a:t>
            </a:r>
            <a:r>
              <a:rPr lang="en-US" altLang="zh-CN" sz="2000" b="1"/>
              <a:t>价值。</a:t>
            </a:r>
            <a:endParaRPr lang="en-US" altLang="zh-CN" sz="2000" b="1"/>
          </a:p>
          <a:p>
            <a:pPr>
              <a:lnSpc>
                <a:spcPct val="150000"/>
              </a:lnSpc>
            </a:pPr>
            <a:r>
              <a:rPr lang="en-US" altLang="zh-CN" sz="2000" b="1"/>
              <a:t>(2)“大数据”</a:t>
            </a:r>
            <a:r>
              <a:rPr lang="zh-CN" altLang="en-US" sz="2000" b="1"/>
              <a:t>运用已走入教育行业，对</a:t>
            </a:r>
            <a:r>
              <a:rPr lang="en-US" altLang="zh-CN" sz="2000" b="1"/>
              <a:t>教育“高质量”发展</a:t>
            </a:r>
            <a:r>
              <a:rPr lang="zh-CN" altLang="en-US" sz="2000" b="1"/>
              <a:t>、</a:t>
            </a:r>
            <a:r>
              <a:rPr lang="en-US" altLang="zh-CN" sz="2000" b="1">
                <a:sym typeface="+mn-ea"/>
              </a:rPr>
              <a:t>精确学情诊断</a:t>
            </a:r>
            <a:r>
              <a:rPr lang="zh-CN" altLang="en-US" sz="2000" b="1">
                <a:sym typeface="+mn-ea"/>
              </a:rPr>
              <a:t>、</a:t>
            </a:r>
            <a:r>
              <a:rPr lang="en-US" altLang="zh-CN" sz="2000" b="1"/>
              <a:t>个性化学习分析、精细化教学管理和智能化决策</a:t>
            </a:r>
            <a:r>
              <a:rPr lang="zh-CN" altLang="en-US" sz="2000" b="1"/>
              <a:t>，有实践价值。</a:t>
            </a:r>
            <a:endParaRPr lang="zh-CN" altLang="en-US" sz="2000" b="1"/>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gallery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五边形 95"/>
          <p:cNvSpPr/>
          <p:nvPr/>
        </p:nvSpPr>
        <p:spPr>
          <a:xfrm rot="5400000">
            <a:off x="3487082" y="-709367"/>
            <a:ext cx="400879" cy="2176333"/>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99" name="五边形 98"/>
          <p:cNvSpPr/>
          <p:nvPr/>
        </p:nvSpPr>
        <p:spPr>
          <a:xfrm rot="5400000">
            <a:off x="5640070" y="-597535"/>
            <a:ext cx="586740" cy="2106295"/>
          </a:xfrm>
          <a:prstGeom prst="homePlate">
            <a:avLst>
              <a:gd name="adj" fmla="val 1942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grpSp>
        <p:nvGrpSpPr>
          <p:cNvPr id="87" name="组合 86"/>
          <p:cNvGrpSpPr/>
          <p:nvPr/>
        </p:nvGrpSpPr>
        <p:grpSpPr>
          <a:xfrm>
            <a:off x="0" y="178307"/>
            <a:ext cx="12192000" cy="451268"/>
            <a:chOff x="0" y="108249"/>
            <a:chExt cx="9721850" cy="359839"/>
          </a:xfrm>
        </p:grpSpPr>
        <p:cxnSp>
          <p:nvCxnSpPr>
            <p:cNvPr id="88" name="直接连接符 87"/>
            <p:cNvCxnSpPr/>
            <p:nvPr/>
          </p:nvCxnSpPr>
          <p:spPr>
            <a:xfrm>
              <a:off x="0" y="468088"/>
              <a:ext cx="97218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9" name="组合 88"/>
            <p:cNvGrpSpPr/>
            <p:nvPr/>
          </p:nvGrpSpPr>
          <p:grpSpPr>
            <a:xfrm>
              <a:off x="252844" y="108249"/>
              <a:ext cx="3765606" cy="319659"/>
              <a:chOff x="1551899" y="36241"/>
              <a:chExt cx="3765606" cy="319659"/>
            </a:xfrm>
          </p:grpSpPr>
          <p:sp>
            <p:nvSpPr>
              <p:cNvPr id="96" name="五边形 95"/>
              <p:cNvSpPr/>
              <p:nvPr/>
            </p:nvSpPr>
            <p:spPr>
              <a:xfrm rot="5400000">
                <a:off x="2259769" y="-671629"/>
                <a:ext cx="319659" cy="1735399"/>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97" name="KSO_GT1.1.1"/>
              <p:cNvSpPr txBox="1"/>
              <p:nvPr/>
            </p:nvSpPr>
            <p:spPr>
              <a:xfrm>
                <a:off x="3250620" y="85750"/>
                <a:ext cx="2066885" cy="247650"/>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chemeClr val="bg1"/>
                    </a:solidFill>
                  </a:rPr>
                  <a:t>②研究现状</a:t>
                </a:r>
                <a:endParaRPr lang="zh-CN" altLang="en-US" sz="1505" dirty="0">
                  <a:solidFill>
                    <a:schemeClr val="bg1"/>
                  </a:solidFill>
                </a:endParaRPr>
              </a:p>
            </p:txBody>
          </p:sp>
        </p:grpSp>
      </p:grpSp>
      <p:sp>
        <p:nvSpPr>
          <p:cNvPr id="100" name="KSO_GT1.1.1"/>
          <p:cNvSpPr txBox="1"/>
          <p:nvPr/>
        </p:nvSpPr>
        <p:spPr>
          <a:xfrm>
            <a:off x="-225425" y="240469"/>
            <a:ext cx="3260725"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①研究背景</a:t>
            </a:r>
            <a:endParaRPr lang="zh-CN" altLang="en-US" sz="1505" dirty="0">
              <a:solidFill>
                <a:srgbClr val="FFFFFF"/>
              </a:solidFill>
            </a:endParaRPr>
          </a:p>
        </p:txBody>
      </p:sp>
      <p:sp>
        <p:nvSpPr>
          <p:cNvPr id="102" name="KSO_GT1.1.1"/>
          <p:cNvSpPr txBox="1"/>
          <p:nvPr/>
        </p:nvSpPr>
        <p:spPr>
          <a:xfrm>
            <a:off x="4722265" y="239373"/>
            <a:ext cx="2592044" cy="31057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2000" b="1" dirty="0">
                <a:solidFill>
                  <a:srgbClr val="FFFFFF"/>
                </a:solidFill>
              </a:rPr>
              <a:t>③研究价值</a:t>
            </a:r>
            <a:endParaRPr lang="zh-CN" altLang="en-US" sz="2000" b="1" dirty="0">
              <a:solidFill>
                <a:srgbClr val="FFFFFF"/>
              </a:solidFill>
            </a:endParaRPr>
          </a:p>
        </p:txBody>
      </p:sp>
      <p:pic>
        <p:nvPicPr>
          <p:cNvPr id="9" name="图片 8"/>
          <p:cNvPicPr>
            <a:picLocks noChangeAspect="1"/>
          </p:cNvPicPr>
          <p:nvPr/>
        </p:nvPicPr>
        <p:blipFill>
          <a:blip r:embed="rId1"/>
          <a:stretch>
            <a:fillRect/>
          </a:stretch>
        </p:blipFill>
        <p:spPr>
          <a:xfrm>
            <a:off x="7255458" y="-1"/>
            <a:ext cx="4949156" cy="6855459"/>
          </a:xfrm>
          <a:prstGeom prst="rect">
            <a:avLst/>
          </a:prstGeom>
        </p:spPr>
      </p:pic>
      <p:sp>
        <p:nvSpPr>
          <p:cNvPr id="2" name="文本框 1"/>
          <p:cNvSpPr txBox="1"/>
          <p:nvPr/>
        </p:nvSpPr>
        <p:spPr>
          <a:xfrm>
            <a:off x="543560" y="878205"/>
            <a:ext cx="6443345" cy="5492750"/>
          </a:xfrm>
          <a:prstGeom prst="rect">
            <a:avLst/>
          </a:prstGeom>
          <a:noFill/>
        </p:spPr>
        <p:txBody>
          <a:bodyPr wrap="square" rtlCol="0">
            <a:spAutoFit/>
          </a:bodyPr>
          <a:p>
            <a:pPr>
              <a:lnSpc>
                <a:spcPct val="150000"/>
              </a:lnSpc>
            </a:pPr>
            <a:r>
              <a:rPr lang="en-US" altLang="zh-CN" b="1"/>
              <a:t>1</a:t>
            </a:r>
            <a:r>
              <a:rPr lang="zh-CN" altLang="en-US" b="1"/>
              <a:t>、学校发展。针对教育教学改革的深层问题，秉承“让教育成为发现与创造的艺术”办学理念，从教育源头着眼着手，提出以“发现教育”引领育人实践的主张，在五育并举中做到知行合一；</a:t>
            </a:r>
            <a:r>
              <a:rPr lang="zh-CN" altLang="en-US" b="1">
                <a:sym typeface="+mn-ea"/>
              </a:rPr>
              <a:t>在赋予“发现教育”以学校特色的同时，创新形成基于“发现——发展——创造”成长路径的育人实践的价值链、实践场和机制轴，为新时期中学育人方式提供学术实践融合样本。</a:t>
            </a:r>
            <a:endParaRPr lang="zh-CN" altLang="en-US" b="1"/>
          </a:p>
          <a:p>
            <a:pPr>
              <a:lnSpc>
                <a:spcPct val="150000"/>
              </a:lnSpc>
            </a:pPr>
            <a:r>
              <a:rPr lang="en-US" altLang="zh-CN" b="1"/>
              <a:t>2</a:t>
            </a:r>
            <a:r>
              <a:rPr lang="zh-CN" altLang="en-US" b="1"/>
              <a:t>、学生发展。以“发现观”尊重学生尊重生命，以“发展观”重构教育教学行为，以“创造观”赋能学生素养提升。将进一步挖掘大数据平台的潜能，以学定教，从促进教学方式转变走向促进育人实践的优化，从促进学生学习评价走向综合发展评价的转变，创新育人、艺术育人，最终实现 “让教育成为发现与创造的艺术”。</a:t>
            </a:r>
            <a:endParaRPr lang="zh-CN" altLang="en-US" b="1"/>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五边形 98"/>
          <p:cNvSpPr/>
          <p:nvPr/>
        </p:nvSpPr>
        <p:spPr>
          <a:xfrm rot="5400000">
            <a:off x="722630" y="-335280"/>
            <a:ext cx="586740" cy="1491615"/>
          </a:xfrm>
          <a:prstGeom prst="homePlate">
            <a:avLst>
              <a:gd name="adj" fmla="val 1942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grpSp>
        <p:nvGrpSpPr>
          <p:cNvPr id="87" name="组合 86"/>
          <p:cNvGrpSpPr/>
          <p:nvPr/>
        </p:nvGrpSpPr>
        <p:grpSpPr>
          <a:xfrm>
            <a:off x="1859915" y="153035"/>
            <a:ext cx="5922645" cy="451485"/>
            <a:chOff x="0" y="108249"/>
            <a:chExt cx="9721850" cy="359839"/>
          </a:xfrm>
        </p:grpSpPr>
        <p:cxnSp>
          <p:nvCxnSpPr>
            <p:cNvPr id="88" name="直接连接符 87"/>
            <p:cNvCxnSpPr/>
            <p:nvPr/>
          </p:nvCxnSpPr>
          <p:spPr>
            <a:xfrm>
              <a:off x="0" y="468088"/>
              <a:ext cx="97218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9" name="组合 88"/>
            <p:cNvGrpSpPr/>
            <p:nvPr/>
          </p:nvGrpSpPr>
          <p:grpSpPr>
            <a:xfrm>
              <a:off x="252845" y="108249"/>
              <a:ext cx="2658211" cy="319857"/>
              <a:chOff x="1551900" y="36241"/>
              <a:chExt cx="2658211" cy="319857"/>
            </a:xfrm>
          </p:grpSpPr>
          <p:sp>
            <p:nvSpPr>
              <p:cNvPr id="96" name="五边形 95"/>
              <p:cNvSpPr/>
              <p:nvPr/>
            </p:nvSpPr>
            <p:spPr>
              <a:xfrm rot="5400000">
                <a:off x="2721077" y="-1132936"/>
                <a:ext cx="319857" cy="2658211"/>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97" name="KSO_GT1.1.1"/>
              <p:cNvSpPr txBox="1"/>
              <p:nvPr/>
            </p:nvSpPr>
            <p:spPr>
              <a:xfrm>
                <a:off x="1779206" y="72681"/>
                <a:ext cx="1781754" cy="247484"/>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chemeClr val="bg1"/>
                    </a:solidFill>
                  </a:rPr>
                  <a:t>②</a:t>
                </a:r>
                <a:r>
                  <a:rPr lang="zh-CN" altLang="en-US" sz="1505" dirty="0">
                    <a:solidFill>
                      <a:srgbClr val="FFFFFF"/>
                    </a:solidFill>
                  </a:rPr>
                  <a:t>研究目标</a:t>
                </a:r>
                <a:endParaRPr lang="zh-CN" altLang="en-US" sz="1505" dirty="0">
                  <a:solidFill>
                    <a:srgbClr val="FFFFFF"/>
                  </a:solidFill>
                </a:endParaRPr>
              </a:p>
            </p:txBody>
          </p:sp>
        </p:grpSp>
      </p:grpSp>
      <p:sp>
        <p:nvSpPr>
          <p:cNvPr id="100" name="KSO_GT1.1.1"/>
          <p:cNvSpPr txBox="1"/>
          <p:nvPr/>
        </p:nvSpPr>
        <p:spPr>
          <a:xfrm>
            <a:off x="-225425" y="254635"/>
            <a:ext cx="239522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a:solidFill>
                  <a:srgbClr val="FFFFFF"/>
                </a:solidFill>
              </a:rPr>
              <a:t>①核心概念</a:t>
            </a:r>
            <a:endParaRPr lang="zh-CN" altLang="en-US" sz="1505" dirty="0">
              <a:solidFill>
                <a:srgbClr val="FFFFFF"/>
              </a:solidFill>
            </a:endParaRPr>
          </a:p>
        </p:txBody>
      </p:sp>
      <p:sp>
        <p:nvSpPr>
          <p:cNvPr id="101" name="五边形 95"/>
          <p:cNvSpPr/>
          <p:nvPr/>
        </p:nvSpPr>
        <p:spPr>
          <a:xfrm rot="5400000">
            <a:off x="4454525" y="-523875"/>
            <a:ext cx="400685" cy="175450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102" name="KSO_GT1.1.1"/>
          <p:cNvSpPr txBox="1"/>
          <p:nvPr/>
        </p:nvSpPr>
        <p:spPr>
          <a:xfrm>
            <a:off x="3529330" y="20955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③内容框架</a:t>
            </a:r>
            <a:endParaRPr lang="zh-CN" altLang="en-US" sz="1505" dirty="0" smtClean="0">
              <a:solidFill>
                <a:srgbClr val="FFFFFF"/>
              </a:solidFill>
            </a:endParaRPr>
          </a:p>
        </p:txBody>
      </p:sp>
      <p:grpSp>
        <p:nvGrpSpPr>
          <p:cNvPr id="31" name="组合 30"/>
          <p:cNvGrpSpPr/>
          <p:nvPr/>
        </p:nvGrpSpPr>
        <p:grpSpPr>
          <a:xfrm>
            <a:off x="0" y="2202442"/>
            <a:ext cx="12192000" cy="2419703"/>
            <a:chOff x="170694" y="177982"/>
            <a:chExt cx="3936004" cy="781165"/>
          </a:xfrm>
        </p:grpSpPr>
        <p:sp>
          <p:nvSpPr>
            <p:cNvPr id="32" name="等腰三角形 31"/>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3" name="等腰三角形 32"/>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4" name="矩形 33"/>
            <p:cNvSpPr/>
            <p:nvPr/>
          </p:nvSpPr>
          <p:spPr>
            <a:xfrm>
              <a:off x="170694" y="261768"/>
              <a:ext cx="3936004" cy="611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5" name="平行四边形 34"/>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36" name="文本框 6"/>
            <p:cNvSpPr txBox="1"/>
            <p:nvPr/>
          </p:nvSpPr>
          <p:spPr>
            <a:xfrm>
              <a:off x="650907" y="284178"/>
              <a:ext cx="569115" cy="559446"/>
            </a:xfrm>
            <a:prstGeom prst="rect">
              <a:avLst/>
            </a:prstGeom>
            <a:noFill/>
          </p:spPr>
          <p:txBody>
            <a:bodyPr wrap="square" lIns="91440" tIns="45720" rIns="91440" bIns="45720" rtlCol="0">
              <a:spAutoFit/>
            </a:bodyPr>
            <a:lstStyle/>
            <a:p>
              <a:pPr defTabSz="1219200"/>
              <a:r>
                <a:rPr lang="en-US" altLang="zh-CN" sz="10665" dirty="0">
                  <a:solidFill>
                    <a:prstClr val="white">
                      <a:lumMod val="95000"/>
                    </a:prstClr>
                  </a:solidFill>
                  <a:latin typeface="Impact" panose="020B0806030902050204" pitchFamily="34" charset="0"/>
                  <a:ea typeface="宋体" panose="02010600030101010101" pitchFamily="2" charset="-122"/>
                </a:rPr>
                <a:t>0</a:t>
              </a:r>
              <a:r>
                <a:rPr lang="en-US" sz="10665" dirty="0">
                  <a:solidFill>
                    <a:prstClr val="white">
                      <a:lumMod val="95000"/>
                    </a:prstClr>
                  </a:solidFill>
                  <a:latin typeface="Impact" panose="020B0806030902050204" pitchFamily="34" charset="0"/>
                  <a:ea typeface="宋体" panose="02010600030101010101" pitchFamily="2" charset="-122"/>
                </a:rPr>
                <a:t>2</a:t>
              </a:r>
              <a:endParaRPr lang="en-US" sz="10665" dirty="0">
                <a:solidFill>
                  <a:prstClr val="white">
                    <a:lumMod val="95000"/>
                  </a:prstClr>
                </a:solidFill>
                <a:latin typeface="Impact" panose="020B0806030902050204" pitchFamily="34" charset="0"/>
                <a:ea typeface="宋体" panose="02010600030101010101" pitchFamily="2" charset="-122"/>
              </a:endParaRPr>
            </a:p>
          </p:txBody>
        </p:sp>
      </p:grpSp>
      <p:grpSp>
        <p:nvGrpSpPr>
          <p:cNvPr id="38" name="组合 37"/>
          <p:cNvGrpSpPr/>
          <p:nvPr/>
        </p:nvGrpSpPr>
        <p:grpSpPr>
          <a:xfrm>
            <a:off x="7920203" y="1699760"/>
            <a:ext cx="576064" cy="577112"/>
            <a:chOff x="6084168" y="1274820"/>
            <a:chExt cx="432048" cy="432834"/>
          </a:xfrm>
        </p:grpSpPr>
        <p:sp>
          <p:nvSpPr>
            <p:cNvPr id="39"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40"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41" name="组合 40"/>
          <p:cNvGrpSpPr/>
          <p:nvPr/>
        </p:nvGrpSpPr>
        <p:grpSpPr>
          <a:xfrm>
            <a:off x="6192011" y="1700284"/>
            <a:ext cx="576064" cy="576064"/>
            <a:chOff x="4788024" y="1275213"/>
            <a:chExt cx="432048" cy="432048"/>
          </a:xfrm>
        </p:grpSpPr>
        <p:sp>
          <p:nvSpPr>
            <p:cNvPr id="43"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51"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52" name="组合 51"/>
          <p:cNvGrpSpPr/>
          <p:nvPr/>
        </p:nvGrpSpPr>
        <p:grpSpPr>
          <a:xfrm>
            <a:off x="7056109" y="1699760"/>
            <a:ext cx="577111" cy="577112"/>
            <a:chOff x="5436096" y="1274820"/>
            <a:chExt cx="432833" cy="432834"/>
          </a:xfrm>
        </p:grpSpPr>
        <p:sp>
          <p:nvSpPr>
            <p:cNvPr id="53"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54"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55" name="组合 54"/>
          <p:cNvGrpSpPr/>
          <p:nvPr/>
        </p:nvGrpSpPr>
        <p:grpSpPr>
          <a:xfrm>
            <a:off x="4463821" y="1699760"/>
            <a:ext cx="577111" cy="577112"/>
            <a:chOff x="3491880" y="1274820"/>
            <a:chExt cx="432833" cy="432834"/>
          </a:xfrm>
        </p:grpSpPr>
        <p:sp>
          <p:nvSpPr>
            <p:cNvPr id="56"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57"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grpSp>
        <p:nvGrpSpPr>
          <p:cNvPr id="58" name="组合 57"/>
          <p:cNvGrpSpPr/>
          <p:nvPr/>
        </p:nvGrpSpPr>
        <p:grpSpPr>
          <a:xfrm>
            <a:off x="5327917" y="1699760"/>
            <a:ext cx="577111" cy="577112"/>
            <a:chOff x="4139952" y="1274820"/>
            <a:chExt cx="432833" cy="432834"/>
          </a:xfrm>
        </p:grpSpPr>
        <p:sp>
          <p:nvSpPr>
            <p:cNvPr id="59"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1219200" eaLnBrk="1" hangingPunct="1"/>
              <a:endParaRPr lang="zh-CN" altLang="en-US" sz="2400">
                <a:solidFill>
                  <a:srgbClr val="FFFFFF"/>
                </a:solidFill>
                <a:latin typeface="Calibri" panose="020F0502020204030204" pitchFamily="34" charset="0"/>
              </a:endParaRPr>
            </a:p>
          </p:txBody>
        </p:sp>
        <p:sp>
          <p:nvSpPr>
            <p:cNvPr id="60"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45720" tIns="22860" rIns="45720" bIns="22860" anchor="ctr"/>
            <a:lstStyle/>
            <a:p>
              <a:pPr defTabSz="1219200"/>
              <a:endParaRPr lang="en-US" sz="2400">
                <a:solidFill>
                  <a:prstClr val="black"/>
                </a:solidFill>
                <a:latin typeface="Segoe Print" panose="02000600000000000000" charset="0"/>
              </a:endParaRPr>
            </a:p>
          </p:txBody>
        </p:sp>
      </p:grpSp>
      <p:sp>
        <p:nvSpPr>
          <p:cNvPr id="61" name="TextBox 48"/>
          <p:cNvSpPr txBox="1"/>
          <p:nvPr/>
        </p:nvSpPr>
        <p:spPr>
          <a:xfrm>
            <a:off x="3970655" y="2890520"/>
            <a:ext cx="7067550" cy="1014730"/>
          </a:xfrm>
          <a:prstGeom prst="rect">
            <a:avLst/>
          </a:prstGeom>
          <a:noFill/>
        </p:spPr>
        <p:txBody>
          <a:bodyPr wrap="square" lIns="91445" tIns="45721" rIns="91445" bIns="45721" rtlCol="0">
            <a:spAutoFit/>
          </a:bodyPr>
          <a:lstStyle/>
          <a:p>
            <a:pPr defTabSz="1219200"/>
            <a:r>
              <a:rPr lang="zh-CN" altLang="en-US" sz="6000" b="1" dirty="0" smtClean="0">
                <a:solidFill>
                  <a:schemeClr val="bg1"/>
                </a:solidFill>
                <a:latin typeface="华文隶书" panose="02010800040101010101" pitchFamily="2" charset="-122"/>
                <a:ea typeface="华文隶书" panose="02010800040101010101" pitchFamily="2" charset="-122"/>
                <a:sym typeface="+mn-ea"/>
              </a:rPr>
              <a:t>规划研究内容</a:t>
            </a:r>
            <a:endParaRPr lang="zh-CN" altLang="en-US" sz="6000" b="1" dirty="0" smtClean="0">
              <a:solidFill>
                <a:schemeClr val="bg1"/>
              </a:solidFill>
              <a:latin typeface="华文隶书" panose="02010800040101010101" pitchFamily="2" charset="-122"/>
              <a:ea typeface="华文隶书" panose="02010800040101010101" pitchFamily="2" charset="-122"/>
              <a:sym typeface="+mn-ea"/>
            </a:endParaRPr>
          </a:p>
        </p:txBody>
      </p:sp>
      <p:sp>
        <p:nvSpPr>
          <p:cNvPr id="3" name="KSO_GT1.1.1"/>
          <p:cNvSpPr txBox="1"/>
          <p:nvPr/>
        </p:nvSpPr>
        <p:spPr>
          <a:xfrm>
            <a:off x="5892165" y="19875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③内容框架</a:t>
            </a:r>
            <a:endParaRPr lang="zh-CN" altLang="en-US" sz="1505" dirty="0" smtClean="0">
              <a:solidFill>
                <a:srgbClr val="FFFFFF"/>
              </a:solidFill>
            </a:endParaRPr>
          </a:p>
        </p:txBody>
      </p:sp>
      <p:sp>
        <p:nvSpPr>
          <p:cNvPr id="4" name="五边形 95"/>
          <p:cNvSpPr/>
          <p:nvPr/>
        </p:nvSpPr>
        <p:spPr>
          <a:xfrm rot="5400000">
            <a:off x="6275070" y="-434340"/>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5" name="五边形 95"/>
          <p:cNvSpPr/>
          <p:nvPr/>
        </p:nvSpPr>
        <p:spPr>
          <a:xfrm rot="5400000">
            <a:off x="8059420" y="-445770"/>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6" name="五边形 95"/>
          <p:cNvSpPr/>
          <p:nvPr/>
        </p:nvSpPr>
        <p:spPr>
          <a:xfrm rot="5400000">
            <a:off x="9843770" y="-445135"/>
            <a:ext cx="400685" cy="1598295"/>
          </a:xfrm>
          <a:prstGeom prst="homePlat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2215" fontAlgn="base">
              <a:spcBef>
                <a:spcPct val="0"/>
              </a:spcBef>
              <a:spcAft>
                <a:spcPct val="0"/>
              </a:spcAft>
            </a:pPr>
            <a:endParaRPr lang="zh-CN" altLang="en-US" sz="2385">
              <a:solidFill>
                <a:srgbClr val="FFFFFF"/>
              </a:solidFill>
              <a:latin typeface="Arial" panose="020B0604020202020204"/>
              <a:ea typeface="微软雅黑" panose="020B0503020204020204" pitchFamily="34" charset="-122"/>
            </a:endParaRPr>
          </a:p>
        </p:txBody>
      </p:sp>
      <p:sp>
        <p:nvSpPr>
          <p:cNvPr id="7" name="KSO_GT1.1.1"/>
          <p:cNvSpPr txBox="1"/>
          <p:nvPr/>
        </p:nvSpPr>
        <p:spPr>
          <a:xfrm>
            <a:off x="5424170" y="20955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④内容提纲</a:t>
            </a:r>
            <a:endParaRPr lang="zh-CN" altLang="en-US" sz="1505" dirty="0" smtClean="0">
              <a:solidFill>
                <a:srgbClr val="FFFFFF"/>
              </a:solidFill>
            </a:endParaRPr>
          </a:p>
        </p:txBody>
      </p:sp>
      <p:sp>
        <p:nvSpPr>
          <p:cNvPr id="8" name="KSO_GT1.1.1"/>
          <p:cNvSpPr txBox="1"/>
          <p:nvPr/>
        </p:nvSpPr>
        <p:spPr>
          <a:xfrm>
            <a:off x="7204710" y="198120"/>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⑤重点难点</a:t>
            </a:r>
            <a:endParaRPr lang="zh-CN" altLang="en-US" sz="1505" dirty="0" smtClean="0">
              <a:solidFill>
                <a:srgbClr val="FFFFFF"/>
              </a:solidFill>
            </a:endParaRPr>
          </a:p>
        </p:txBody>
      </p:sp>
      <p:sp>
        <p:nvSpPr>
          <p:cNvPr id="9" name="KSO_GT1.1.1"/>
          <p:cNvSpPr txBox="1"/>
          <p:nvPr/>
        </p:nvSpPr>
        <p:spPr>
          <a:xfrm>
            <a:off x="8988425" y="164465"/>
            <a:ext cx="2110740" cy="310515"/>
          </a:xfrm>
          <a:prstGeom prst="rect">
            <a:avLst/>
          </a:prstGeom>
          <a:noFill/>
          <a:ln>
            <a:noFill/>
          </a:ln>
        </p:spPr>
        <p:txBody>
          <a:bodyPr lIns="0" tIns="0" rIns="0" bIns="0"/>
          <a:lstStyle>
            <a:lvl1pPr defTabSz="465455">
              <a:defRPr sz="1400">
                <a:solidFill>
                  <a:schemeClr val="tx1"/>
                </a:solidFill>
                <a:latin typeface="微软雅黑" panose="020B0503020204020204" pitchFamily="34" charset="-122"/>
                <a:ea typeface="微软雅黑" panose="020B0503020204020204" pitchFamily="34" charset="-122"/>
              </a:defRPr>
            </a:lvl1pPr>
            <a:lvl2pPr marL="755650" indent="-290830" defTabSz="465455">
              <a:defRPr sz="1400">
                <a:solidFill>
                  <a:schemeClr val="tx1"/>
                </a:solidFill>
                <a:latin typeface="微软雅黑" panose="020B0503020204020204" pitchFamily="34" charset="-122"/>
                <a:ea typeface="微软雅黑" panose="020B0503020204020204" pitchFamily="34" charset="-122"/>
              </a:defRPr>
            </a:lvl2pPr>
            <a:lvl3pPr marL="1160780" indent="-230505" defTabSz="465455">
              <a:defRPr sz="1400">
                <a:solidFill>
                  <a:schemeClr val="tx1"/>
                </a:solidFill>
                <a:latin typeface="微软雅黑" panose="020B0503020204020204" pitchFamily="34" charset="-122"/>
                <a:ea typeface="微软雅黑" panose="020B0503020204020204" pitchFamily="34" charset="-122"/>
              </a:defRPr>
            </a:lvl3pPr>
            <a:lvl4pPr marL="1625600" indent="-230505" defTabSz="465455">
              <a:defRPr sz="1400">
                <a:solidFill>
                  <a:schemeClr val="tx1"/>
                </a:solidFill>
                <a:latin typeface="微软雅黑" panose="020B0503020204020204" pitchFamily="34" charset="-122"/>
                <a:ea typeface="微软雅黑" panose="020B0503020204020204" pitchFamily="34" charset="-122"/>
              </a:defRPr>
            </a:lvl4pPr>
            <a:lvl5pPr marL="2091055" indent="-231775" defTabSz="465455">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5455"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defTabSz="583565" fontAlgn="base">
              <a:lnSpc>
                <a:spcPct val="120000"/>
              </a:lnSpc>
              <a:spcBef>
                <a:spcPct val="0"/>
              </a:spcBef>
              <a:spcAft>
                <a:spcPct val="0"/>
              </a:spcAft>
            </a:pPr>
            <a:r>
              <a:rPr lang="zh-CN" altLang="en-US" sz="1505" dirty="0" smtClean="0">
                <a:solidFill>
                  <a:srgbClr val="FFFFFF"/>
                </a:solidFill>
              </a:rPr>
              <a:t>⑥研究计划</a:t>
            </a:r>
            <a:endParaRPr lang="zh-CN" altLang="en-US" sz="1505" dirty="0" smtClean="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800" fill="hold"/>
                                        <p:tgtEl>
                                          <p:spTgt spid="31"/>
                                        </p:tgtEl>
                                        <p:attrNameLst>
                                          <p:attrName>ppt_x</p:attrName>
                                        </p:attrNameLst>
                                      </p:cBhvr>
                                      <p:tavLst>
                                        <p:tav tm="0">
                                          <p:val>
                                            <p:strVal val="0-#ppt_w/2"/>
                                          </p:val>
                                        </p:tav>
                                        <p:tav tm="100000">
                                          <p:val>
                                            <p:strVal val="#ppt_x"/>
                                          </p:val>
                                        </p:tav>
                                      </p:tavLst>
                                    </p:anim>
                                    <p:anim calcmode="lin" valueType="num">
                                      <p:cBhvr additive="base">
                                        <p:cTn id="8" dur="8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par>
                                <p:cTn id="15" presetID="53" presetClass="entr" presetSubtype="16" fill="hold" nodeType="withEffect">
                                  <p:stCondLst>
                                    <p:cond delay="20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nodeType="withEffect">
                                  <p:stCondLst>
                                    <p:cond delay="40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16" fill="hold" nodeType="withEffect">
                                  <p:stCondLst>
                                    <p:cond delay="600"/>
                                  </p:st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ppt_w</p:attrName>
                                        </p:attrNameLst>
                                      </p:cBhvr>
                                      <p:tavLst>
                                        <p:tav tm="0">
                                          <p:val>
                                            <p:fltVal val="0"/>
                                          </p:val>
                                        </p:tav>
                                        <p:tav tm="100000">
                                          <p:val>
                                            <p:strVal val="#ppt_w"/>
                                          </p:val>
                                        </p:tav>
                                      </p:tavLst>
                                    </p:anim>
                                    <p:anim calcmode="lin" valueType="num">
                                      <p:cBhvr>
                                        <p:cTn id="28" dur="500" fill="hold"/>
                                        <p:tgtEl>
                                          <p:spTgt spid="52"/>
                                        </p:tgtEl>
                                        <p:attrNameLst>
                                          <p:attrName>ppt_h</p:attrName>
                                        </p:attrNameLst>
                                      </p:cBhvr>
                                      <p:tavLst>
                                        <p:tav tm="0">
                                          <p:val>
                                            <p:fltVal val="0"/>
                                          </p:val>
                                        </p:tav>
                                        <p:tav tm="100000">
                                          <p:val>
                                            <p:strVal val="#ppt_h"/>
                                          </p:val>
                                        </p:tav>
                                      </p:tavLst>
                                    </p:anim>
                                    <p:animEffect transition="in" filter="fade">
                                      <p:cBhvr>
                                        <p:cTn id="29" dur="500"/>
                                        <p:tgtEl>
                                          <p:spTgt spid="52"/>
                                        </p:tgtEl>
                                      </p:cBhvr>
                                    </p:animEffect>
                                  </p:childTnLst>
                                </p:cTn>
                              </p:par>
                              <p:par>
                                <p:cTn id="30" presetID="53" presetClass="entr" presetSubtype="16" fill="hold" nodeType="withEffect">
                                  <p:stCondLst>
                                    <p:cond delay="8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150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61"/>
                                        </p:tgtEl>
                                        <p:attrNameLst>
                                          <p:attrName>style.visibility</p:attrName>
                                        </p:attrNameLst>
                                      </p:cBhvr>
                                      <p:to>
                                        <p:strVal val="visible"/>
                                      </p:to>
                                    </p:set>
                                    <p:animEffect transition="in" filter="wipe(left)">
                                      <p:cBhvr>
                                        <p:cTn id="38" dur="200"/>
                                        <p:tgtEl>
                                          <p:spTgt spid="61"/>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61"/>
                                        </p:tgtEl>
                                      </p:cBhvr>
                                      <p:to x="80000" y="100000"/>
                                    </p:animScale>
                                    <p:anim by="(#ppt_w*0.10)" calcmode="lin" valueType="num">
                                      <p:cBhvr>
                                        <p:cTn id="41" dur="50" autoRev="1" fill="hold">
                                          <p:stCondLst>
                                            <p:cond delay="0"/>
                                          </p:stCondLst>
                                        </p:cTn>
                                        <p:tgtEl>
                                          <p:spTgt spid="61"/>
                                        </p:tgtEl>
                                        <p:attrNameLst>
                                          <p:attrName>ppt_x</p:attrName>
                                        </p:attrNameLst>
                                      </p:cBhvr>
                                    </p:anim>
                                    <p:anim by="(-#ppt_w*0.10)" calcmode="lin" valueType="num">
                                      <p:cBhvr>
                                        <p:cTn id="42" dur="50" autoRev="1" fill="hold">
                                          <p:stCondLst>
                                            <p:cond delay="0"/>
                                          </p:stCondLst>
                                        </p:cTn>
                                        <p:tgtEl>
                                          <p:spTgt spid="61"/>
                                        </p:tgtEl>
                                        <p:attrNameLst>
                                          <p:attrName>ppt_y</p:attrName>
                                        </p:attrNameLst>
                                      </p:cBhvr>
                                    </p:anim>
                                    <p:animRot by="-480000">
                                      <p:cBhvr>
                                        <p:cTn id="43" dur="50" autoRev="1" fill="hold">
                                          <p:stCondLst>
                                            <p:cond delay="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1" grpId="1"/>
    </p:bldLst>
  </p:timing>
</p:sld>
</file>

<file path=ppt/tags/tag1.xml><?xml version="1.0" encoding="utf-8"?>
<p:tagLst xmlns:p="http://schemas.openxmlformats.org/presentationml/2006/main">
  <p:tag name="MH_TYPE" val="#NeiR#"/>
  <p:tag name="MH_NUMBER" val="4"/>
  <p:tag name="MH" val="20160306144648"/>
  <p:tag name="MH_LIBRARY" val="GRAPHIC"/>
</p:tagLst>
</file>

<file path=ppt/tags/tag10.xml><?xml version="1.0" encoding="utf-8"?>
<p:tagLst xmlns:p="http://schemas.openxmlformats.org/presentationml/2006/main">
  <p:tag name="KSO_WM_UNIT_HIGHLIGHT" val="0"/>
  <p:tag name="KSO_WM_UNIT_COMPATIBLE" val="0"/>
  <p:tag name="KSO_WM_DIAGRAM_GROUP_CODE" val="m1-4"/>
  <p:tag name="KSO_WM_UNIT_TYPE" val="m_h_i"/>
  <p:tag name="KSO_WM_UNIT_INDEX" val="1_2_3"/>
  <p:tag name="KSO_WM_UNIT_ID" val="custom20186617_11*m_h_i*1_2_3"/>
  <p:tag name="KSO_WM_TEMPLATE_CATEGORY" val="custom"/>
  <p:tag name="KSO_WM_TEMPLATE_INDEX" val="20186617"/>
  <p:tag name="KSO_WM_UNIT_LAYERLEVEL" val="1_1_1"/>
  <p:tag name="KSO_WM_TAG_VERSION" val="1.0"/>
  <p:tag name="KSO_WM_BEAUTIFY_FLAG" val="#wm#"/>
  <p:tag name="KSO_WM_UNIT_COLOR_SCHEME_SHAPE_ID" val="39"/>
  <p:tag name="KSO_WM_UNIT_COLOR_SCHEME_PARENT_PAGE" val="0_3"/>
  <p:tag name="KSO_WM_UNIT_DIAGRAM_ISNUMVISUAL" val="0"/>
  <p:tag name="KSO_WM_UNIT_DIAGRAM_ISREFERUNIT" val="0"/>
  <p:tag name="KSO_WM_UNIT_FILL_FORE_SCHEMECOLOR_INDEX" val="14"/>
  <p:tag name="KSO_WM_UNIT_FILL_TYPE" val="1"/>
  <p:tag name="KSO_WM_UNIT_TEXT_FILL_FORE_SCHEMECOLOR_INDEX" val="2"/>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DIAGRAM_GROUP_CODE" val="m1-4"/>
  <p:tag name="KSO_WM_UNIT_TYPE" val="m_h_i"/>
  <p:tag name="KSO_WM_UNIT_INDEX" val="1_4_1"/>
  <p:tag name="KSO_WM_UNIT_ID" val="custom20186617_11*m_h_i*1_4_1"/>
  <p:tag name="KSO_WM_TEMPLATE_CATEGORY" val="custom"/>
  <p:tag name="KSO_WM_TEMPLATE_INDEX" val="20186617"/>
  <p:tag name="KSO_WM_UNIT_LAYERLEVEL" val="1_1_1"/>
  <p:tag name="KSO_WM_TAG_VERSION" val="1.0"/>
  <p:tag name="KSO_WM_BEAUTIFY_FLAG" val="#wm#"/>
  <p:tag name="KSO_WM_UNIT_COLOR_SCHEME_SHAPE_ID" val="36"/>
  <p:tag name="KSO_WM_UNIT_COLOR_SCHEME_PARENT_PAGE" val="0_3"/>
  <p:tag name="KSO_WM_UNIT_DIAGRAM_ISNUMVISUAL" val="0"/>
  <p:tag name="KSO_WM_UNIT_DIAGRAM_ISREFERUNIT" val="0"/>
  <p:tag name="KSO_WM_UNIT_FILL_FORE_SCHEMECOLOR_INDEX" val="8"/>
  <p:tag name="KSO_WM_UNIT_FILL_TYPE" val="1"/>
  <p:tag name="KSO_WM_UNIT_TEXT_FILL_FORE_SCHEMECOLOR_INDEX" val="2"/>
  <p:tag name="KSO_WM_UNIT_TEXT_FILL_TYPE" val="1"/>
  <p:tag name="KSO_WM_UNIT_USESOURCEFORMAT_APPLY" val="1"/>
</p:tagLst>
</file>

<file path=ppt/tags/tag12.xml><?xml version="1.0" encoding="utf-8"?>
<p:tagLst xmlns:p="http://schemas.openxmlformats.org/presentationml/2006/main">
  <p:tag name="KSO_WM_UNIT_HIGHLIGHT" val="0"/>
  <p:tag name="KSO_WM_UNIT_COMPATIBLE" val="0"/>
  <p:tag name="KSO_WM_DIAGRAM_GROUP_CODE" val="m1-4"/>
  <p:tag name="KSO_WM_UNIT_TYPE" val="m_h_i"/>
  <p:tag name="KSO_WM_UNIT_INDEX" val="1_4_2"/>
  <p:tag name="KSO_WM_UNIT_ID" val="custom20186617_11*m_h_i*1_4_2"/>
  <p:tag name="KSO_WM_TEMPLATE_CATEGORY" val="custom"/>
  <p:tag name="KSO_WM_TEMPLATE_INDEX" val="20186617"/>
  <p:tag name="KSO_WM_UNIT_LAYERLEVEL" val="1_1_1"/>
  <p:tag name="KSO_WM_TAG_VERSION" val="1.0"/>
  <p:tag name="KSO_WM_BEAUTIFY_FLAG" val="#wm#"/>
  <p:tag name="KSO_WM_UNIT_COLOR_SCHEME_SHAPE_ID" val="37"/>
  <p:tag name="KSO_WM_UNIT_COLOR_SCHEME_PARENT_PAGE" val="0_3"/>
  <p:tag name="KSO_WM_UNIT_DIAGRAM_ISNUMVISUAL" val="0"/>
  <p:tag name="KSO_WM_UNIT_DIAGRAM_ISREFERUNIT" val="0"/>
  <p:tag name="KSO_WM_UNIT_FILL_FORE_SCHEMECOLOR_INDEX" val="8"/>
  <p:tag name="KSO_WM_UNIT_FILL_TYPE" val="1"/>
  <p:tag name="KSO_WM_UNIT_TEXT_FILL_FORE_SCHEMECOLOR_INDEX" val="2"/>
  <p:tag name="KSO_WM_UNIT_TEXT_FILL_TYPE" val="1"/>
  <p:tag name="KSO_WM_UNIT_USESOURCEFORMAT_APPLY" val="1"/>
</p:tagLst>
</file>

<file path=ppt/tags/tag13.xml><?xml version="1.0" encoding="utf-8"?>
<p:tagLst xmlns:p="http://schemas.openxmlformats.org/presentationml/2006/main">
  <p:tag name="KSO_WM_UNIT_HIGHLIGHT" val="0"/>
  <p:tag name="KSO_WM_UNIT_COMPATIBLE" val="0"/>
  <p:tag name="KSO_WM_DIAGRAM_GROUP_CODE" val="m1-4"/>
  <p:tag name="KSO_WM_UNIT_TYPE" val="m_h_i"/>
  <p:tag name="KSO_WM_UNIT_INDEX" val="1_4_3"/>
  <p:tag name="KSO_WM_UNIT_ID" val="custom20186617_11*m_h_i*1_4_3"/>
  <p:tag name="KSO_WM_TEMPLATE_CATEGORY" val="custom"/>
  <p:tag name="KSO_WM_TEMPLATE_INDEX" val="20186617"/>
  <p:tag name="KSO_WM_UNIT_LAYERLEVEL" val="1_1_1"/>
  <p:tag name="KSO_WM_TAG_VERSION" val="1.0"/>
  <p:tag name="KSO_WM_BEAUTIFY_FLAG" val="#wm#"/>
  <p:tag name="KSO_WM_UNIT_COLOR_SCHEME_SHAPE_ID" val="46"/>
  <p:tag name="KSO_WM_UNIT_COLOR_SCHEME_PARENT_PAGE" val="0_3"/>
  <p:tag name="KSO_WM_UNIT_DIAGRAM_ISNUMVISUAL" val="0"/>
  <p:tag name="KSO_WM_UNIT_DIAGRAM_ISREFERUNIT" val="0"/>
  <p:tag name="KSO_WM_UNIT_FILL_FORE_SCHEMECOLOR_INDEX" val="14"/>
  <p:tag name="KSO_WM_UNIT_FILL_TYPE" val="1"/>
  <p:tag name="KSO_WM_UNIT_TEXT_FILL_FORE_SCHEMECOLOR_INDEX" val="2"/>
  <p:tag name="KSO_WM_UNIT_TEXT_FILL_TYPE" val="1"/>
  <p:tag name="KSO_WM_UNIT_USESOURCEFORMAT_APPLY" val="1"/>
</p:tagLst>
</file>

<file path=ppt/tags/tag14.xml><?xml version="1.0" encoding="utf-8"?>
<p:tagLst xmlns:p="http://schemas.openxmlformats.org/presentationml/2006/main">
  <p:tag name="KSO_WM_UNIT_HIGHLIGHT" val="0"/>
  <p:tag name="KSO_WM_UNIT_COMPATIBLE" val="0"/>
  <p:tag name="KSO_WM_DIAGRAM_GROUP_CODE" val="m1-4"/>
  <p:tag name="KSO_WM_UNIT_TYPE" val="m_h_i"/>
  <p:tag name="KSO_WM_UNIT_INDEX" val="1_1_1"/>
  <p:tag name="KSO_WM_UNIT_ID" val="custom20186617_11*m_h_i*1_1_1"/>
  <p:tag name="KSO_WM_TEMPLATE_CATEGORY" val="custom"/>
  <p:tag name="KSO_WM_TEMPLATE_INDEX" val="20186617"/>
  <p:tag name="KSO_WM_UNIT_LAYERLEVEL" val="1_1_1"/>
  <p:tag name="KSO_WM_TAG_VERSION" val="1.0"/>
  <p:tag name="KSO_WM_BEAUTIFY_FLAG" val="#wm#"/>
  <p:tag name="KSO_WM_UNIT_COLOR_SCHEME_SHAPE_ID" val="22"/>
  <p:tag name="KSO_WM_UNIT_COLOR_SCHEME_PARENT_PAGE" val="0_3"/>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Lst>
</file>

<file path=ppt/tags/tag15.xml><?xml version="1.0" encoding="utf-8"?>
<p:tagLst xmlns:p="http://schemas.openxmlformats.org/presentationml/2006/main">
  <p:tag name="KSO_WM_UNIT_HIGHLIGHT" val="0"/>
  <p:tag name="KSO_WM_UNIT_COMPATIBLE" val="0"/>
  <p:tag name="KSO_WM_DIAGRAM_GROUP_CODE" val="m1-4"/>
  <p:tag name="KSO_WM_UNIT_TYPE" val="m_h_i"/>
  <p:tag name="KSO_WM_UNIT_INDEX" val="1_1_2"/>
  <p:tag name="KSO_WM_UNIT_ID" val="custom20186617_11*m_h_i*1_1_2"/>
  <p:tag name="KSO_WM_TEMPLATE_CATEGORY" val="custom"/>
  <p:tag name="KSO_WM_TEMPLATE_INDEX" val="20186617"/>
  <p:tag name="KSO_WM_UNIT_LAYERLEVEL" val="1_1_1"/>
  <p:tag name="KSO_WM_TAG_VERSION" val="1.0"/>
  <p:tag name="KSO_WM_BEAUTIFY_FLAG" val="#wm#"/>
  <p:tag name="KSO_WM_UNIT_COLOR_SCHEME_SHAPE_ID" val="23"/>
  <p:tag name="KSO_WM_UNIT_COLOR_SCHEME_PARENT_PAGE" val="0_3"/>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Lst>
</file>

<file path=ppt/tags/tag16.xml><?xml version="1.0" encoding="utf-8"?>
<p:tagLst xmlns:p="http://schemas.openxmlformats.org/presentationml/2006/main">
  <p:tag name="KSO_WM_UNIT_HIGHLIGHT" val="0"/>
  <p:tag name="KSO_WM_UNIT_COMPATIBLE" val="0"/>
  <p:tag name="KSO_WM_DIAGRAM_GROUP_CODE" val="m1-4"/>
  <p:tag name="KSO_WM_UNIT_TYPE" val="m_h_i"/>
  <p:tag name="KSO_WM_UNIT_INDEX" val="1_1_3"/>
  <p:tag name="KSO_WM_UNIT_ID" val="custom20186617_11*m_h_i*1_1_3"/>
  <p:tag name="KSO_WM_TEMPLATE_CATEGORY" val="custom"/>
  <p:tag name="KSO_WM_TEMPLATE_INDEX" val="20186617"/>
  <p:tag name="KSO_WM_UNIT_LAYERLEVEL" val="1_1_1"/>
  <p:tag name="KSO_WM_TAG_VERSION" val="1.0"/>
  <p:tag name="KSO_WM_BEAUTIFY_FLAG" val="#wm#"/>
  <p:tag name="KSO_WM_UNIT_COLOR_SCHEME_SHAPE_ID" val="21"/>
  <p:tag name="KSO_WM_UNIT_COLOR_SCHEME_PARENT_PAGE" val="0_3"/>
  <p:tag name="KSO_WM_UNIT_DIAGRAM_ISNUMVISUAL" val="0"/>
  <p:tag name="KSO_WM_UNIT_DIAGRAM_ISREFERUNIT" val="0"/>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17.xml><?xml version="1.0" encoding="utf-8"?>
<p:tagLst xmlns:p="http://schemas.openxmlformats.org/presentationml/2006/main">
  <p:tag name="KSO_WM_UNIT_HIGHLIGHT" val="0"/>
  <p:tag name="KSO_WM_UNIT_COMPATIBLE" val="0"/>
  <p:tag name="KSO_WM_DIAGRAM_GROUP_CODE" val="m1-4"/>
  <p:tag name="KSO_WM_UNIT_TYPE" val="m_h_i"/>
  <p:tag name="KSO_WM_UNIT_INDEX" val="1_3_1"/>
  <p:tag name="KSO_WM_UNIT_ID" val="custom20186617_11*m_h_i*1_3_1"/>
  <p:tag name="KSO_WM_TEMPLATE_CATEGORY" val="custom"/>
  <p:tag name="KSO_WM_TEMPLATE_INDEX" val="20186617"/>
  <p:tag name="KSO_WM_UNIT_LAYERLEVEL" val="1_1_1"/>
  <p:tag name="KSO_WM_TAG_VERSION" val="1.0"/>
  <p:tag name="KSO_WM_BEAUTIFY_FLAG" val="#wm#"/>
  <p:tag name="KSO_WM_UNIT_COLOR_SCHEME_SHAPE_ID" val="30"/>
  <p:tag name="KSO_WM_UNIT_COLOR_SCHEME_PARENT_PAGE" val="0_3"/>
  <p:tag name="KSO_WM_UNIT_DIAGRAM_ISNUMVISUAL" val="0"/>
  <p:tag name="KSO_WM_UNIT_DIAGRAM_ISREFERUNIT" val="0"/>
  <p:tag name="KSO_WM_UNIT_FILL_FORE_SCHEMECOLOR_INDEX" val="7"/>
  <p:tag name="KSO_WM_UNIT_FILL_TYPE" val="1"/>
  <p:tag name="KSO_WM_UNIT_TEXT_FILL_FORE_SCHEMECOLOR_INDEX" val="2"/>
  <p:tag name="KSO_WM_UNIT_TEXT_FILL_TYPE" val="1"/>
  <p:tag name="KSO_WM_UNIT_USESOURCEFORMAT_APPLY" val="1"/>
</p:tagLst>
</file>

<file path=ppt/tags/tag18.xml><?xml version="1.0" encoding="utf-8"?>
<p:tagLst xmlns:p="http://schemas.openxmlformats.org/presentationml/2006/main">
  <p:tag name="KSO_WM_UNIT_HIGHLIGHT" val="0"/>
  <p:tag name="KSO_WM_UNIT_COMPATIBLE" val="0"/>
  <p:tag name="KSO_WM_DIAGRAM_GROUP_CODE" val="m1-4"/>
  <p:tag name="KSO_WM_UNIT_TYPE" val="m_h_i"/>
  <p:tag name="KSO_WM_UNIT_INDEX" val="1_3_2"/>
  <p:tag name="KSO_WM_UNIT_ID" val="custom20186617_11*m_h_i*1_3_2"/>
  <p:tag name="KSO_WM_TEMPLATE_CATEGORY" val="custom"/>
  <p:tag name="KSO_WM_TEMPLATE_INDEX" val="20186617"/>
  <p:tag name="KSO_WM_UNIT_LAYERLEVEL" val="1_1_1"/>
  <p:tag name="KSO_WM_TAG_VERSION" val="1.0"/>
  <p:tag name="KSO_WM_BEAUTIFY_FLAG" val="#wm#"/>
  <p:tag name="KSO_WM_UNIT_COLOR_SCHEME_SHAPE_ID" val="31"/>
  <p:tag name="KSO_WM_UNIT_COLOR_SCHEME_PARENT_PAGE" val="0_3"/>
  <p:tag name="KSO_WM_UNIT_DIAGRAM_ISNUMVISUAL" val="0"/>
  <p:tag name="KSO_WM_UNIT_DIAGRAM_ISREFERUNIT" val="0"/>
  <p:tag name="KSO_WM_UNIT_FILL_FORE_SCHEMECOLOR_INDEX" val="7"/>
  <p:tag name="KSO_WM_UNIT_FILL_TYPE" val="1"/>
  <p:tag name="KSO_WM_UNIT_TEXT_FILL_FORE_SCHEMECOLOR_INDEX" val="2"/>
  <p:tag name="KSO_WM_UNIT_TEXT_FILL_TYPE" val="1"/>
  <p:tag name="KSO_WM_UNIT_USESOURCEFORMAT_APPLY" val="1"/>
</p:tagLst>
</file>

<file path=ppt/tags/tag19.xml><?xml version="1.0" encoding="utf-8"?>
<p:tagLst xmlns:p="http://schemas.openxmlformats.org/presentationml/2006/main">
  <p:tag name="KSO_WM_UNIT_HIGHLIGHT" val="0"/>
  <p:tag name="KSO_WM_UNIT_COMPATIBLE" val="0"/>
  <p:tag name="KSO_WM_DIAGRAM_GROUP_CODE" val="m1-4"/>
  <p:tag name="KSO_WM_UNIT_TYPE" val="m_h_i"/>
  <p:tag name="KSO_WM_UNIT_INDEX" val="1_3_3"/>
  <p:tag name="KSO_WM_UNIT_ID" val="custom20186617_11*m_h_i*1_3_3"/>
  <p:tag name="KSO_WM_TEMPLATE_CATEGORY" val="custom"/>
  <p:tag name="KSO_WM_TEMPLATE_INDEX" val="20186617"/>
  <p:tag name="KSO_WM_UNIT_LAYERLEVEL" val="1_1_1"/>
  <p:tag name="KSO_WM_TAG_VERSION" val="1.0"/>
  <p:tag name="KSO_WM_BEAUTIFY_FLAG" val="#wm#"/>
  <p:tag name="KSO_WM_UNIT_COLOR_SCHEME_SHAPE_ID" val="50"/>
  <p:tag name="KSO_WM_UNIT_COLOR_SCHEME_PARENT_PAGE" val="0_3"/>
  <p:tag name="KSO_WM_UNIT_DIAGRAM_ISNUMVISUAL" val="0"/>
  <p:tag name="KSO_WM_UNIT_DIAGRAM_ISREFERUNIT" val="0"/>
  <p:tag name="KSO_WM_UNIT_FILL_FORE_SCHEMECOLOR_INDEX" val="14"/>
  <p:tag name="KSO_WM_UNIT_FILL_TYPE" val="1"/>
  <p:tag name="KSO_WM_UNIT_TEXT_FILL_FORE_SCHEMECOLOR_INDEX" val="2"/>
  <p:tag name="KSO_WM_UNIT_TEXT_FILL_TYPE" val="1"/>
  <p:tag name="KSO_WM_UNIT_USESOURCEFORMAT_APPLY" val="1"/>
</p:tagLst>
</file>

<file path=ppt/tags/tag2.xml><?xml version="1.0" encoding="utf-8"?>
<p:tagLst xmlns:p="http://schemas.openxmlformats.org/presentationml/2006/main">
  <p:tag name="KSO_WM_UNIT_PLACING_PICTURE_USER_VIEWPORT" val="{&quot;height&quot;:8911,&quot;width&quot;:14585}"/>
</p:tagLst>
</file>

<file path=ppt/tags/tag20.xml><?xml version="1.0" encoding="utf-8"?>
<p:tagLst xmlns:p="http://schemas.openxmlformats.org/presentationml/2006/main">
  <p:tag name="KSO_WM_UNIT_PLACING_PICTURE_USER_VIEWPORT" val="{&quot;height&quot;:5138.6,&quot;width&quot;:8502.420472440945}"/>
</p:tagLst>
</file>

<file path=ppt/tags/tag21.xml><?xml version="1.0" encoding="utf-8"?>
<p:tagLst xmlns:p="http://schemas.openxmlformats.org/presentationml/2006/main">
  <p:tag name="ISLIDE.THEME" val="https://www.islide.cc;"/>
</p:tagLst>
</file>

<file path=ppt/tags/tag3.xml><?xml version="1.0" encoding="utf-8"?>
<p:tagLst xmlns:p="http://schemas.openxmlformats.org/presentationml/2006/main">
  <p:tag name="KSO_WM_UNIT_PLACING_PICTURE_USER_VIEWPORT" val="{&quot;height&quot;:10786.458267716534,&quot;width&quot;:7676.943307086614}"/>
</p:tagLst>
</file>

<file path=ppt/tags/tag4.xml><?xml version="1.0" encoding="utf-8"?>
<p:tagLst xmlns:p="http://schemas.openxmlformats.org/presentationml/2006/main">
  <p:tag name="KSO_WM_BEAUTIFY_FLAG" val="#wm#"/>
  <p:tag name="KSO_WM_TEMPLATE_CATEGORY" val="custom"/>
  <p:tag name="KSO_WM_TEMPLATE_INDEX" val="20205081"/>
</p:tagLst>
</file>

<file path=ppt/tags/tag5.xml><?xml version="1.0" encoding="utf-8"?>
<p:tagLst xmlns:p="http://schemas.openxmlformats.org/presentationml/2006/main">
  <p:tag name="KSO_WM_UNIT_PLACING_PICTURE_USER_VIEWPORT" val="{&quot;height&quot;:8708.0314960629912,&quot;width&quot;:11610.708661417322}"/>
</p:tagLst>
</file>

<file path=ppt/tags/tag6.xml><?xml version="1.0" encoding="utf-8"?>
<p:tagLst xmlns:p="http://schemas.openxmlformats.org/presentationml/2006/main">
  <p:tag name="KSO_WM_UNIT_PLACING_PICTURE_USER_VIEWPORT" val="{&quot;height&quot;:8708.0314960629912,&quot;width&quot;:11610.708661417322}"/>
</p:tagLst>
</file>

<file path=ppt/tags/tag7.xml><?xml version="1.0" encoding="utf-8"?>
<p:tagLst xmlns:p="http://schemas.openxmlformats.org/presentationml/2006/main">
  <p:tag name="KSO_WM_UNIT_HIGHLIGHT" val="0"/>
  <p:tag name="KSO_WM_UNIT_COMPATIBLE" val="0"/>
  <p:tag name="KSO_WM_DIAGRAM_GROUP_CODE" val="m1-4"/>
  <p:tag name="KSO_WM_UNIT_TYPE" val="m_i"/>
  <p:tag name="KSO_WM_UNIT_INDEX" val="1_1"/>
  <p:tag name="KSO_WM_UNIT_ID" val="custom20186617_11*m_i*1_1"/>
  <p:tag name="KSO_WM_TEMPLATE_CATEGORY" val="custom"/>
  <p:tag name="KSO_WM_TEMPLATE_INDEX" val="20186617"/>
  <p:tag name="KSO_WM_UNIT_LAYERLEVEL" val="1_1"/>
  <p:tag name="KSO_WM_TAG_VERSION" val="1.0"/>
  <p:tag name="KSO_WM_BEAUTIFY_FLAG" val="#wm#"/>
  <p:tag name="KSO_WM_UNIT_COLOR_SCHEME_SHAPE_ID" val="3"/>
  <p:tag name="KSO_WM_UNIT_COLOR_SCHEME_PARENT_PAGE" val="0_3"/>
  <p:tag name="KSO_WM_UNIT_ABSOLUTE_COLOR" val="1"/>
  <p:tag name="KSO_WM_UNIT_DIAGRAM_ISNUMVISUAL" val="0"/>
  <p:tag name="KSO_WM_UNIT_DIAGRAM_ISREFERUNIT" val="0"/>
  <p:tag name="KSO_WM_UNIT_FILL_FORE_SCHEMECOLOR_INDEX" val="13"/>
  <p:tag name="KSO_WM_UNIT_FILL_TYPE" val="1"/>
  <p:tag name="KSO_WM_UNIT_TEXT_FILL_FORE_SCHEMECOLOR_INDEX" val="2"/>
  <p:tag name="KSO_WM_UNIT_TEXT_FILL_TYPE" val="1"/>
  <p:tag name="KSO_WM_UNIT_USESOURCEFORMAT_APPLY" val="1"/>
</p:tagLst>
</file>

<file path=ppt/tags/tag8.xml><?xml version="1.0" encoding="utf-8"?>
<p:tagLst xmlns:p="http://schemas.openxmlformats.org/presentationml/2006/main">
  <p:tag name="KSO_WM_UNIT_HIGHLIGHT" val="0"/>
  <p:tag name="KSO_WM_UNIT_COMPATIBLE" val="0"/>
  <p:tag name="KSO_WM_DIAGRAM_GROUP_CODE" val="m1-4"/>
  <p:tag name="KSO_WM_UNIT_TYPE" val="m_h_i"/>
  <p:tag name="KSO_WM_UNIT_INDEX" val="1_2_1"/>
  <p:tag name="KSO_WM_UNIT_ID" val="custom20186617_11*m_h_i*1_2_1"/>
  <p:tag name="KSO_WM_TEMPLATE_CATEGORY" val="custom"/>
  <p:tag name="KSO_WM_TEMPLATE_INDEX" val="20186617"/>
  <p:tag name="KSO_WM_UNIT_LAYERLEVEL" val="1_1_1"/>
  <p:tag name="KSO_WM_TAG_VERSION" val="1.0"/>
  <p:tag name="KSO_WM_BEAUTIFY_FLAG" val="#wm#"/>
  <p:tag name="KSO_WM_UNIT_COLOR_SCHEME_SHAPE_ID" val="40"/>
  <p:tag name="KSO_WM_UNIT_COLOR_SCHEME_PARENT_PAGE" val="0_3"/>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 name="KSO_WM_UNIT_USESOURCEFORMAT_APPLY" val="1"/>
</p:tagLst>
</file>

<file path=ppt/tags/tag9.xml><?xml version="1.0" encoding="utf-8"?>
<p:tagLst xmlns:p="http://schemas.openxmlformats.org/presentationml/2006/main">
  <p:tag name="KSO_WM_UNIT_HIGHLIGHT" val="0"/>
  <p:tag name="KSO_WM_UNIT_COMPATIBLE" val="0"/>
  <p:tag name="KSO_WM_DIAGRAM_GROUP_CODE" val="m1-4"/>
  <p:tag name="KSO_WM_UNIT_TYPE" val="m_h_i"/>
  <p:tag name="KSO_WM_UNIT_INDEX" val="1_2_2"/>
  <p:tag name="KSO_WM_UNIT_ID" val="custom20186617_11*m_h_i*1_2_2"/>
  <p:tag name="KSO_WM_TEMPLATE_CATEGORY" val="custom"/>
  <p:tag name="KSO_WM_TEMPLATE_INDEX" val="20186617"/>
  <p:tag name="KSO_WM_UNIT_LAYERLEVEL" val="1_1_1"/>
  <p:tag name="KSO_WM_TAG_VERSION" val="1.0"/>
  <p:tag name="KSO_WM_BEAUTIFY_FLAG" val="#wm#"/>
  <p:tag name="KSO_WM_UNIT_COLOR_SCHEME_SHAPE_ID" val="41"/>
  <p:tag name="KSO_WM_UNIT_COLOR_SCHEME_PARENT_PAGE" val="0_3"/>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 name="KSO_WM_UNIT_USESOURCEFORMAT_APPLY" val="1"/>
</p:tagLst>
</file>

<file path=ppt/theme/theme1.xml><?xml version="1.0" encoding="utf-8"?>
<a:theme xmlns:a="http://schemas.openxmlformats.org/drawingml/2006/main" name="Office 主题">
  <a:themeElements>
    <a:clrScheme name="红动">
      <a:dk1>
        <a:srgbClr val="1C1C1C"/>
      </a:dk1>
      <a:lt1>
        <a:srgbClr val="FFFFFF"/>
      </a:lt1>
      <a:dk2>
        <a:srgbClr val="1C1C1C"/>
      </a:dk2>
      <a:lt2>
        <a:srgbClr val="FFFFFF"/>
      </a:lt2>
      <a:accent1>
        <a:srgbClr val="0072BF"/>
      </a:accent1>
      <a:accent2>
        <a:srgbClr val="3FB1FF"/>
      </a:accent2>
      <a:accent3>
        <a:srgbClr val="0072BF"/>
      </a:accent3>
      <a:accent4>
        <a:srgbClr val="3FB1FF"/>
      </a:accent4>
      <a:accent5>
        <a:srgbClr val="008DEE"/>
      </a:accent5>
      <a:accent6>
        <a:srgbClr val="00B0F0"/>
      </a:accent6>
      <a:hlink>
        <a:srgbClr val="21A5FF"/>
      </a:hlink>
      <a:folHlink>
        <a:srgbClr val="4D4D4D"/>
      </a:folHlink>
    </a:clrScheme>
    <a:fontScheme name="自定义 1">
      <a:majorFont>
        <a:latin typeface="Arial"/>
        <a:ea typeface="微软雅黑"/>
        <a:cs typeface=""/>
      </a:majorFont>
      <a:minorFont>
        <a:latin typeface="Arial"/>
        <a:ea typeface="微软雅黑"/>
        <a:cs typeface=""/>
      </a:minorFont>
    </a:fontScheme>
    <a:fmtScheme name="复合">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4399</Words>
  <Application>WPS 演示</Application>
  <PresentationFormat>宽屏</PresentationFormat>
  <Paragraphs>615</Paragraphs>
  <Slides>39</Slides>
  <Notes>19</Notes>
  <HiddenSlides>0</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39</vt:i4>
      </vt:variant>
    </vt:vector>
  </HeadingPairs>
  <TitlesOfParts>
    <vt:vector size="65" baseType="lpstr">
      <vt:lpstr>Arial</vt:lpstr>
      <vt:lpstr>宋体</vt:lpstr>
      <vt:lpstr>Wingdings</vt:lpstr>
      <vt:lpstr>微软雅黑</vt:lpstr>
      <vt:lpstr>等线</vt:lpstr>
      <vt:lpstr>Wingdings</vt:lpstr>
      <vt:lpstr>Calibri</vt:lpstr>
      <vt:lpstr>Arial</vt:lpstr>
      <vt:lpstr>Calibri</vt:lpstr>
      <vt:lpstr>Impact</vt:lpstr>
      <vt:lpstr>Segoe Print</vt:lpstr>
      <vt:lpstr>华文隶书</vt:lpstr>
      <vt:lpstr>印品黑体</vt:lpstr>
      <vt:lpstr>黑体</vt:lpstr>
      <vt:lpstr>Arial Unicode MS</vt:lpstr>
      <vt:lpstr>Gill Sans</vt:lpstr>
      <vt:lpstr>Bebas Neue</vt:lpstr>
      <vt:lpstr>Times New Roman</vt:lpstr>
      <vt:lpstr>Titillium</vt:lpstr>
      <vt:lpstr>Gill Sans MT</vt:lpstr>
      <vt:lpstr>华文细黑</vt:lpstr>
      <vt:lpstr>Agency FB</vt:lpstr>
      <vt:lpstr>Arial Rounded MT Bold</vt:lpstr>
      <vt:lpstr>MS PGothic</vt:lpstr>
      <vt:lpstr>Raleway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category>锐旗设计;https://9ppt.taobao.com</cp:category>
  <cp:lastModifiedBy>群雁</cp:lastModifiedBy>
  <cp:revision>65</cp:revision>
  <dcterms:created xsi:type="dcterms:W3CDTF">2017-02-15T15:42:00Z</dcterms:created>
  <dcterms:modified xsi:type="dcterms:W3CDTF">2021-11-30T12:40:48Z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4144DDC29F9A4D36B7FE254045065481</vt:lpwstr>
  </property>
  <property fmtid="{D5CDD505-2E9C-101B-9397-08002B2CF9AE}" pid="3" name="KSOProductBuildVer">
    <vt:lpwstr>2052-11.1.0.11045</vt:lpwstr>
  </property>
</Properties>
</file>